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8" r:id="rId3"/>
  </p:sldMasterIdLst>
  <p:notesMasterIdLst>
    <p:notesMasterId r:id="rId35"/>
  </p:notesMasterIdLst>
  <p:sldIdLst>
    <p:sldId id="256" r:id="rId4"/>
    <p:sldId id="258" r:id="rId5"/>
    <p:sldId id="257" r:id="rId6"/>
    <p:sldId id="291" r:id="rId7"/>
    <p:sldId id="260" r:id="rId8"/>
    <p:sldId id="261" r:id="rId9"/>
    <p:sldId id="263" r:id="rId10"/>
    <p:sldId id="267" r:id="rId11"/>
    <p:sldId id="304" r:id="rId12"/>
    <p:sldId id="295" r:id="rId13"/>
    <p:sldId id="271" r:id="rId14"/>
    <p:sldId id="298" r:id="rId15"/>
    <p:sldId id="292" r:id="rId16"/>
    <p:sldId id="274" r:id="rId17"/>
    <p:sldId id="296" r:id="rId18"/>
    <p:sldId id="273" r:id="rId19"/>
    <p:sldId id="275" r:id="rId20"/>
    <p:sldId id="293" r:id="rId21"/>
    <p:sldId id="300" r:id="rId22"/>
    <p:sldId id="299" r:id="rId23"/>
    <p:sldId id="278" r:id="rId24"/>
    <p:sldId id="303" r:id="rId25"/>
    <p:sldId id="280" r:id="rId26"/>
    <p:sldId id="281" r:id="rId27"/>
    <p:sldId id="297" r:id="rId28"/>
    <p:sldId id="283" r:id="rId29"/>
    <p:sldId id="284" r:id="rId30"/>
    <p:sldId id="285" r:id="rId31"/>
    <p:sldId id="287" r:id="rId32"/>
    <p:sldId id="301" r:id="rId33"/>
    <p:sldId id="29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6F6612-4A46-501B-47F9-1265B880C01C}" name="Arlene Vieira" initials="AV" userId="S::arlene.vieira@theiia.org::9f73bf20-48e7-486b-a51c-e4b438b807ca" providerId="AD"/>
  <p188:author id="{C14D622C-44AA-665B-9C28-A82958EB055B}" name="Megan Altizer" initials="MA" userId="S::Megan.Altizer@theiia.org::0b7d2e06-4fa1-4a5b-99fb-0af6fee9a63f" providerId="AD"/>
  <p188:author id="{05511173-6463-6DD9-F69E-61AF7144AFB5}" name="Cristina Almeida" initials="CA" userId="S::Cristina.Almeida@theiia.org::50737b4b-d8c1-4c44-aafb-33f0f91f6c62" providerId="AD"/>
  <p188:author id="{39B7CAA8-7F64-B03E-8934-D1095617604A}" name="Lindsay Patterson" initials="LP" userId="S::lindsay.patterson@theiia.org::3d18c1e6-164c-43c3-83a0-74c08d16dd3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333F50"/>
    <a:srgbClr val="DAE3F3"/>
    <a:srgbClr val="ADB9CA"/>
    <a:srgbClr val="EAEEE8"/>
    <a:srgbClr val="8FA184"/>
    <a:srgbClr val="275317"/>
    <a:srgbClr val="649B3F"/>
    <a:srgbClr val="3E8325"/>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581" autoAdjust="0"/>
  </p:normalViewPr>
  <p:slideViewPr>
    <p:cSldViewPr snapToGrid="0">
      <p:cViewPr varScale="1">
        <p:scale>
          <a:sx n="94" d="100"/>
          <a:sy n="94" d="100"/>
        </p:scale>
        <p:origin x="11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narkiewicz\AppData\Local\Microsoft\Windows\INetCache\Content.Outlook\5FAM8VHA\Fueling%20the%20Student%20Talent%20Pipeline_Report%20Figures_4.2.2024.docx.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https://instofinternalauditors.sharepoint.com/sites/256000/Research%20Publications/RESEARCH/2025/Student%20Pipeline%20Strategy/Data/2025%20Student%20Career%20Survey/Excel%20Analysis/2025%20Student%20Pipeline%20Survey_Excel%20Analysis_3-5-2025_v3.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316603191670395"/>
          <c:y val="4.0515653775322284E-2"/>
          <c:w val="0.48966197117346671"/>
          <c:h val="0.91896869244935542"/>
        </c:manualLayout>
      </c:layout>
      <c:barChart>
        <c:barDir val="bar"/>
        <c:grouping val="clustered"/>
        <c:varyColors val="0"/>
        <c:ser>
          <c:idx val="0"/>
          <c:order val="0"/>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ptos Light"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'Fig 8'!$A$3:$A$10</c:f>
              <c:strCache>
                <c:ptCount val="8"/>
                <c:pt idx="0">
                  <c:v>Accounting</c:v>
                </c:pt>
                <c:pt idx="1">
                  <c:v>Auditing (internal)</c:v>
                </c:pt>
                <c:pt idx="2">
                  <c:v>Business (not accounting)</c:v>
                </c:pt>
                <c:pt idx="3">
                  <c:v>Computer science or information technology</c:v>
                </c:pt>
                <c:pt idx="4">
                  <c:v>Finance</c:v>
                </c:pt>
                <c:pt idx="5">
                  <c:v>Auditing (external)</c:v>
                </c:pt>
                <c:pt idx="6">
                  <c:v>Mathematics/statistics</c:v>
                </c:pt>
                <c:pt idx="7">
                  <c:v>Economics</c:v>
                </c:pt>
              </c:strCache>
            </c:strRef>
          </c:cat>
          <c:val>
            <c:numRef>
              <c:f>'Fig 8'!$B$3:$B$10</c:f>
              <c:numCache>
                <c:formatCode>0%</c:formatCode>
                <c:ptCount val="8"/>
                <c:pt idx="0">
                  <c:v>0.80405405405410002</c:v>
                </c:pt>
                <c:pt idx="1">
                  <c:v>0.52702702702699999</c:v>
                </c:pt>
                <c:pt idx="2">
                  <c:v>0.43918918918920002</c:v>
                </c:pt>
                <c:pt idx="3">
                  <c:v>0.43243243243239998</c:v>
                </c:pt>
                <c:pt idx="4">
                  <c:v>0.35810810810810001</c:v>
                </c:pt>
                <c:pt idx="5">
                  <c:v>0.22972972972969999</c:v>
                </c:pt>
                <c:pt idx="6">
                  <c:v>6.0810810810810002E-2</c:v>
                </c:pt>
                <c:pt idx="7">
                  <c:v>5.4054054054049998E-2</c:v>
                </c:pt>
              </c:numCache>
            </c:numRef>
          </c:val>
          <c:extLst>
            <c:ext xmlns:c16="http://schemas.microsoft.com/office/drawing/2014/chart" uri="{C3380CC4-5D6E-409C-BE32-E72D297353CC}">
              <c16:uniqueId val="{00000000-8EE3-411B-A7B3-838ADB2223DD}"/>
            </c:ext>
          </c:extLst>
        </c:ser>
        <c:dLbls>
          <c:dLblPos val="outEnd"/>
          <c:showLegendKey val="0"/>
          <c:showVal val="1"/>
          <c:showCatName val="0"/>
          <c:showSerName val="0"/>
          <c:showPercent val="0"/>
          <c:showBubbleSize val="0"/>
        </c:dLbls>
        <c:gapWidth val="60"/>
        <c:axId val="845025791"/>
        <c:axId val="846199983"/>
      </c:barChart>
      <c:catAx>
        <c:axId val="845025791"/>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2400" b="0" i="0" u="none" strike="noStrike" kern="1200" baseline="0">
                <a:solidFill>
                  <a:schemeClr val="tx1"/>
                </a:solidFill>
                <a:latin typeface="Aptos Light" panose="020B0004020202020204" pitchFamily="34" charset="0"/>
                <a:ea typeface="+mn-ea"/>
                <a:cs typeface="+mn-cs"/>
              </a:defRPr>
            </a:pPr>
            <a:endParaRPr lang="en-US"/>
          </a:p>
        </c:txPr>
        <c:crossAx val="846199983"/>
        <c:crosses val="autoZero"/>
        <c:auto val="1"/>
        <c:lblAlgn val="ctr"/>
        <c:lblOffset val="100"/>
        <c:noMultiLvlLbl val="0"/>
      </c:catAx>
      <c:valAx>
        <c:axId val="846199983"/>
        <c:scaling>
          <c:orientation val="minMax"/>
        </c:scaling>
        <c:delete val="1"/>
        <c:axPos val="t"/>
        <c:numFmt formatCode="0%" sourceLinked="1"/>
        <c:majorTickMark val="none"/>
        <c:minorTickMark val="none"/>
        <c:tickLblPos val="nextTo"/>
        <c:crossAx val="845025791"/>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2400">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44546A">
                <a:lumMod val="40000"/>
                <a:lumOff val="60000"/>
              </a:srgbClr>
            </a:solidFill>
            <a:ln>
              <a:noFill/>
            </a:ln>
            <a:effectLst/>
          </c:spPr>
          <c:invertIfNegative val="0"/>
          <c:dPt>
            <c:idx val="0"/>
            <c:invertIfNegative val="0"/>
            <c:bubble3D val="0"/>
            <c:spPr>
              <a:solidFill>
                <a:srgbClr val="44546A"/>
              </a:solidFill>
              <a:ln>
                <a:noFill/>
              </a:ln>
              <a:effectLst/>
            </c:spPr>
            <c:extLst>
              <c:ext xmlns:c16="http://schemas.microsoft.com/office/drawing/2014/chart" uri="{C3380CC4-5D6E-409C-BE32-E72D297353CC}">
                <c16:uniqueId val="{00000001-621D-4F35-80AB-0C856B067325}"/>
              </c:ext>
            </c:extLst>
          </c:dPt>
          <c:dPt>
            <c:idx val="1"/>
            <c:invertIfNegative val="0"/>
            <c:bubble3D val="0"/>
            <c:spPr>
              <a:solidFill>
                <a:srgbClr val="44546A"/>
              </a:solidFill>
              <a:ln>
                <a:noFill/>
              </a:ln>
              <a:effectLst/>
            </c:spPr>
            <c:extLst>
              <c:ext xmlns:c16="http://schemas.microsoft.com/office/drawing/2014/chart" uri="{C3380CC4-5D6E-409C-BE32-E72D297353CC}">
                <c16:uniqueId val="{00000003-621D-4F35-80AB-0C856B067325}"/>
              </c:ext>
            </c:extLst>
          </c:dPt>
          <c:dLbls>
            <c:spPr>
              <a:noFill/>
              <a:ln>
                <a:noFill/>
              </a:ln>
              <a:effectLst/>
            </c:spPr>
            <c:txPr>
              <a:bodyPr rot="0" vert="horz"/>
              <a:lstStyle/>
              <a:p>
                <a:pPr>
                  <a:defRPr>
                    <a:solidFill>
                      <a:schemeClr val="tx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'Q21'!$A$5:$A$13</c:f>
              <c:strCache>
                <c:ptCount val="9"/>
                <c:pt idx="0">
                  <c:v>Identifying and mitigating risks</c:v>
                </c:pt>
                <c:pt idx="1">
                  <c:v>Solving problems</c:v>
                </c:pt>
                <c:pt idx="2">
                  <c:v>Ensuring proper processes and controls</c:v>
                </c:pt>
                <c:pt idx="3">
                  <c:v>Protecting organizational value</c:v>
                </c:pt>
                <c:pt idx="4">
                  <c:v>Acting as a strategic advisor</c:v>
                </c:pt>
                <c:pt idx="5">
                  <c:v>Gaining broad exposure</c:v>
                </c:pt>
                <c:pt idx="6">
                  <c:v>Asking critical questions</c:v>
                </c:pt>
                <c:pt idx="7">
                  <c:v>Collaborating with teams</c:v>
                </c:pt>
                <c:pt idx="8">
                  <c:v>Other</c:v>
                </c:pt>
              </c:strCache>
            </c:strRef>
          </c:cat>
          <c:val>
            <c:numRef>
              <c:f>'Q21'!$B$5:$B$13</c:f>
              <c:numCache>
                <c:formatCode>0%</c:formatCode>
                <c:ptCount val="9"/>
                <c:pt idx="0">
                  <c:v>0.77101967799640003</c:v>
                </c:pt>
                <c:pt idx="1">
                  <c:v>0.71377459749549999</c:v>
                </c:pt>
                <c:pt idx="2">
                  <c:v>0.61001788908770005</c:v>
                </c:pt>
                <c:pt idx="3">
                  <c:v>0.58855098389979998</c:v>
                </c:pt>
                <c:pt idx="4">
                  <c:v>0.53130590339890005</c:v>
                </c:pt>
                <c:pt idx="5">
                  <c:v>0.52415026833629996</c:v>
                </c:pt>
                <c:pt idx="6">
                  <c:v>0.49194991055460002</c:v>
                </c:pt>
                <c:pt idx="7">
                  <c:v>0.46511627906980002</c:v>
                </c:pt>
                <c:pt idx="8">
                  <c:v>1.0733452593919999E-2</c:v>
                </c:pt>
              </c:numCache>
            </c:numRef>
          </c:val>
          <c:extLst>
            <c:ext xmlns:c16="http://schemas.microsoft.com/office/drawing/2014/chart" uri="{C3380CC4-5D6E-409C-BE32-E72D297353CC}">
              <c16:uniqueId val="{00000005-621D-4F35-80AB-0C856B067325}"/>
            </c:ext>
          </c:extLst>
        </c:ser>
        <c:dLbls>
          <c:showLegendKey val="0"/>
          <c:showVal val="0"/>
          <c:showCatName val="0"/>
          <c:showSerName val="0"/>
          <c:showPercent val="0"/>
          <c:showBubbleSize val="0"/>
        </c:dLbls>
        <c:gapWidth val="40"/>
        <c:axId val="2118092960"/>
        <c:axId val="2118088064"/>
      </c:barChart>
      <c:catAx>
        <c:axId val="21180929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118088064"/>
        <c:crosses val="autoZero"/>
        <c:auto val="1"/>
        <c:lblAlgn val="ctr"/>
        <c:lblOffset val="100"/>
        <c:noMultiLvlLbl val="0"/>
      </c:catAx>
      <c:valAx>
        <c:axId val="2118088064"/>
        <c:scaling>
          <c:orientation val="minMax"/>
          <c:max val="1"/>
        </c:scaling>
        <c:delete val="1"/>
        <c:axPos val="t"/>
        <c:numFmt formatCode="0%" sourceLinked="1"/>
        <c:majorTickMark val="out"/>
        <c:minorTickMark val="none"/>
        <c:tickLblPos val="nextTo"/>
        <c:crossAx val="2118092960"/>
        <c:crosses val="autoZero"/>
        <c:crossBetween val="between"/>
      </c:valAx>
    </c:plotArea>
    <c:plotVisOnly val="1"/>
    <c:dispBlanksAs val="gap"/>
    <c:showDLblsOverMax val="0"/>
  </c:chart>
  <c:spPr>
    <a:solidFill>
      <a:schemeClr val="bg1"/>
    </a:solidFill>
    <a:ln w="9525" cap="flat" cmpd="sng" algn="ctr">
      <a:noFill/>
      <a:round/>
    </a:ln>
    <a:effectLst/>
  </c:spPr>
  <c:txPr>
    <a:bodyPr/>
    <a:lstStyle/>
    <a:p>
      <a:pPr>
        <a:defRPr sz="2000">
          <a:latin typeface="Aptos Light" panose="020B0004020202020204"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0985946925545459E-2"/>
          <c:y val="0.15035830555062829"/>
          <c:w val="0.91641291006059233"/>
          <c:h val="0.70080124008196731"/>
        </c:manualLayout>
      </c:layout>
      <c:barChart>
        <c:barDir val="col"/>
        <c:grouping val="clustered"/>
        <c:varyColors val="0"/>
        <c:ser>
          <c:idx val="0"/>
          <c:order val="0"/>
          <c:tx>
            <c:strRef>
              <c:f>'Q11'!$A$15</c:f>
              <c:strCache>
                <c:ptCount val="1"/>
                <c:pt idx="0">
                  <c:v>4 – Likely + 5 – Extremely likely</c:v>
                </c:pt>
              </c:strCache>
            </c:strRef>
          </c:tx>
          <c:spPr>
            <a:solidFill>
              <a:srgbClr val="A2CF5E"/>
            </a:solidFill>
            <a:ln w="73025">
              <a:noFill/>
              <a:prstDash val="solid"/>
              <a:tailEnd type="triangle"/>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'Q11'!$B$14:$F$14</c:f>
              <c:strCache>
                <c:ptCount val="5"/>
                <c:pt idx="0">
                  <c:v>1 to 3</c:v>
                </c:pt>
                <c:pt idx="1">
                  <c:v>4 to 9</c:v>
                </c:pt>
                <c:pt idx="2">
                  <c:v>10 to 24</c:v>
                </c:pt>
                <c:pt idx="3">
                  <c:v>25 to 49</c:v>
                </c:pt>
                <c:pt idx="4">
                  <c:v>50+</c:v>
                </c:pt>
              </c:strCache>
            </c:strRef>
          </c:cat>
          <c:val>
            <c:numRef>
              <c:f>'Q11'!$B$15:$F$15</c:f>
              <c:numCache>
                <c:formatCode>0%</c:formatCode>
                <c:ptCount val="5"/>
                <c:pt idx="0">
                  <c:v>0.24324324324320001</c:v>
                </c:pt>
                <c:pt idx="1">
                  <c:v>0.38235294117649998</c:v>
                </c:pt>
                <c:pt idx="2">
                  <c:v>0.43037974683539998</c:v>
                </c:pt>
                <c:pt idx="3">
                  <c:v>0.5625</c:v>
                </c:pt>
                <c:pt idx="4">
                  <c:v>0.70270270270269997</c:v>
                </c:pt>
              </c:numCache>
            </c:numRef>
          </c:val>
          <c:extLst>
            <c:ext xmlns:c16="http://schemas.microsoft.com/office/drawing/2014/chart" uri="{C3380CC4-5D6E-409C-BE32-E72D297353CC}">
              <c16:uniqueId val="{00000000-257E-4F21-9021-FC17ADC9C282}"/>
            </c:ext>
          </c:extLst>
        </c:ser>
        <c:dLbls>
          <c:dLblPos val="ctr"/>
          <c:showLegendKey val="0"/>
          <c:showVal val="1"/>
          <c:showCatName val="0"/>
          <c:showSerName val="0"/>
          <c:showPercent val="0"/>
          <c:showBubbleSize val="0"/>
        </c:dLbls>
        <c:gapWidth val="29"/>
        <c:overlap val="-46"/>
        <c:axId val="716829904"/>
        <c:axId val="802427568"/>
      </c:barChart>
      <c:catAx>
        <c:axId val="716829904"/>
        <c:scaling>
          <c:orientation val="minMax"/>
        </c:scaling>
        <c:delete val="0"/>
        <c:axPos val="b"/>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Aptos Light" panose="020B0004020202020204" pitchFamily="34" charset="0"/>
                    <a:ea typeface="+mn-ea"/>
                    <a:cs typeface="Arial" panose="020B0604020202020204" pitchFamily="34" charset="0"/>
                  </a:defRPr>
                </a:pPr>
                <a:r>
                  <a:rPr lang="en-US" sz="1400" b="1">
                    <a:latin typeface="Aptos Light" panose="020B0004020202020204" pitchFamily="34" charset="0"/>
                  </a:rPr>
                  <a:t>Number of internal audit employees at organization</a:t>
                </a:r>
              </a:p>
            </c:rich>
          </c:tx>
          <c:layout>
            <c:manualLayout>
              <c:xMode val="edge"/>
              <c:yMode val="edge"/>
              <c:x val="0.14392251247944737"/>
              <c:y val="0.92664169603065771"/>
            </c:manualLayout>
          </c:layout>
          <c:overlay val="0"/>
          <c:spPr>
            <a:noFill/>
            <a:ln>
              <a:noFill/>
            </a:ln>
            <a:effectLst/>
          </c:spPr>
          <c:txPr>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Aptos Light" panose="020B00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all" spc="120" normalizeH="0" baseline="0">
                <a:solidFill>
                  <a:srgbClr val="A2CF5E"/>
                </a:solidFill>
                <a:latin typeface="Arial" panose="020B0604020202020204" pitchFamily="34" charset="0"/>
                <a:ea typeface="+mn-ea"/>
                <a:cs typeface="Arial" panose="020B0604020202020204" pitchFamily="34" charset="0"/>
              </a:defRPr>
            </a:pPr>
            <a:endParaRPr lang="en-US"/>
          </a:p>
        </c:txPr>
        <c:crossAx val="802427568"/>
        <c:crosses val="autoZero"/>
        <c:auto val="1"/>
        <c:lblAlgn val="ctr"/>
        <c:lblOffset val="100"/>
        <c:noMultiLvlLbl val="0"/>
      </c:catAx>
      <c:valAx>
        <c:axId val="802427568"/>
        <c:scaling>
          <c:orientation val="minMax"/>
        </c:scaling>
        <c:delete val="1"/>
        <c:axPos val="l"/>
        <c:title>
          <c:tx>
            <c:rich>
              <a:bodyPr rot="-5400000" spcFirstLastPara="1" vertOverflow="ellipsis" vert="horz" wrap="square" anchor="ctr" anchorCtr="1"/>
              <a:lstStyle/>
              <a:p>
                <a:pPr>
                  <a:defRPr sz="1400" b="1" i="0" u="none" strike="noStrike" kern="1200" cap="all" baseline="0">
                    <a:solidFill>
                      <a:schemeClr val="tx1">
                        <a:lumMod val="65000"/>
                        <a:lumOff val="35000"/>
                      </a:schemeClr>
                    </a:solidFill>
                    <a:latin typeface="Aptos Light" panose="020B0004020202020204" pitchFamily="34" charset="0"/>
                    <a:ea typeface="+mn-ea"/>
                    <a:cs typeface="Arial" panose="020B0604020202020204" pitchFamily="34" charset="0"/>
                  </a:defRPr>
                </a:pPr>
                <a:r>
                  <a:rPr lang="en-US" sz="1400" b="1">
                    <a:latin typeface="Aptos Light" panose="020B0004020202020204" pitchFamily="34" charset="0"/>
                  </a:rPr>
                  <a:t>likelihood of hiring %</a:t>
                </a:r>
              </a:p>
            </c:rich>
          </c:tx>
          <c:overlay val="0"/>
          <c:spPr>
            <a:noFill/>
            <a:ln>
              <a:noFill/>
            </a:ln>
            <a:effectLst/>
          </c:spPr>
          <c:txPr>
            <a:bodyPr rot="-5400000" spcFirstLastPara="1" vertOverflow="ellipsis" vert="horz" wrap="square" anchor="ctr" anchorCtr="1"/>
            <a:lstStyle/>
            <a:p>
              <a:pPr>
                <a:defRPr sz="1400" b="1" i="0" u="none" strike="noStrike" kern="1200" cap="all" baseline="0">
                  <a:solidFill>
                    <a:schemeClr val="tx1">
                      <a:lumMod val="65000"/>
                      <a:lumOff val="35000"/>
                    </a:schemeClr>
                  </a:solidFill>
                  <a:latin typeface="Aptos Light" panose="020B0004020202020204" pitchFamily="34" charset="0"/>
                  <a:ea typeface="+mn-ea"/>
                  <a:cs typeface="Arial" panose="020B0604020202020204" pitchFamily="34" charset="0"/>
                </a:defRPr>
              </a:pPr>
              <a:endParaRPr lang="en-US"/>
            </a:p>
          </c:txPr>
        </c:title>
        <c:numFmt formatCode="0%" sourceLinked="1"/>
        <c:majorTickMark val="none"/>
        <c:minorTickMark val="none"/>
        <c:tickLblPos val="nextTo"/>
        <c:crossAx val="716829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diagrams/_rels/data12.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47.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diagrams/_rels/data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_rels/data7.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47.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_rels/drawing7.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51BC48-4937-4CFF-AE27-A56E72D9B8CC}" type="doc">
      <dgm:prSet loTypeId="urn:microsoft.com/office/officeart/2018/5/layout/IconCircleLabelList" loCatId="icon" qsTypeId="urn:microsoft.com/office/officeart/2005/8/quickstyle/simple4" qsCatId="simple" csTypeId="urn:microsoft.com/office/officeart/2005/8/colors/accent6_2" csCatId="accent6" phldr="1"/>
      <dgm:spPr/>
      <dgm:t>
        <a:bodyPr/>
        <a:lstStyle/>
        <a:p>
          <a:endParaRPr lang="en-US"/>
        </a:p>
      </dgm:t>
    </dgm:pt>
    <dgm:pt modelId="{EC1B36F9-00ED-436B-96F3-2755E3280FD5}">
      <dgm:prSet custT="1"/>
      <dgm:spPr/>
      <dgm:t>
        <a:bodyPr/>
        <a:lstStyle/>
        <a:p>
          <a:pPr>
            <a:lnSpc>
              <a:spcPct val="100000"/>
            </a:lnSpc>
            <a:defRPr cap="all"/>
          </a:pPr>
          <a:r>
            <a:rPr lang="en-US" sz="2200" dirty="0">
              <a:latin typeface="Aptos Light" panose="020B0004020202020204" pitchFamily="34" charset="0"/>
            </a:rPr>
            <a:t>Standards</a:t>
          </a:r>
        </a:p>
      </dgm:t>
    </dgm:pt>
    <dgm:pt modelId="{A291BCC9-7B9D-423C-96B6-D976F32692FA}" type="parTrans" cxnId="{5F24AFC6-3271-4EE9-B244-DD911CE84330}">
      <dgm:prSet/>
      <dgm:spPr/>
      <dgm:t>
        <a:bodyPr/>
        <a:lstStyle/>
        <a:p>
          <a:endParaRPr lang="en-US" sz="2200">
            <a:latin typeface="Aptos Light" panose="020B0004020202020204" pitchFamily="34" charset="0"/>
          </a:endParaRPr>
        </a:p>
      </dgm:t>
    </dgm:pt>
    <dgm:pt modelId="{960C448A-6DA3-4E92-866B-627E3CC452CA}" type="sibTrans" cxnId="{5F24AFC6-3271-4EE9-B244-DD911CE84330}">
      <dgm:prSet/>
      <dgm:spPr/>
      <dgm:t>
        <a:bodyPr/>
        <a:lstStyle/>
        <a:p>
          <a:endParaRPr lang="en-US" sz="2200">
            <a:latin typeface="Aptos Light" panose="020B0004020202020204" pitchFamily="34" charset="0"/>
          </a:endParaRPr>
        </a:p>
      </dgm:t>
    </dgm:pt>
    <dgm:pt modelId="{5E11891F-6BB6-4418-985B-30ECF026A687}">
      <dgm:prSet custT="1"/>
      <dgm:spPr/>
      <dgm:t>
        <a:bodyPr/>
        <a:lstStyle/>
        <a:p>
          <a:pPr>
            <a:lnSpc>
              <a:spcPct val="100000"/>
            </a:lnSpc>
            <a:defRPr cap="all"/>
          </a:pPr>
          <a:r>
            <a:rPr lang="en-US" sz="2200" dirty="0">
              <a:latin typeface="Aptos Light" panose="020B0004020202020204" pitchFamily="34" charset="0"/>
            </a:rPr>
            <a:t>Certification</a:t>
          </a:r>
        </a:p>
      </dgm:t>
    </dgm:pt>
    <dgm:pt modelId="{7F4F953F-2496-452D-B993-9F956B153DE5}" type="parTrans" cxnId="{02FA60C9-6096-415B-9AC0-8F4B9260F62E}">
      <dgm:prSet/>
      <dgm:spPr/>
      <dgm:t>
        <a:bodyPr/>
        <a:lstStyle/>
        <a:p>
          <a:endParaRPr lang="en-US" sz="2200">
            <a:latin typeface="Aptos Light" panose="020B0004020202020204" pitchFamily="34" charset="0"/>
          </a:endParaRPr>
        </a:p>
      </dgm:t>
    </dgm:pt>
    <dgm:pt modelId="{345D085F-206C-4033-8B34-B9E797A6D41C}" type="sibTrans" cxnId="{02FA60C9-6096-415B-9AC0-8F4B9260F62E}">
      <dgm:prSet/>
      <dgm:spPr/>
      <dgm:t>
        <a:bodyPr/>
        <a:lstStyle/>
        <a:p>
          <a:endParaRPr lang="en-US" sz="2200">
            <a:latin typeface="Aptos Light" panose="020B0004020202020204" pitchFamily="34" charset="0"/>
          </a:endParaRPr>
        </a:p>
      </dgm:t>
    </dgm:pt>
    <dgm:pt modelId="{75302E88-7EC8-40BB-9A81-CBD7AC3E8ABF}">
      <dgm:prSet custT="1"/>
      <dgm:spPr/>
      <dgm:t>
        <a:bodyPr/>
        <a:lstStyle/>
        <a:p>
          <a:pPr>
            <a:lnSpc>
              <a:spcPct val="100000"/>
            </a:lnSpc>
            <a:defRPr cap="all"/>
          </a:pPr>
          <a:r>
            <a:rPr lang="en-US" sz="2200">
              <a:latin typeface="Aptos Light" panose="020B0004020202020204" pitchFamily="34" charset="0"/>
            </a:rPr>
            <a:t>Education</a:t>
          </a:r>
        </a:p>
      </dgm:t>
    </dgm:pt>
    <dgm:pt modelId="{3009741E-12FA-4A10-AD03-6BBC6750437F}" type="parTrans" cxnId="{FDF2101B-AAA0-4011-BE82-A46ECA199C63}">
      <dgm:prSet/>
      <dgm:spPr/>
      <dgm:t>
        <a:bodyPr/>
        <a:lstStyle/>
        <a:p>
          <a:endParaRPr lang="en-US" sz="2200">
            <a:latin typeface="Aptos Light" panose="020B0004020202020204" pitchFamily="34" charset="0"/>
          </a:endParaRPr>
        </a:p>
      </dgm:t>
    </dgm:pt>
    <dgm:pt modelId="{E9DA7095-8F7A-46E4-803F-498FA3F0F59E}" type="sibTrans" cxnId="{FDF2101B-AAA0-4011-BE82-A46ECA199C63}">
      <dgm:prSet/>
      <dgm:spPr/>
      <dgm:t>
        <a:bodyPr/>
        <a:lstStyle/>
        <a:p>
          <a:endParaRPr lang="en-US" sz="2200">
            <a:latin typeface="Aptos Light" panose="020B0004020202020204" pitchFamily="34" charset="0"/>
          </a:endParaRPr>
        </a:p>
      </dgm:t>
    </dgm:pt>
    <dgm:pt modelId="{9301D2AE-859B-4409-9621-EEAE5B68637A}">
      <dgm:prSet custT="1"/>
      <dgm:spPr/>
      <dgm:t>
        <a:bodyPr/>
        <a:lstStyle/>
        <a:p>
          <a:pPr>
            <a:lnSpc>
              <a:spcPct val="100000"/>
            </a:lnSpc>
            <a:defRPr cap="all"/>
          </a:pPr>
          <a:r>
            <a:rPr lang="en-US" sz="2200">
              <a:latin typeface="Aptos Light" panose="020B0004020202020204" pitchFamily="34" charset="0"/>
            </a:rPr>
            <a:t>Research</a:t>
          </a:r>
        </a:p>
      </dgm:t>
    </dgm:pt>
    <dgm:pt modelId="{9867F229-7EDB-4E84-AA28-24AE0009FA26}" type="parTrans" cxnId="{C37DDB0B-51C0-4237-B4C8-EBD84C15D06B}">
      <dgm:prSet/>
      <dgm:spPr/>
      <dgm:t>
        <a:bodyPr/>
        <a:lstStyle/>
        <a:p>
          <a:endParaRPr lang="en-US" sz="2200">
            <a:latin typeface="Aptos Light" panose="020B0004020202020204" pitchFamily="34" charset="0"/>
          </a:endParaRPr>
        </a:p>
      </dgm:t>
    </dgm:pt>
    <dgm:pt modelId="{A7C70043-4456-4480-A3E6-8F2F803D5002}" type="sibTrans" cxnId="{C37DDB0B-51C0-4237-B4C8-EBD84C15D06B}">
      <dgm:prSet/>
      <dgm:spPr/>
      <dgm:t>
        <a:bodyPr/>
        <a:lstStyle/>
        <a:p>
          <a:endParaRPr lang="en-US" sz="2200">
            <a:latin typeface="Aptos Light" panose="020B0004020202020204" pitchFamily="34" charset="0"/>
          </a:endParaRPr>
        </a:p>
      </dgm:t>
    </dgm:pt>
    <dgm:pt modelId="{CCC03897-CCB1-48C1-BFE5-E998D4A69EC5}">
      <dgm:prSet custT="1"/>
      <dgm:spPr/>
      <dgm:t>
        <a:bodyPr/>
        <a:lstStyle/>
        <a:p>
          <a:pPr>
            <a:lnSpc>
              <a:spcPct val="100000"/>
            </a:lnSpc>
            <a:defRPr cap="all"/>
          </a:pPr>
          <a:r>
            <a:rPr lang="en-US" sz="2200" dirty="0">
              <a:latin typeface="Aptos Light" panose="020B0004020202020204" pitchFamily="34" charset="0"/>
            </a:rPr>
            <a:t>Technical Guidance</a:t>
          </a:r>
        </a:p>
      </dgm:t>
    </dgm:pt>
    <dgm:pt modelId="{988FB7FA-F0B2-4EE5-902C-CD937F6405FB}" type="parTrans" cxnId="{6B9D0F36-C340-497F-9AC6-6B0A38B5F7A0}">
      <dgm:prSet/>
      <dgm:spPr/>
      <dgm:t>
        <a:bodyPr/>
        <a:lstStyle/>
        <a:p>
          <a:endParaRPr lang="en-US" sz="2200">
            <a:latin typeface="Aptos Light" panose="020B0004020202020204" pitchFamily="34" charset="0"/>
          </a:endParaRPr>
        </a:p>
      </dgm:t>
    </dgm:pt>
    <dgm:pt modelId="{C976B49F-83E6-4698-960E-5F38524FEA0C}" type="sibTrans" cxnId="{6B9D0F36-C340-497F-9AC6-6B0A38B5F7A0}">
      <dgm:prSet/>
      <dgm:spPr/>
      <dgm:t>
        <a:bodyPr/>
        <a:lstStyle/>
        <a:p>
          <a:endParaRPr lang="en-US" sz="2200">
            <a:latin typeface="Aptos Light" panose="020B0004020202020204" pitchFamily="34" charset="0"/>
          </a:endParaRPr>
        </a:p>
      </dgm:t>
    </dgm:pt>
    <dgm:pt modelId="{CC5AFDBF-9606-4A3A-9D97-4A8990225610}">
      <dgm:prSet custT="1"/>
      <dgm:spPr/>
      <dgm:t>
        <a:bodyPr/>
        <a:lstStyle/>
        <a:p>
          <a:pPr>
            <a:lnSpc>
              <a:spcPct val="100000"/>
            </a:lnSpc>
            <a:defRPr cap="all"/>
          </a:pPr>
          <a:r>
            <a:rPr lang="en-US" sz="2200" dirty="0">
              <a:latin typeface="Aptos Light" panose="020B0004020202020204" pitchFamily="34" charset="0"/>
            </a:rPr>
            <a:t>Advocating for the Profession</a:t>
          </a:r>
        </a:p>
      </dgm:t>
    </dgm:pt>
    <dgm:pt modelId="{341D79D5-DA7D-4960-8B07-DA8DEF155F92}" type="parTrans" cxnId="{3F320C9C-05BE-42C8-A0C2-6F09D8C79EEB}">
      <dgm:prSet/>
      <dgm:spPr/>
      <dgm:t>
        <a:bodyPr/>
        <a:lstStyle/>
        <a:p>
          <a:endParaRPr lang="en-US" sz="2200">
            <a:latin typeface="Aptos Light" panose="020B0004020202020204" pitchFamily="34" charset="0"/>
          </a:endParaRPr>
        </a:p>
      </dgm:t>
    </dgm:pt>
    <dgm:pt modelId="{6E519F0E-F2DC-4E12-83E2-F959E3FFCAAC}" type="sibTrans" cxnId="{3F320C9C-05BE-42C8-A0C2-6F09D8C79EEB}">
      <dgm:prSet/>
      <dgm:spPr/>
      <dgm:t>
        <a:bodyPr/>
        <a:lstStyle/>
        <a:p>
          <a:endParaRPr lang="en-US" sz="2200">
            <a:latin typeface="Aptos Light" panose="020B0004020202020204" pitchFamily="34" charset="0"/>
          </a:endParaRPr>
        </a:p>
      </dgm:t>
    </dgm:pt>
    <dgm:pt modelId="{E19EDCAB-2006-467F-BC3F-BBC86C2A10E2}">
      <dgm:prSet custT="1"/>
      <dgm:spPr/>
      <dgm:t>
        <a:bodyPr/>
        <a:lstStyle/>
        <a:p>
          <a:pPr>
            <a:lnSpc>
              <a:spcPct val="100000"/>
            </a:lnSpc>
            <a:defRPr cap="all"/>
          </a:pPr>
          <a:r>
            <a:rPr lang="en-US" sz="2200" dirty="0">
              <a:latin typeface="Aptos Light" panose="020B0004020202020204" pitchFamily="34" charset="0"/>
            </a:rPr>
            <a:t>Global Network</a:t>
          </a:r>
        </a:p>
      </dgm:t>
    </dgm:pt>
    <dgm:pt modelId="{0F539631-5FEC-441E-9842-AA5B39DCC9E2}" type="parTrans" cxnId="{6943E986-861C-4A3C-8DF9-0C07DB461077}">
      <dgm:prSet/>
      <dgm:spPr/>
      <dgm:t>
        <a:bodyPr/>
        <a:lstStyle/>
        <a:p>
          <a:endParaRPr lang="en-US" sz="2200">
            <a:latin typeface="Aptos Light" panose="020B0004020202020204" pitchFamily="34" charset="0"/>
          </a:endParaRPr>
        </a:p>
      </dgm:t>
    </dgm:pt>
    <dgm:pt modelId="{1C1E02BA-53BC-4049-8500-365B8D70C4DA}" type="sibTrans" cxnId="{6943E986-861C-4A3C-8DF9-0C07DB461077}">
      <dgm:prSet/>
      <dgm:spPr/>
      <dgm:t>
        <a:bodyPr/>
        <a:lstStyle/>
        <a:p>
          <a:endParaRPr lang="en-US" sz="2200">
            <a:latin typeface="Aptos Light" panose="020B0004020202020204" pitchFamily="34" charset="0"/>
          </a:endParaRPr>
        </a:p>
      </dgm:t>
    </dgm:pt>
    <dgm:pt modelId="{6C2DD75D-CB06-4B6E-B1EA-6D1D5BCDD760}" type="pres">
      <dgm:prSet presAssocID="{EF51BC48-4937-4CFF-AE27-A56E72D9B8CC}" presName="root" presStyleCnt="0">
        <dgm:presLayoutVars>
          <dgm:dir/>
          <dgm:resizeHandles val="exact"/>
        </dgm:presLayoutVars>
      </dgm:prSet>
      <dgm:spPr/>
    </dgm:pt>
    <dgm:pt modelId="{08D86D4A-2E76-402C-9283-6E0FCA5E3D4D}" type="pres">
      <dgm:prSet presAssocID="{EC1B36F9-00ED-436B-96F3-2755E3280FD5}" presName="compNode" presStyleCnt="0"/>
      <dgm:spPr/>
    </dgm:pt>
    <dgm:pt modelId="{21DC96EC-CE7C-483D-BF3F-F998EBC396CF}" type="pres">
      <dgm:prSet presAssocID="{EC1B36F9-00ED-436B-96F3-2755E3280FD5}" presName="iconBgRect" presStyleLbl="bgShp" presStyleIdx="0" presStyleCnt="7"/>
      <dgm:spPr/>
    </dgm:pt>
    <dgm:pt modelId="{EB1F144B-86E5-4257-93C5-DBF3B09861F9}" type="pres">
      <dgm:prSet presAssocID="{EC1B36F9-00ED-436B-96F3-2755E3280FD5}"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5A490539-8BFB-4DD6-80E0-F710B3ABDDD6}" type="pres">
      <dgm:prSet presAssocID="{EC1B36F9-00ED-436B-96F3-2755E3280FD5}" presName="spaceRect" presStyleCnt="0"/>
      <dgm:spPr/>
    </dgm:pt>
    <dgm:pt modelId="{38B66191-D224-49B5-90FA-5CF02F6EFFFD}" type="pres">
      <dgm:prSet presAssocID="{EC1B36F9-00ED-436B-96F3-2755E3280FD5}" presName="textRect" presStyleLbl="revTx" presStyleIdx="0" presStyleCnt="7" custScaleX="104205">
        <dgm:presLayoutVars>
          <dgm:chMax val="1"/>
          <dgm:chPref val="1"/>
        </dgm:presLayoutVars>
      </dgm:prSet>
      <dgm:spPr/>
    </dgm:pt>
    <dgm:pt modelId="{6577607E-2F5D-487A-B902-30CBBA6595BF}" type="pres">
      <dgm:prSet presAssocID="{960C448A-6DA3-4E92-866B-627E3CC452CA}" presName="sibTrans" presStyleCnt="0"/>
      <dgm:spPr/>
    </dgm:pt>
    <dgm:pt modelId="{BADB2482-DE87-4092-A533-BBBA286F566B}" type="pres">
      <dgm:prSet presAssocID="{5E11891F-6BB6-4418-985B-30ECF026A687}" presName="compNode" presStyleCnt="0"/>
      <dgm:spPr/>
    </dgm:pt>
    <dgm:pt modelId="{444DA794-60CE-4158-9040-2C0272E6D724}" type="pres">
      <dgm:prSet presAssocID="{5E11891F-6BB6-4418-985B-30ECF026A687}" presName="iconBgRect" presStyleLbl="bgShp" presStyleIdx="1" presStyleCnt="7"/>
      <dgm:spPr/>
    </dgm:pt>
    <dgm:pt modelId="{24B4ECCE-B3CF-4D47-A30D-D530E8367AFE}" type="pres">
      <dgm:prSet presAssocID="{5E11891F-6BB6-4418-985B-30ECF026A687}"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a:ext>
      </dgm:extLst>
    </dgm:pt>
    <dgm:pt modelId="{DD229733-BEBB-4D4B-A06E-B0E40A83D5AA}" type="pres">
      <dgm:prSet presAssocID="{5E11891F-6BB6-4418-985B-30ECF026A687}" presName="spaceRect" presStyleCnt="0"/>
      <dgm:spPr/>
    </dgm:pt>
    <dgm:pt modelId="{D2627E08-B347-4F17-A733-1458CAE8143B}" type="pres">
      <dgm:prSet presAssocID="{5E11891F-6BB6-4418-985B-30ECF026A687}" presName="textRect" presStyleLbl="revTx" presStyleIdx="1" presStyleCnt="7" custScaleX="124663">
        <dgm:presLayoutVars>
          <dgm:chMax val="1"/>
          <dgm:chPref val="1"/>
        </dgm:presLayoutVars>
      </dgm:prSet>
      <dgm:spPr/>
    </dgm:pt>
    <dgm:pt modelId="{B8B77AC6-43EA-4109-9CD4-14D8F99FEC81}" type="pres">
      <dgm:prSet presAssocID="{345D085F-206C-4033-8B34-B9E797A6D41C}" presName="sibTrans" presStyleCnt="0"/>
      <dgm:spPr/>
    </dgm:pt>
    <dgm:pt modelId="{BEA495C1-526D-4AAA-9034-6CF17E246F33}" type="pres">
      <dgm:prSet presAssocID="{75302E88-7EC8-40BB-9A81-CBD7AC3E8ABF}" presName="compNode" presStyleCnt="0"/>
      <dgm:spPr/>
    </dgm:pt>
    <dgm:pt modelId="{F090F8C9-0782-4FDB-96CD-43311377816D}" type="pres">
      <dgm:prSet presAssocID="{75302E88-7EC8-40BB-9A81-CBD7AC3E8ABF}" presName="iconBgRect" presStyleLbl="bgShp" presStyleIdx="2" presStyleCnt="7"/>
      <dgm:spPr/>
    </dgm:pt>
    <dgm:pt modelId="{70A0CDE7-4138-4787-BC73-F832980E12E1}" type="pres">
      <dgm:prSet presAssocID="{75302E88-7EC8-40BB-9A81-CBD7AC3E8ABF}"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835BEF3A-7E7A-46B2-9F9C-82A093A8E719}" type="pres">
      <dgm:prSet presAssocID="{75302E88-7EC8-40BB-9A81-CBD7AC3E8ABF}" presName="spaceRect" presStyleCnt="0"/>
      <dgm:spPr/>
    </dgm:pt>
    <dgm:pt modelId="{AFDD9B4C-7DFC-4A11-B2E9-F055917085FD}" type="pres">
      <dgm:prSet presAssocID="{75302E88-7EC8-40BB-9A81-CBD7AC3E8ABF}" presName="textRect" presStyleLbl="revTx" presStyleIdx="2" presStyleCnt="7" custScaleX="104205">
        <dgm:presLayoutVars>
          <dgm:chMax val="1"/>
          <dgm:chPref val="1"/>
        </dgm:presLayoutVars>
      </dgm:prSet>
      <dgm:spPr/>
    </dgm:pt>
    <dgm:pt modelId="{D54C1C95-E903-4250-8604-0D81F909445F}" type="pres">
      <dgm:prSet presAssocID="{E9DA7095-8F7A-46E4-803F-498FA3F0F59E}" presName="sibTrans" presStyleCnt="0"/>
      <dgm:spPr/>
    </dgm:pt>
    <dgm:pt modelId="{45B3B87F-682B-423B-9FBB-A594A2E70F2B}" type="pres">
      <dgm:prSet presAssocID="{9301D2AE-859B-4409-9621-EEAE5B68637A}" presName="compNode" presStyleCnt="0"/>
      <dgm:spPr/>
    </dgm:pt>
    <dgm:pt modelId="{7B5A4C3E-D332-43D5-8120-A17EF0C36DAA}" type="pres">
      <dgm:prSet presAssocID="{9301D2AE-859B-4409-9621-EEAE5B68637A}" presName="iconBgRect" presStyleLbl="bgShp" presStyleIdx="3" presStyleCnt="7"/>
      <dgm:spPr/>
    </dgm:pt>
    <dgm:pt modelId="{61D640B8-D777-4DF0-9B0B-20B58FA1AC45}" type="pres">
      <dgm:prSet presAssocID="{9301D2AE-859B-4409-9621-EEAE5B68637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esearch"/>
        </a:ext>
      </dgm:extLst>
    </dgm:pt>
    <dgm:pt modelId="{90D3096B-1496-495A-A0CB-622D95F2CD1D}" type="pres">
      <dgm:prSet presAssocID="{9301D2AE-859B-4409-9621-EEAE5B68637A}" presName="spaceRect" presStyleCnt="0"/>
      <dgm:spPr/>
    </dgm:pt>
    <dgm:pt modelId="{4C45D2FF-1B82-44AE-ABE0-E4B2E26074A1}" type="pres">
      <dgm:prSet presAssocID="{9301D2AE-859B-4409-9621-EEAE5B68637A}" presName="textRect" presStyleLbl="revTx" presStyleIdx="3" presStyleCnt="7" custScaleX="104205">
        <dgm:presLayoutVars>
          <dgm:chMax val="1"/>
          <dgm:chPref val="1"/>
        </dgm:presLayoutVars>
      </dgm:prSet>
      <dgm:spPr/>
    </dgm:pt>
    <dgm:pt modelId="{1B76DD43-84BE-44A7-A2CC-52C572233BF0}" type="pres">
      <dgm:prSet presAssocID="{A7C70043-4456-4480-A3E6-8F2F803D5002}" presName="sibTrans" presStyleCnt="0"/>
      <dgm:spPr/>
    </dgm:pt>
    <dgm:pt modelId="{C7A91693-DC65-4731-9F04-509DF29685C8}" type="pres">
      <dgm:prSet presAssocID="{CCC03897-CCB1-48C1-BFE5-E998D4A69EC5}" presName="compNode" presStyleCnt="0"/>
      <dgm:spPr/>
    </dgm:pt>
    <dgm:pt modelId="{AD9F7CFC-4901-4306-A7EA-FC890CA1604F}" type="pres">
      <dgm:prSet presAssocID="{CCC03897-CCB1-48C1-BFE5-E998D4A69EC5}" presName="iconBgRect" presStyleLbl="bgShp" presStyleIdx="4" presStyleCnt="7"/>
      <dgm:spPr/>
    </dgm:pt>
    <dgm:pt modelId="{C6F402ED-83EE-4267-905F-D0947A398ECF}" type="pres">
      <dgm:prSet presAssocID="{CCC03897-CCB1-48C1-BFE5-E998D4A69EC5}"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748B82BF-6EC0-4574-BB02-2651E2C168A7}" type="pres">
      <dgm:prSet presAssocID="{CCC03897-CCB1-48C1-BFE5-E998D4A69EC5}" presName="spaceRect" presStyleCnt="0"/>
      <dgm:spPr/>
    </dgm:pt>
    <dgm:pt modelId="{4803F13C-3821-4A32-9C77-7AFF7A0A0378}" type="pres">
      <dgm:prSet presAssocID="{CCC03897-CCB1-48C1-BFE5-E998D4A69EC5}" presName="textRect" presStyleLbl="revTx" presStyleIdx="4" presStyleCnt="7" custScaleX="104205">
        <dgm:presLayoutVars>
          <dgm:chMax val="1"/>
          <dgm:chPref val="1"/>
        </dgm:presLayoutVars>
      </dgm:prSet>
      <dgm:spPr/>
    </dgm:pt>
    <dgm:pt modelId="{820CBD3F-ED86-42C3-A873-334785D04140}" type="pres">
      <dgm:prSet presAssocID="{C976B49F-83E6-4698-960E-5F38524FEA0C}" presName="sibTrans" presStyleCnt="0"/>
      <dgm:spPr/>
    </dgm:pt>
    <dgm:pt modelId="{91A1206E-D6A7-432E-AAA2-5F9057F84E3F}" type="pres">
      <dgm:prSet presAssocID="{CC5AFDBF-9606-4A3A-9D97-4A8990225610}" presName="compNode" presStyleCnt="0"/>
      <dgm:spPr/>
    </dgm:pt>
    <dgm:pt modelId="{D73169BD-FAA2-44DA-92A3-B129DBFCFAEE}" type="pres">
      <dgm:prSet presAssocID="{CC5AFDBF-9606-4A3A-9D97-4A8990225610}" presName="iconBgRect" presStyleLbl="bgShp" presStyleIdx="5" presStyleCnt="7"/>
      <dgm:spPr/>
    </dgm:pt>
    <dgm:pt modelId="{DF4F1E73-9073-4C40-B35E-B581D79ABE59}" type="pres">
      <dgm:prSet presAssocID="{CC5AFDBF-9606-4A3A-9D97-4A8990225610}" presName="iconRect" presStyleLbl="node1" presStyleIdx="5" presStyleCnt="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Scales of justice with solid fill"/>
        </a:ext>
      </dgm:extLst>
    </dgm:pt>
    <dgm:pt modelId="{90D8DD26-9301-4027-8DE4-1A6DDF09D437}" type="pres">
      <dgm:prSet presAssocID="{CC5AFDBF-9606-4A3A-9D97-4A8990225610}" presName="spaceRect" presStyleCnt="0"/>
      <dgm:spPr/>
    </dgm:pt>
    <dgm:pt modelId="{0714E4F9-A225-4D87-831E-4A1CAD7E6D95}" type="pres">
      <dgm:prSet presAssocID="{CC5AFDBF-9606-4A3A-9D97-4A8990225610}" presName="textRect" presStyleLbl="revTx" presStyleIdx="5" presStyleCnt="7" custScaleX="126290">
        <dgm:presLayoutVars>
          <dgm:chMax val="1"/>
          <dgm:chPref val="1"/>
        </dgm:presLayoutVars>
      </dgm:prSet>
      <dgm:spPr/>
    </dgm:pt>
    <dgm:pt modelId="{D19E789B-EA60-48C4-A19D-48488DC7E4FA}" type="pres">
      <dgm:prSet presAssocID="{6E519F0E-F2DC-4E12-83E2-F959E3FFCAAC}" presName="sibTrans" presStyleCnt="0"/>
      <dgm:spPr/>
    </dgm:pt>
    <dgm:pt modelId="{E2737EAE-794E-4167-A9CC-F3C0F2F6FC41}" type="pres">
      <dgm:prSet presAssocID="{E19EDCAB-2006-467F-BC3F-BBC86C2A10E2}" presName="compNode" presStyleCnt="0"/>
      <dgm:spPr/>
    </dgm:pt>
    <dgm:pt modelId="{4F9B5D7E-4A22-438F-A553-39D0A86BE313}" type="pres">
      <dgm:prSet presAssocID="{E19EDCAB-2006-467F-BC3F-BBC86C2A10E2}" presName="iconBgRect" presStyleLbl="bgShp" presStyleIdx="6" presStyleCnt="7"/>
      <dgm:spPr/>
    </dgm:pt>
    <dgm:pt modelId="{0BD5786E-CCAB-4863-9369-3BAE701D5DD2}" type="pres">
      <dgm:prSet presAssocID="{E19EDCAB-2006-467F-BC3F-BBC86C2A10E2}"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Globe with solid fill"/>
        </a:ext>
      </dgm:extLst>
    </dgm:pt>
    <dgm:pt modelId="{E8A7E060-1C37-446F-B80D-363998D080FE}" type="pres">
      <dgm:prSet presAssocID="{E19EDCAB-2006-467F-BC3F-BBC86C2A10E2}" presName="spaceRect" presStyleCnt="0"/>
      <dgm:spPr/>
    </dgm:pt>
    <dgm:pt modelId="{5809BD7B-18C8-4D75-9349-380C196E90EF}" type="pres">
      <dgm:prSet presAssocID="{E19EDCAB-2006-467F-BC3F-BBC86C2A10E2}" presName="textRect" presStyleLbl="revTx" presStyleIdx="6" presStyleCnt="7">
        <dgm:presLayoutVars>
          <dgm:chMax val="1"/>
          <dgm:chPref val="1"/>
        </dgm:presLayoutVars>
      </dgm:prSet>
      <dgm:spPr/>
    </dgm:pt>
  </dgm:ptLst>
  <dgm:cxnLst>
    <dgm:cxn modelId="{C37DDB0B-51C0-4237-B4C8-EBD84C15D06B}" srcId="{EF51BC48-4937-4CFF-AE27-A56E72D9B8CC}" destId="{9301D2AE-859B-4409-9621-EEAE5B68637A}" srcOrd="3" destOrd="0" parTransId="{9867F229-7EDB-4E84-AA28-24AE0009FA26}" sibTransId="{A7C70043-4456-4480-A3E6-8F2F803D5002}"/>
    <dgm:cxn modelId="{FDF2101B-AAA0-4011-BE82-A46ECA199C63}" srcId="{EF51BC48-4937-4CFF-AE27-A56E72D9B8CC}" destId="{75302E88-7EC8-40BB-9A81-CBD7AC3E8ABF}" srcOrd="2" destOrd="0" parTransId="{3009741E-12FA-4A10-AD03-6BBC6750437F}" sibTransId="{E9DA7095-8F7A-46E4-803F-498FA3F0F59E}"/>
    <dgm:cxn modelId="{840D5233-A1CE-40A3-8A3D-E6B0FC7144A2}" type="presOf" srcId="{9301D2AE-859B-4409-9621-EEAE5B68637A}" destId="{4C45D2FF-1B82-44AE-ABE0-E4B2E26074A1}" srcOrd="0" destOrd="0" presId="urn:microsoft.com/office/officeart/2018/5/layout/IconCircleLabelList"/>
    <dgm:cxn modelId="{6B9D0F36-C340-497F-9AC6-6B0A38B5F7A0}" srcId="{EF51BC48-4937-4CFF-AE27-A56E72D9B8CC}" destId="{CCC03897-CCB1-48C1-BFE5-E998D4A69EC5}" srcOrd="4" destOrd="0" parTransId="{988FB7FA-F0B2-4EE5-902C-CD937F6405FB}" sibTransId="{C976B49F-83E6-4698-960E-5F38524FEA0C}"/>
    <dgm:cxn modelId="{4B0D7D3D-3726-4008-AED9-BC711AA2A538}" type="presOf" srcId="{75302E88-7EC8-40BB-9A81-CBD7AC3E8ABF}" destId="{AFDD9B4C-7DFC-4A11-B2E9-F055917085FD}" srcOrd="0" destOrd="0" presId="urn:microsoft.com/office/officeart/2018/5/layout/IconCircleLabelList"/>
    <dgm:cxn modelId="{72389577-B678-4FF9-B458-F50521336869}" type="presOf" srcId="{5E11891F-6BB6-4418-985B-30ECF026A687}" destId="{D2627E08-B347-4F17-A733-1458CAE8143B}" srcOrd="0" destOrd="0" presId="urn:microsoft.com/office/officeart/2018/5/layout/IconCircleLabelList"/>
    <dgm:cxn modelId="{6943E986-861C-4A3C-8DF9-0C07DB461077}" srcId="{EF51BC48-4937-4CFF-AE27-A56E72D9B8CC}" destId="{E19EDCAB-2006-467F-BC3F-BBC86C2A10E2}" srcOrd="6" destOrd="0" parTransId="{0F539631-5FEC-441E-9842-AA5B39DCC9E2}" sibTransId="{1C1E02BA-53BC-4049-8500-365B8D70C4DA}"/>
    <dgm:cxn modelId="{3F320C9C-05BE-42C8-A0C2-6F09D8C79EEB}" srcId="{EF51BC48-4937-4CFF-AE27-A56E72D9B8CC}" destId="{CC5AFDBF-9606-4A3A-9D97-4A8990225610}" srcOrd="5" destOrd="0" parTransId="{341D79D5-DA7D-4960-8B07-DA8DEF155F92}" sibTransId="{6E519F0E-F2DC-4E12-83E2-F959E3FFCAAC}"/>
    <dgm:cxn modelId="{5F24AFC6-3271-4EE9-B244-DD911CE84330}" srcId="{EF51BC48-4937-4CFF-AE27-A56E72D9B8CC}" destId="{EC1B36F9-00ED-436B-96F3-2755E3280FD5}" srcOrd="0" destOrd="0" parTransId="{A291BCC9-7B9D-423C-96B6-D976F32692FA}" sibTransId="{960C448A-6DA3-4E92-866B-627E3CC452CA}"/>
    <dgm:cxn modelId="{02FA60C9-6096-415B-9AC0-8F4B9260F62E}" srcId="{EF51BC48-4937-4CFF-AE27-A56E72D9B8CC}" destId="{5E11891F-6BB6-4418-985B-30ECF026A687}" srcOrd="1" destOrd="0" parTransId="{7F4F953F-2496-452D-B993-9F956B153DE5}" sibTransId="{345D085F-206C-4033-8B34-B9E797A6D41C}"/>
    <dgm:cxn modelId="{1AA63FCB-A6C3-4226-88A0-1063D7ADC4AA}" type="presOf" srcId="{EF51BC48-4937-4CFF-AE27-A56E72D9B8CC}" destId="{6C2DD75D-CB06-4B6E-B1EA-6D1D5BCDD760}" srcOrd="0" destOrd="0" presId="urn:microsoft.com/office/officeart/2018/5/layout/IconCircleLabelList"/>
    <dgm:cxn modelId="{308C78CB-9769-435A-8D3D-F7EAA2FE740F}" type="presOf" srcId="{CCC03897-CCB1-48C1-BFE5-E998D4A69EC5}" destId="{4803F13C-3821-4A32-9C77-7AFF7A0A0378}" srcOrd="0" destOrd="0" presId="urn:microsoft.com/office/officeart/2018/5/layout/IconCircleLabelList"/>
    <dgm:cxn modelId="{8E59C6CC-035D-424F-857D-3AFA9445F078}" type="presOf" srcId="{EC1B36F9-00ED-436B-96F3-2755E3280FD5}" destId="{38B66191-D224-49B5-90FA-5CF02F6EFFFD}" srcOrd="0" destOrd="0" presId="urn:microsoft.com/office/officeart/2018/5/layout/IconCircleLabelList"/>
    <dgm:cxn modelId="{4DF96ED9-FBD6-44A0-A37B-8F48C188C277}" type="presOf" srcId="{E19EDCAB-2006-467F-BC3F-BBC86C2A10E2}" destId="{5809BD7B-18C8-4D75-9349-380C196E90EF}" srcOrd="0" destOrd="0" presId="urn:microsoft.com/office/officeart/2018/5/layout/IconCircleLabelList"/>
    <dgm:cxn modelId="{01F48CE4-9F47-452C-B1FE-852D519558B5}" type="presOf" srcId="{CC5AFDBF-9606-4A3A-9D97-4A8990225610}" destId="{0714E4F9-A225-4D87-831E-4A1CAD7E6D95}" srcOrd="0" destOrd="0" presId="urn:microsoft.com/office/officeart/2018/5/layout/IconCircleLabelList"/>
    <dgm:cxn modelId="{07DCF4EF-573E-49D7-84B3-91DB37809025}" type="presParOf" srcId="{6C2DD75D-CB06-4B6E-B1EA-6D1D5BCDD760}" destId="{08D86D4A-2E76-402C-9283-6E0FCA5E3D4D}" srcOrd="0" destOrd="0" presId="urn:microsoft.com/office/officeart/2018/5/layout/IconCircleLabelList"/>
    <dgm:cxn modelId="{74D8C20A-3E3B-473A-A7BF-D41DB4152F19}" type="presParOf" srcId="{08D86D4A-2E76-402C-9283-6E0FCA5E3D4D}" destId="{21DC96EC-CE7C-483D-BF3F-F998EBC396CF}" srcOrd="0" destOrd="0" presId="urn:microsoft.com/office/officeart/2018/5/layout/IconCircleLabelList"/>
    <dgm:cxn modelId="{1620056E-DC2A-4E58-BEF7-862451E2EAA1}" type="presParOf" srcId="{08D86D4A-2E76-402C-9283-6E0FCA5E3D4D}" destId="{EB1F144B-86E5-4257-93C5-DBF3B09861F9}" srcOrd="1" destOrd="0" presId="urn:microsoft.com/office/officeart/2018/5/layout/IconCircleLabelList"/>
    <dgm:cxn modelId="{4D374989-F0A5-4235-B70C-6FC04FF65B66}" type="presParOf" srcId="{08D86D4A-2E76-402C-9283-6E0FCA5E3D4D}" destId="{5A490539-8BFB-4DD6-80E0-F710B3ABDDD6}" srcOrd="2" destOrd="0" presId="urn:microsoft.com/office/officeart/2018/5/layout/IconCircleLabelList"/>
    <dgm:cxn modelId="{ACE45B55-110F-4759-AFF0-CFD11C919D89}" type="presParOf" srcId="{08D86D4A-2E76-402C-9283-6E0FCA5E3D4D}" destId="{38B66191-D224-49B5-90FA-5CF02F6EFFFD}" srcOrd="3" destOrd="0" presId="urn:microsoft.com/office/officeart/2018/5/layout/IconCircleLabelList"/>
    <dgm:cxn modelId="{E4DF4732-5BB2-401A-94C0-825B11692118}" type="presParOf" srcId="{6C2DD75D-CB06-4B6E-B1EA-6D1D5BCDD760}" destId="{6577607E-2F5D-487A-B902-30CBBA6595BF}" srcOrd="1" destOrd="0" presId="urn:microsoft.com/office/officeart/2018/5/layout/IconCircleLabelList"/>
    <dgm:cxn modelId="{D36BB625-7189-4F87-B677-0855EA1AD857}" type="presParOf" srcId="{6C2DD75D-CB06-4B6E-B1EA-6D1D5BCDD760}" destId="{BADB2482-DE87-4092-A533-BBBA286F566B}" srcOrd="2" destOrd="0" presId="urn:microsoft.com/office/officeart/2018/5/layout/IconCircleLabelList"/>
    <dgm:cxn modelId="{8BDE9AFA-3DF4-4361-A9CF-FA95A6E29FB6}" type="presParOf" srcId="{BADB2482-DE87-4092-A533-BBBA286F566B}" destId="{444DA794-60CE-4158-9040-2C0272E6D724}" srcOrd="0" destOrd="0" presId="urn:microsoft.com/office/officeart/2018/5/layout/IconCircleLabelList"/>
    <dgm:cxn modelId="{B3126FA3-5E30-4C74-803D-FB4C791F8458}" type="presParOf" srcId="{BADB2482-DE87-4092-A533-BBBA286F566B}" destId="{24B4ECCE-B3CF-4D47-A30D-D530E8367AFE}" srcOrd="1" destOrd="0" presId="urn:microsoft.com/office/officeart/2018/5/layout/IconCircleLabelList"/>
    <dgm:cxn modelId="{0BF51363-FDC6-4A5B-9E60-B141C97574EB}" type="presParOf" srcId="{BADB2482-DE87-4092-A533-BBBA286F566B}" destId="{DD229733-BEBB-4D4B-A06E-B0E40A83D5AA}" srcOrd="2" destOrd="0" presId="urn:microsoft.com/office/officeart/2018/5/layout/IconCircleLabelList"/>
    <dgm:cxn modelId="{92A4AF80-6D0A-425F-9AD6-1CD07F6A2D75}" type="presParOf" srcId="{BADB2482-DE87-4092-A533-BBBA286F566B}" destId="{D2627E08-B347-4F17-A733-1458CAE8143B}" srcOrd="3" destOrd="0" presId="urn:microsoft.com/office/officeart/2018/5/layout/IconCircleLabelList"/>
    <dgm:cxn modelId="{C67F961B-FB13-437B-95B5-5B633E4272D0}" type="presParOf" srcId="{6C2DD75D-CB06-4B6E-B1EA-6D1D5BCDD760}" destId="{B8B77AC6-43EA-4109-9CD4-14D8F99FEC81}" srcOrd="3" destOrd="0" presId="urn:microsoft.com/office/officeart/2018/5/layout/IconCircleLabelList"/>
    <dgm:cxn modelId="{5983C146-3334-4170-943D-DD5B8EDA5BC0}" type="presParOf" srcId="{6C2DD75D-CB06-4B6E-B1EA-6D1D5BCDD760}" destId="{BEA495C1-526D-4AAA-9034-6CF17E246F33}" srcOrd="4" destOrd="0" presId="urn:microsoft.com/office/officeart/2018/5/layout/IconCircleLabelList"/>
    <dgm:cxn modelId="{1D65E3AD-EBFB-4305-8DC7-8B4A122EC957}" type="presParOf" srcId="{BEA495C1-526D-4AAA-9034-6CF17E246F33}" destId="{F090F8C9-0782-4FDB-96CD-43311377816D}" srcOrd="0" destOrd="0" presId="urn:microsoft.com/office/officeart/2018/5/layout/IconCircleLabelList"/>
    <dgm:cxn modelId="{05F85F74-BAD6-433E-8937-CD1F2777D612}" type="presParOf" srcId="{BEA495C1-526D-4AAA-9034-6CF17E246F33}" destId="{70A0CDE7-4138-4787-BC73-F832980E12E1}" srcOrd="1" destOrd="0" presId="urn:microsoft.com/office/officeart/2018/5/layout/IconCircleLabelList"/>
    <dgm:cxn modelId="{5822BB03-CBE8-47BB-A759-E70012F41092}" type="presParOf" srcId="{BEA495C1-526D-4AAA-9034-6CF17E246F33}" destId="{835BEF3A-7E7A-46B2-9F9C-82A093A8E719}" srcOrd="2" destOrd="0" presId="urn:microsoft.com/office/officeart/2018/5/layout/IconCircleLabelList"/>
    <dgm:cxn modelId="{CC955187-9742-4895-8C71-23F14AB8A699}" type="presParOf" srcId="{BEA495C1-526D-4AAA-9034-6CF17E246F33}" destId="{AFDD9B4C-7DFC-4A11-B2E9-F055917085FD}" srcOrd="3" destOrd="0" presId="urn:microsoft.com/office/officeart/2018/5/layout/IconCircleLabelList"/>
    <dgm:cxn modelId="{E8BD3B1A-B7B2-40E0-A276-0A1693288691}" type="presParOf" srcId="{6C2DD75D-CB06-4B6E-B1EA-6D1D5BCDD760}" destId="{D54C1C95-E903-4250-8604-0D81F909445F}" srcOrd="5" destOrd="0" presId="urn:microsoft.com/office/officeart/2018/5/layout/IconCircleLabelList"/>
    <dgm:cxn modelId="{DBFD1D1A-9A61-4501-B3E7-9C1B8AA210AB}" type="presParOf" srcId="{6C2DD75D-CB06-4B6E-B1EA-6D1D5BCDD760}" destId="{45B3B87F-682B-423B-9FBB-A594A2E70F2B}" srcOrd="6" destOrd="0" presId="urn:microsoft.com/office/officeart/2018/5/layout/IconCircleLabelList"/>
    <dgm:cxn modelId="{1A5F8403-4D30-4C2A-8017-9CCE031431C0}" type="presParOf" srcId="{45B3B87F-682B-423B-9FBB-A594A2E70F2B}" destId="{7B5A4C3E-D332-43D5-8120-A17EF0C36DAA}" srcOrd="0" destOrd="0" presId="urn:microsoft.com/office/officeart/2018/5/layout/IconCircleLabelList"/>
    <dgm:cxn modelId="{B7628D90-C75C-439A-A525-5102759187E5}" type="presParOf" srcId="{45B3B87F-682B-423B-9FBB-A594A2E70F2B}" destId="{61D640B8-D777-4DF0-9B0B-20B58FA1AC45}" srcOrd="1" destOrd="0" presId="urn:microsoft.com/office/officeart/2018/5/layout/IconCircleLabelList"/>
    <dgm:cxn modelId="{C89E9B63-73A4-4BC7-A533-4E340BA26D8A}" type="presParOf" srcId="{45B3B87F-682B-423B-9FBB-A594A2E70F2B}" destId="{90D3096B-1496-495A-A0CB-622D95F2CD1D}" srcOrd="2" destOrd="0" presId="urn:microsoft.com/office/officeart/2018/5/layout/IconCircleLabelList"/>
    <dgm:cxn modelId="{405B0FE9-9DF3-47EF-BED2-9D5FADE68C7B}" type="presParOf" srcId="{45B3B87F-682B-423B-9FBB-A594A2E70F2B}" destId="{4C45D2FF-1B82-44AE-ABE0-E4B2E26074A1}" srcOrd="3" destOrd="0" presId="urn:microsoft.com/office/officeart/2018/5/layout/IconCircleLabelList"/>
    <dgm:cxn modelId="{EC7F81E6-CB96-4618-BB64-7B08B4DBE237}" type="presParOf" srcId="{6C2DD75D-CB06-4B6E-B1EA-6D1D5BCDD760}" destId="{1B76DD43-84BE-44A7-A2CC-52C572233BF0}" srcOrd="7" destOrd="0" presId="urn:microsoft.com/office/officeart/2018/5/layout/IconCircleLabelList"/>
    <dgm:cxn modelId="{1DC7FAC2-2589-4825-9CB5-BE7235D92464}" type="presParOf" srcId="{6C2DD75D-CB06-4B6E-B1EA-6D1D5BCDD760}" destId="{C7A91693-DC65-4731-9F04-509DF29685C8}" srcOrd="8" destOrd="0" presId="urn:microsoft.com/office/officeart/2018/5/layout/IconCircleLabelList"/>
    <dgm:cxn modelId="{90EB764F-26B8-49BC-B7A1-6C95E1FD27F1}" type="presParOf" srcId="{C7A91693-DC65-4731-9F04-509DF29685C8}" destId="{AD9F7CFC-4901-4306-A7EA-FC890CA1604F}" srcOrd="0" destOrd="0" presId="urn:microsoft.com/office/officeart/2018/5/layout/IconCircleLabelList"/>
    <dgm:cxn modelId="{978FAA72-588B-407E-B674-EE021FDB6B6E}" type="presParOf" srcId="{C7A91693-DC65-4731-9F04-509DF29685C8}" destId="{C6F402ED-83EE-4267-905F-D0947A398ECF}" srcOrd="1" destOrd="0" presId="urn:microsoft.com/office/officeart/2018/5/layout/IconCircleLabelList"/>
    <dgm:cxn modelId="{6896563E-EE32-4B07-B57E-B8E40E4FA620}" type="presParOf" srcId="{C7A91693-DC65-4731-9F04-509DF29685C8}" destId="{748B82BF-6EC0-4574-BB02-2651E2C168A7}" srcOrd="2" destOrd="0" presId="urn:microsoft.com/office/officeart/2018/5/layout/IconCircleLabelList"/>
    <dgm:cxn modelId="{7FFC79A6-30F3-4BC5-82F8-7041B807C0C2}" type="presParOf" srcId="{C7A91693-DC65-4731-9F04-509DF29685C8}" destId="{4803F13C-3821-4A32-9C77-7AFF7A0A0378}" srcOrd="3" destOrd="0" presId="urn:microsoft.com/office/officeart/2018/5/layout/IconCircleLabelList"/>
    <dgm:cxn modelId="{04E35193-E5B5-412A-84FA-162CCE10D0F6}" type="presParOf" srcId="{6C2DD75D-CB06-4B6E-B1EA-6D1D5BCDD760}" destId="{820CBD3F-ED86-42C3-A873-334785D04140}" srcOrd="9" destOrd="0" presId="urn:microsoft.com/office/officeart/2018/5/layout/IconCircleLabelList"/>
    <dgm:cxn modelId="{DB125072-5EC2-4640-8EC4-8EF27EDD6468}" type="presParOf" srcId="{6C2DD75D-CB06-4B6E-B1EA-6D1D5BCDD760}" destId="{91A1206E-D6A7-432E-AAA2-5F9057F84E3F}" srcOrd="10" destOrd="0" presId="urn:microsoft.com/office/officeart/2018/5/layout/IconCircleLabelList"/>
    <dgm:cxn modelId="{F33FF6B4-653B-4198-B416-4165D208380F}" type="presParOf" srcId="{91A1206E-D6A7-432E-AAA2-5F9057F84E3F}" destId="{D73169BD-FAA2-44DA-92A3-B129DBFCFAEE}" srcOrd="0" destOrd="0" presId="urn:microsoft.com/office/officeart/2018/5/layout/IconCircleLabelList"/>
    <dgm:cxn modelId="{2EC6AB15-4646-4711-87F4-545CC5E5B887}" type="presParOf" srcId="{91A1206E-D6A7-432E-AAA2-5F9057F84E3F}" destId="{DF4F1E73-9073-4C40-B35E-B581D79ABE59}" srcOrd="1" destOrd="0" presId="urn:microsoft.com/office/officeart/2018/5/layout/IconCircleLabelList"/>
    <dgm:cxn modelId="{AE1EEC9F-889B-4EC0-A078-4A622225EBAD}" type="presParOf" srcId="{91A1206E-D6A7-432E-AAA2-5F9057F84E3F}" destId="{90D8DD26-9301-4027-8DE4-1A6DDF09D437}" srcOrd="2" destOrd="0" presId="urn:microsoft.com/office/officeart/2018/5/layout/IconCircleLabelList"/>
    <dgm:cxn modelId="{5CE5D42A-7830-458A-BE1B-1B777072A97F}" type="presParOf" srcId="{91A1206E-D6A7-432E-AAA2-5F9057F84E3F}" destId="{0714E4F9-A225-4D87-831E-4A1CAD7E6D95}" srcOrd="3" destOrd="0" presId="urn:microsoft.com/office/officeart/2018/5/layout/IconCircleLabelList"/>
    <dgm:cxn modelId="{AFE75D2C-34B8-4D9B-926F-3140A83D0390}" type="presParOf" srcId="{6C2DD75D-CB06-4B6E-B1EA-6D1D5BCDD760}" destId="{D19E789B-EA60-48C4-A19D-48488DC7E4FA}" srcOrd="11" destOrd="0" presId="urn:microsoft.com/office/officeart/2018/5/layout/IconCircleLabelList"/>
    <dgm:cxn modelId="{3C81AB57-6F7B-4D99-8E91-DB183E5E97A2}" type="presParOf" srcId="{6C2DD75D-CB06-4B6E-B1EA-6D1D5BCDD760}" destId="{E2737EAE-794E-4167-A9CC-F3C0F2F6FC41}" srcOrd="12" destOrd="0" presId="urn:microsoft.com/office/officeart/2018/5/layout/IconCircleLabelList"/>
    <dgm:cxn modelId="{BA8A9655-591B-44F3-A0A1-B83AF87350CC}" type="presParOf" srcId="{E2737EAE-794E-4167-A9CC-F3C0F2F6FC41}" destId="{4F9B5D7E-4A22-438F-A553-39D0A86BE313}" srcOrd="0" destOrd="0" presId="urn:microsoft.com/office/officeart/2018/5/layout/IconCircleLabelList"/>
    <dgm:cxn modelId="{C252682A-9431-442B-AE00-71EB8C35F2C2}" type="presParOf" srcId="{E2737EAE-794E-4167-A9CC-F3C0F2F6FC41}" destId="{0BD5786E-CCAB-4863-9369-3BAE701D5DD2}" srcOrd="1" destOrd="0" presId="urn:microsoft.com/office/officeart/2018/5/layout/IconCircleLabelList"/>
    <dgm:cxn modelId="{4984E5FA-EAC0-4CDB-BBE9-2A805D40184E}" type="presParOf" srcId="{E2737EAE-794E-4167-A9CC-F3C0F2F6FC41}" destId="{E8A7E060-1C37-446F-B80D-363998D080FE}" srcOrd="2" destOrd="0" presId="urn:microsoft.com/office/officeart/2018/5/layout/IconCircleLabelList"/>
    <dgm:cxn modelId="{A1AC2ACF-3DBA-4397-8D60-8B228EDF90E0}" type="presParOf" srcId="{E2737EAE-794E-4167-A9CC-F3C0F2F6FC41}" destId="{5809BD7B-18C8-4D75-9349-380C196E90E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5CDF492-94F9-4CC4-BE33-2057007E2562}"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7207CCD3-7E5A-4D3E-97E0-47FDBF886C0D}">
      <dgm:prSet custT="1"/>
      <dgm:spPr>
        <a:solidFill>
          <a:srgbClr val="649B3F"/>
        </a:solidFill>
      </dgm:spPr>
      <dgm:t>
        <a:bodyPr/>
        <a:lstStyle/>
        <a:p>
          <a:r>
            <a:rPr lang="en-US" sz="2200" dirty="0">
              <a:latin typeface="Aptos Light" panose="020B0004020202020204" pitchFamily="34" charset="0"/>
            </a:rPr>
            <a:t>🎯 </a:t>
          </a:r>
          <a:r>
            <a:rPr lang="en-US" sz="2200" b="1" dirty="0">
              <a:latin typeface="Aptos Light" panose="020B0004020202020204" pitchFamily="34" charset="0"/>
            </a:rPr>
            <a:t>Perfect for students and career-changers</a:t>
          </a:r>
          <a:r>
            <a:rPr lang="en-US" sz="2200" dirty="0">
              <a:latin typeface="Aptos Light" panose="020B0004020202020204" pitchFamily="34" charset="0"/>
            </a:rPr>
            <a:t> </a:t>
          </a:r>
        </a:p>
      </dgm:t>
    </dgm:pt>
    <dgm:pt modelId="{9574E50B-F1F7-4799-B43B-9644A51E1B48}" type="parTrans" cxnId="{390E5B8D-45B3-44AF-818D-039E5AC80390}">
      <dgm:prSet/>
      <dgm:spPr/>
      <dgm:t>
        <a:bodyPr/>
        <a:lstStyle/>
        <a:p>
          <a:endParaRPr lang="en-US"/>
        </a:p>
      </dgm:t>
    </dgm:pt>
    <dgm:pt modelId="{E3CA3569-DC0A-4ECF-874E-CB9D67A1A86E}" type="sibTrans" cxnId="{390E5B8D-45B3-44AF-818D-039E5AC80390}">
      <dgm:prSet/>
      <dgm:spPr/>
      <dgm:t>
        <a:bodyPr/>
        <a:lstStyle/>
        <a:p>
          <a:endParaRPr lang="en-US"/>
        </a:p>
      </dgm:t>
    </dgm:pt>
    <dgm:pt modelId="{891C7B72-887F-4F26-A7A1-1D2C14520805}">
      <dgm:prSet custT="1"/>
      <dgm:spPr>
        <a:solidFill>
          <a:srgbClr val="649B3F"/>
        </a:solidFill>
      </dgm:spPr>
      <dgm:t>
        <a:bodyPr/>
        <a:lstStyle/>
        <a:p>
          <a:r>
            <a:rPr lang="en-US" sz="2200" dirty="0">
              <a:latin typeface="Aptos Light" panose="020B0004020202020204" pitchFamily="34" charset="0"/>
            </a:rPr>
            <a:t>🧠 D</a:t>
          </a:r>
          <a:r>
            <a:rPr lang="en-US" sz="2200" b="0" i="0" dirty="0"/>
            <a:t>emonstrates your internal audit aptitude</a:t>
          </a:r>
          <a:endParaRPr lang="en-US" sz="2200" dirty="0">
            <a:latin typeface="Aptos Light" panose="020B0004020202020204" pitchFamily="34" charset="0"/>
          </a:endParaRPr>
        </a:p>
      </dgm:t>
    </dgm:pt>
    <dgm:pt modelId="{D0AB714F-26F4-4EDA-A533-EF64CF8FF818}" type="parTrans" cxnId="{EDC794A4-8DB4-4871-B0DC-15E7B453E9B4}">
      <dgm:prSet/>
      <dgm:spPr/>
      <dgm:t>
        <a:bodyPr/>
        <a:lstStyle/>
        <a:p>
          <a:endParaRPr lang="en-US"/>
        </a:p>
      </dgm:t>
    </dgm:pt>
    <dgm:pt modelId="{BA278A8B-ED73-4AF5-865D-6B836EA66B68}" type="sibTrans" cxnId="{EDC794A4-8DB4-4871-B0DC-15E7B453E9B4}">
      <dgm:prSet/>
      <dgm:spPr/>
      <dgm:t>
        <a:bodyPr/>
        <a:lstStyle/>
        <a:p>
          <a:endParaRPr lang="en-US"/>
        </a:p>
      </dgm:t>
    </dgm:pt>
    <dgm:pt modelId="{5F00DBE7-4EB3-41BD-8299-D3258DEEAC84}">
      <dgm:prSet custT="1"/>
      <dgm:spPr>
        <a:solidFill>
          <a:srgbClr val="649B3F"/>
        </a:solidFill>
      </dgm:spPr>
      <dgm:t>
        <a:bodyPr/>
        <a:lstStyle/>
        <a:p>
          <a:r>
            <a:rPr lang="en-US" sz="2200">
              <a:latin typeface="Aptos Light" panose="020B0004020202020204" pitchFamily="34" charset="0"/>
            </a:rPr>
            <a:t>📄 </a:t>
          </a:r>
          <a:r>
            <a:rPr lang="en-US" sz="2200" b="1">
              <a:latin typeface="Aptos Light" panose="020B0004020202020204" pitchFamily="34" charset="0"/>
            </a:rPr>
            <a:t>Boost your résumé</a:t>
          </a:r>
          <a:endParaRPr lang="en-US" sz="2200">
            <a:latin typeface="Aptos Light" panose="020B0004020202020204" pitchFamily="34" charset="0"/>
          </a:endParaRPr>
        </a:p>
      </dgm:t>
    </dgm:pt>
    <dgm:pt modelId="{80B84347-E2B2-4A21-9CFE-71F4C07AC795}" type="parTrans" cxnId="{9C906F83-7AA3-40E9-B4B5-F3A4A5F546E1}">
      <dgm:prSet/>
      <dgm:spPr/>
      <dgm:t>
        <a:bodyPr/>
        <a:lstStyle/>
        <a:p>
          <a:endParaRPr lang="en-US"/>
        </a:p>
      </dgm:t>
    </dgm:pt>
    <dgm:pt modelId="{F83C9303-75E8-49EC-BE75-FEA481D76015}" type="sibTrans" cxnId="{9C906F83-7AA3-40E9-B4B5-F3A4A5F546E1}">
      <dgm:prSet/>
      <dgm:spPr/>
      <dgm:t>
        <a:bodyPr/>
        <a:lstStyle/>
        <a:p>
          <a:endParaRPr lang="en-US"/>
        </a:p>
      </dgm:t>
    </dgm:pt>
    <dgm:pt modelId="{98F7106C-8409-4291-83E6-3501BA5C2FF4}">
      <dgm:prSet custT="1"/>
      <dgm:spPr>
        <a:solidFill>
          <a:srgbClr val="649B3F"/>
        </a:solidFill>
      </dgm:spPr>
      <dgm:t>
        <a:bodyPr/>
        <a:lstStyle/>
        <a:p>
          <a:r>
            <a:rPr lang="en-US" sz="2200" b="1" dirty="0">
              <a:latin typeface="Aptos Light" panose="020B0004020202020204" pitchFamily="34" charset="0"/>
            </a:rPr>
            <a:t>⏱️ 1-Part Exam</a:t>
          </a:r>
        </a:p>
      </dgm:t>
    </dgm:pt>
    <dgm:pt modelId="{78786C72-0302-45FE-901A-5CF83DF0B893}" type="parTrans" cxnId="{F7FA0E1E-3B16-4E16-BF40-483ECEE5B077}">
      <dgm:prSet/>
      <dgm:spPr/>
      <dgm:t>
        <a:bodyPr/>
        <a:lstStyle/>
        <a:p>
          <a:endParaRPr lang="en-US"/>
        </a:p>
      </dgm:t>
    </dgm:pt>
    <dgm:pt modelId="{A9CE5BF0-D08A-4C28-A733-D47DAA0975A3}" type="sibTrans" cxnId="{F7FA0E1E-3B16-4E16-BF40-483ECEE5B077}">
      <dgm:prSet/>
      <dgm:spPr/>
      <dgm:t>
        <a:bodyPr/>
        <a:lstStyle/>
        <a:p>
          <a:endParaRPr lang="en-US"/>
        </a:p>
      </dgm:t>
    </dgm:pt>
    <dgm:pt modelId="{AC1E389B-136B-4F9C-84C6-13D2D87DEAEE}">
      <dgm:prSet custT="1"/>
      <dgm:spPr>
        <a:solidFill>
          <a:srgbClr val="649B3F"/>
        </a:solidFill>
      </dgm:spPr>
      <dgm:t>
        <a:bodyPr/>
        <a:lstStyle/>
        <a:p>
          <a:r>
            <a:rPr lang="en-US" sz="2200" dirty="0">
              <a:latin typeface="Aptos Light" panose="020B0004020202020204" pitchFamily="34" charset="0"/>
            </a:rPr>
            <a:t>📈 </a:t>
          </a:r>
          <a:r>
            <a:rPr lang="en-US" sz="2200" b="1" dirty="0">
              <a:latin typeface="Aptos Light" panose="020B0004020202020204" pitchFamily="34" charset="0"/>
            </a:rPr>
            <a:t>First step toward the CIA</a:t>
          </a:r>
          <a:endParaRPr lang="en-US" sz="2200" dirty="0">
            <a:latin typeface="Aptos Light" panose="020B0004020202020204" pitchFamily="34" charset="0"/>
          </a:endParaRPr>
        </a:p>
      </dgm:t>
    </dgm:pt>
    <dgm:pt modelId="{863A8F81-2833-4FA8-A668-AFA6E4018913}" type="parTrans" cxnId="{3ED0B7A2-6C8D-4C30-910B-71A59E26EC18}">
      <dgm:prSet/>
      <dgm:spPr/>
      <dgm:t>
        <a:bodyPr/>
        <a:lstStyle/>
        <a:p>
          <a:endParaRPr lang="en-US"/>
        </a:p>
      </dgm:t>
    </dgm:pt>
    <dgm:pt modelId="{C6BB706B-4E68-43A3-B27B-EE1EE7ACEA3C}" type="sibTrans" cxnId="{3ED0B7A2-6C8D-4C30-910B-71A59E26EC18}">
      <dgm:prSet/>
      <dgm:spPr/>
      <dgm:t>
        <a:bodyPr/>
        <a:lstStyle/>
        <a:p>
          <a:endParaRPr lang="en-US"/>
        </a:p>
      </dgm:t>
    </dgm:pt>
    <dgm:pt modelId="{FB02638E-67AB-4F15-8A55-C4EA0DF8DF6F}">
      <dgm:prSet custT="1"/>
      <dgm:spPr>
        <a:solidFill>
          <a:srgbClr val="649B3F"/>
        </a:solidFill>
      </dgm:spPr>
      <dgm:t>
        <a:bodyPr/>
        <a:lstStyle/>
        <a:p>
          <a:r>
            <a:rPr lang="en-US" sz="2200">
              <a:latin typeface="Aptos Light" panose="020B0004020202020204" pitchFamily="34" charset="0"/>
            </a:rPr>
            <a:t>🌟 </a:t>
          </a:r>
          <a:r>
            <a:rPr lang="en-US" sz="2200" b="1">
              <a:latin typeface="Aptos Light" panose="020B0004020202020204" pitchFamily="34" charset="0"/>
            </a:rPr>
            <a:t>Build confidence early</a:t>
          </a:r>
          <a:endParaRPr lang="en-US" sz="2200">
            <a:latin typeface="Aptos Light" panose="020B0004020202020204" pitchFamily="34" charset="0"/>
          </a:endParaRPr>
        </a:p>
      </dgm:t>
    </dgm:pt>
    <dgm:pt modelId="{779829B6-11F7-4C07-849B-E717EAA0714A}" type="parTrans" cxnId="{501EF76F-49DA-48B1-9ABD-64B1D7E68511}">
      <dgm:prSet/>
      <dgm:spPr/>
      <dgm:t>
        <a:bodyPr/>
        <a:lstStyle/>
        <a:p>
          <a:endParaRPr lang="en-US"/>
        </a:p>
      </dgm:t>
    </dgm:pt>
    <dgm:pt modelId="{1EC49A60-7615-4BAC-9015-F7D3FA0E33E5}" type="sibTrans" cxnId="{501EF76F-49DA-48B1-9ABD-64B1D7E68511}">
      <dgm:prSet/>
      <dgm:spPr/>
      <dgm:t>
        <a:bodyPr/>
        <a:lstStyle/>
        <a:p>
          <a:endParaRPr lang="en-US"/>
        </a:p>
      </dgm:t>
    </dgm:pt>
    <dgm:pt modelId="{CECE0D60-A875-48FB-8772-B063F9466A0C}" type="pres">
      <dgm:prSet presAssocID="{55CDF492-94F9-4CC4-BE33-2057007E2562}" presName="linear" presStyleCnt="0">
        <dgm:presLayoutVars>
          <dgm:dir/>
          <dgm:animLvl val="lvl"/>
          <dgm:resizeHandles val="exact"/>
        </dgm:presLayoutVars>
      </dgm:prSet>
      <dgm:spPr/>
    </dgm:pt>
    <dgm:pt modelId="{55F24F1E-8667-44C9-A79A-892222F864F7}" type="pres">
      <dgm:prSet presAssocID="{7207CCD3-7E5A-4D3E-97E0-47FDBF886C0D}" presName="parentLin" presStyleCnt="0"/>
      <dgm:spPr/>
    </dgm:pt>
    <dgm:pt modelId="{1BBD4830-3068-407F-8C6F-07FAECE1F0DC}" type="pres">
      <dgm:prSet presAssocID="{7207CCD3-7E5A-4D3E-97E0-47FDBF886C0D}" presName="parentLeftMargin" presStyleLbl="node1" presStyleIdx="0" presStyleCnt="6"/>
      <dgm:spPr/>
    </dgm:pt>
    <dgm:pt modelId="{0AD6D07E-7991-4962-89D7-FFE5BC481E0C}" type="pres">
      <dgm:prSet presAssocID="{7207CCD3-7E5A-4D3E-97E0-47FDBF886C0D}" presName="parentText" presStyleLbl="node1" presStyleIdx="0" presStyleCnt="6">
        <dgm:presLayoutVars>
          <dgm:chMax val="0"/>
          <dgm:bulletEnabled val="1"/>
        </dgm:presLayoutVars>
      </dgm:prSet>
      <dgm:spPr/>
    </dgm:pt>
    <dgm:pt modelId="{A40E005C-284C-4110-9DF7-EEF1CAD7F112}" type="pres">
      <dgm:prSet presAssocID="{7207CCD3-7E5A-4D3E-97E0-47FDBF886C0D}" presName="negativeSpace" presStyleCnt="0"/>
      <dgm:spPr/>
    </dgm:pt>
    <dgm:pt modelId="{A220EEF3-CE92-4920-B519-71B4BF960DB7}" type="pres">
      <dgm:prSet presAssocID="{7207CCD3-7E5A-4D3E-97E0-47FDBF886C0D}" presName="childText" presStyleLbl="conFgAcc1" presStyleIdx="0" presStyleCnt="6">
        <dgm:presLayoutVars>
          <dgm:bulletEnabled val="1"/>
        </dgm:presLayoutVars>
      </dgm:prSet>
      <dgm:spPr>
        <a:ln>
          <a:solidFill>
            <a:srgbClr val="275317"/>
          </a:solidFill>
        </a:ln>
      </dgm:spPr>
    </dgm:pt>
    <dgm:pt modelId="{21B77BBA-7C00-4274-9702-29108175CFF2}" type="pres">
      <dgm:prSet presAssocID="{E3CA3569-DC0A-4ECF-874E-CB9D67A1A86E}" presName="spaceBetweenRectangles" presStyleCnt="0"/>
      <dgm:spPr/>
    </dgm:pt>
    <dgm:pt modelId="{9885A1E7-6EF1-477A-935E-675DB58463B6}" type="pres">
      <dgm:prSet presAssocID="{891C7B72-887F-4F26-A7A1-1D2C14520805}" presName="parentLin" presStyleCnt="0"/>
      <dgm:spPr/>
    </dgm:pt>
    <dgm:pt modelId="{5D6CF146-F2E1-4E7C-A349-E14B0A2E38C0}" type="pres">
      <dgm:prSet presAssocID="{891C7B72-887F-4F26-A7A1-1D2C14520805}" presName="parentLeftMargin" presStyleLbl="node1" presStyleIdx="0" presStyleCnt="6"/>
      <dgm:spPr/>
    </dgm:pt>
    <dgm:pt modelId="{0ED5A7A4-C214-4612-B766-988ABF27897B}" type="pres">
      <dgm:prSet presAssocID="{891C7B72-887F-4F26-A7A1-1D2C14520805}" presName="parentText" presStyleLbl="node1" presStyleIdx="1" presStyleCnt="6">
        <dgm:presLayoutVars>
          <dgm:chMax val="0"/>
          <dgm:bulletEnabled val="1"/>
        </dgm:presLayoutVars>
      </dgm:prSet>
      <dgm:spPr/>
    </dgm:pt>
    <dgm:pt modelId="{8D4D4B5F-D787-4F3A-9A76-DCF22CD1DF81}" type="pres">
      <dgm:prSet presAssocID="{891C7B72-887F-4F26-A7A1-1D2C14520805}" presName="negativeSpace" presStyleCnt="0"/>
      <dgm:spPr/>
    </dgm:pt>
    <dgm:pt modelId="{784177E2-C6A7-47BF-8652-0DB4CBE3A60C}" type="pres">
      <dgm:prSet presAssocID="{891C7B72-887F-4F26-A7A1-1D2C14520805}" presName="childText" presStyleLbl="conFgAcc1" presStyleIdx="1" presStyleCnt="6">
        <dgm:presLayoutVars>
          <dgm:bulletEnabled val="1"/>
        </dgm:presLayoutVars>
      </dgm:prSet>
      <dgm:spPr>
        <a:ln>
          <a:solidFill>
            <a:schemeClr val="accent6">
              <a:lumMod val="50000"/>
            </a:schemeClr>
          </a:solidFill>
        </a:ln>
      </dgm:spPr>
    </dgm:pt>
    <dgm:pt modelId="{D6F80130-B361-4D64-831A-29069D805345}" type="pres">
      <dgm:prSet presAssocID="{BA278A8B-ED73-4AF5-865D-6B836EA66B68}" presName="spaceBetweenRectangles" presStyleCnt="0"/>
      <dgm:spPr/>
    </dgm:pt>
    <dgm:pt modelId="{D4F8E733-3DA9-44C5-BCB3-33B4BFC2E489}" type="pres">
      <dgm:prSet presAssocID="{5F00DBE7-4EB3-41BD-8299-D3258DEEAC84}" presName="parentLin" presStyleCnt="0"/>
      <dgm:spPr/>
    </dgm:pt>
    <dgm:pt modelId="{5473FF1B-43F9-471F-8CA8-7C40EEC43AFA}" type="pres">
      <dgm:prSet presAssocID="{5F00DBE7-4EB3-41BD-8299-D3258DEEAC84}" presName="parentLeftMargin" presStyleLbl="node1" presStyleIdx="1" presStyleCnt="6"/>
      <dgm:spPr/>
    </dgm:pt>
    <dgm:pt modelId="{2D2A93E9-1E94-44C3-9D60-F921B52F13F9}" type="pres">
      <dgm:prSet presAssocID="{5F00DBE7-4EB3-41BD-8299-D3258DEEAC84}" presName="parentText" presStyleLbl="node1" presStyleIdx="2" presStyleCnt="6">
        <dgm:presLayoutVars>
          <dgm:chMax val="0"/>
          <dgm:bulletEnabled val="1"/>
        </dgm:presLayoutVars>
      </dgm:prSet>
      <dgm:spPr/>
    </dgm:pt>
    <dgm:pt modelId="{F9B2088F-CEC6-4EA5-A235-48BB2C87C21C}" type="pres">
      <dgm:prSet presAssocID="{5F00DBE7-4EB3-41BD-8299-D3258DEEAC84}" presName="negativeSpace" presStyleCnt="0"/>
      <dgm:spPr/>
    </dgm:pt>
    <dgm:pt modelId="{C3E90451-8554-485E-A0FE-D691042815FA}" type="pres">
      <dgm:prSet presAssocID="{5F00DBE7-4EB3-41BD-8299-D3258DEEAC84}" presName="childText" presStyleLbl="conFgAcc1" presStyleIdx="2" presStyleCnt="6">
        <dgm:presLayoutVars>
          <dgm:bulletEnabled val="1"/>
        </dgm:presLayoutVars>
      </dgm:prSet>
      <dgm:spPr>
        <a:ln>
          <a:solidFill>
            <a:schemeClr val="accent6">
              <a:lumMod val="50000"/>
            </a:schemeClr>
          </a:solidFill>
        </a:ln>
      </dgm:spPr>
    </dgm:pt>
    <dgm:pt modelId="{2654F32C-E878-4637-B1AD-28412197E9AE}" type="pres">
      <dgm:prSet presAssocID="{F83C9303-75E8-49EC-BE75-FEA481D76015}" presName="spaceBetweenRectangles" presStyleCnt="0"/>
      <dgm:spPr/>
    </dgm:pt>
    <dgm:pt modelId="{B4B19636-B8C0-4E08-8ABA-4B6741185761}" type="pres">
      <dgm:prSet presAssocID="{98F7106C-8409-4291-83E6-3501BA5C2FF4}" presName="parentLin" presStyleCnt="0"/>
      <dgm:spPr/>
    </dgm:pt>
    <dgm:pt modelId="{D6EB5E14-4AA7-4B55-A04C-8BF487992C75}" type="pres">
      <dgm:prSet presAssocID="{98F7106C-8409-4291-83E6-3501BA5C2FF4}" presName="parentLeftMargin" presStyleLbl="node1" presStyleIdx="2" presStyleCnt="6"/>
      <dgm:spPr/>
    </dgm:pt>
    <dgm:pt modelId="{B1148AF8-D23B-4A4B-AD8B-881A24127972}" type="pres">
      <dgm:prSet presAssocID="{98F7106C-8409-4291-83E6-3501BA5C2FF4}" presName="parentText" presStyleLbl="node1" presStyleIdx="3" presStyleCnt="6">
        <dgm:presLayoutVars>
          <dgm:chMax val="0"/>
          <dgm:bulletEnabled val="1"/>
        </dgm:presLayoutVars>
      </dgm:prSet>
      <dgm:spPr/>
    </dgm:pt>
    <dgm:pt modelId="{018D465B-2A95-44BE-89E7-8F6C0F7F3001}" type="pres">
      <dgm:prSet presAssocID="{98F7106C-8409-4291-83E6-3501BA5C2FF4}" presName="negativeSpace" presStyleCnt="0"/>
      <dgm:spPr/>
    </dgm:pt>
    <dgm:pt modelId="{FF917669-7C09-4C70-9C62-B1BEC5EB7062}" type="pres">
      <dgm:prSet presAssocID="{98F7106C-8409-4291-83E6-3501BA5C2FF4}" presName="childText" presStyleLbl="conFgAcc1" presStyleIdx="3" presStyleCnt="6">
        <dgm:presLayoutVars>
          <dgm:bulletEnabled val="1"/>
        </dgm:presLayoutVars>
      </dgm:prSet>
      <dgm:spPr>
        <a:ln>
          <a:solidFill>
            <a:schemeClr val="accent6">
              <a:lumMod val="50000"/>
            </a:schemeClr>
          </a:solidFill>
        </a:ln>
      </dgm:spPr>
    </dgm:pt>
    <dgm:pt modelId="{2C1F5A32-568C-4A20-9DFB-53AFCA192BF5}" type="pres">
      <dgm:prSet presAssocID="{A9CE5BF0-D08A-4C28-A733-D47DAA0975A3}" presName="spaceBetweenRectangles" presStyleCnt="0"/>
      <dgm:spPr/>
    </dgm:pt>
    <dgm:pt modelId="{A63B61FB-307B-4202-8098-4A28E2D2DF91}" type="pres">
      <dgm:prSet presAssocID="{AC1E389B-136B-4F9C-84C6-13D2D87DEAEE}" presName="parentLin" presStyleCnt="0"/>
      <dgm:spPr/>
    </dgm:pt>
    <dgm:pt modelId="{2A420F7B-1C3D-40F5-A24C-E6A0FB35C8E9}" type="pres">
      <dgm:prSet presAssocID="{AC1E389B-136B-4F9C-84C6-13D2D87DEAEE}" presName="parentLeftMargin" presStyleLbl="node1" presStyleIdx="3" presStyleCnt="6"/>
      <dgm:spPr/>
    </dgm:pt>
    <dgm:pt modelId="{B5AEA054-8D27-47E8-962A-00220B4292EA}" type="pres">
      <dgm:prSet presAssocID="{AC1E389B-136B-4F9C-84C6-13D2D87DEAEE}" presName="parentText" presStyleLbl="node1" presStyleIdx="4" presStyleCnt="6">
        <dgm:presLayoutVars>
          <dgm:chMax val="0"/>
          <dgm:bulletEnabled val="1"/>
        </dgm:presLayoutVars>
      </dgm:prSet>
      <dgm:spPr/>
    </dgm:pt>
    <dgm:pt modelId="{375A0919-13ED-4981-BFE0-6877D246B4C7}" type="pres">
      <dgm:prSet presAssocID="{AC1E389B-136B-4F9C-84C6-13D2D87DEAEE}" presName="negativeSpace" presStyleCnt="0"/>
      <dgm:spPr/>
    </dgm:pt>
    <dgm:pt modelId="{FE86D9A3-507F-4450-BBAF-36D52E9872F2}" type="pres">
      <dgm:prSet presAssocID="{AC1E389B-136B-4F9C-84C6-13D2D87DEAEE}" presName="childText" presStyleLbl="conFgAcc1" presStyleIdx="4" presStyleCnt="6">
        <dgm:presLayoutVars>
          <dgm:bulletEnabled val="1"/>
        </dgm:presLayoutVars>
      </dgm:prSet>
      <dgm:spPr>
        <a:ln>
          <a:solidFill>
            <a:schemeClr val="accent6">
              <a:lumMod val="50000"/>
            </a:schemeClr>
          </a:solidFill>
        </a:ln>
      </dgm:spPr>
    </dgm:pt>
    <dgm:pt modelId="{9AEABC0E-BCAD-460C-AB7A-A3DB273CAAF7}" type="pres">
      <dgm:prSet presAssocID="{C6BB706B-4E68-43A3-B27B-EE1EE7ACEA3C}" presName="spaceBetweenRectangles" presStyleCnt="0"/>
      <dgm:spPr/>
    </dgm:pt>
    <dgm:pt modelId="{A3110358-7A38-40DA-BD16-930D18993712}" type="pres">
      <dgm:prSet presAssocID="{FB02638E-67AB-4F15-8A55-C4EA0DF8DF6F}" presName="parentLin" presStyleCnt="0"/>
      <dgm:spPr/>
    </dgm:pt>
    <dgm:pt modelId="{52D6ED76-9A54-4C67-8AF5-76ECB1EF52CB}" type="pres">
      <dgm:prSet presAssocID="{FB02638E-67AB-4F15-8A55-C4EA0DF8DF6F}" presName="parentLeftMargin" presStyleLbl="node1" presStyleIdx="4" presStyleCnt="6"/>
      <dgm:spPr/>
    </dgm:pt>
    <dgm:pt modelId="{D24230D2-15D5-4188-A892-E4C8CDF2F243}" type="pres">
      <dgm:prSet presAssocID="{FB02638E-67AB-4F15-8A55-C4EA0DF8DF6F}" presName="parentText" presStyleLbl="node1" presStyleIdx="5" presStyleCnt="6">
        <dgm:presLayoutVars>
          <dgm:chMax val="0"/>
          <dgm:bulletEnabled val="1"/>
        </dgm:presLayoutVars>
      </dgm:prSet>
      <dgm:spPr/>
    </dgm:pt>
    <dgm:pt modelId="{A64DB7E5-89F1-4F85-A6B1-6CC159365F9C}" type="pres">
      <dgm:prSet presAssocID="{FB02638E-67AB-4F15-8A55-C4EA0DF8DF6F}" presName="negativeSpace" presStyleCnt="0"/>
      <dgm:spPr/>
    </dgm:pt>
    <dgm:pt modelId="{305D0C40-386D-4A9A-8850-AF1D6B989BFB}" type="pres">
      <dgm:prSet presAssocID="{FB02638E-67AB-4F15-8A55-C4EA0DF8DF6F}" presName="childText" presStyleLbl="conFgAcc1" presStyleIdx="5" presStyleCnt="6">
        <dgm:presLayoutVars>
          <dgm:bulletEnabled val="1"/>
        </dgm:presLayoutVars>
      </dgm:prSet>
      <dgm:spPr>
        <a:ln>
          <a:solidFill>
            <a:schemeClr val="accent6">
              <a:lumMod val="50000"/>
            </a:schemeClr>
          </a:solidFill>
        </a:ln>
      </dgm:spPr>
    </dgm:pt>
  </dgm:ptLst>
  <dgm:cxnLst>
    <dgm:cxn modelId="{E4080115-E96E-4F0D-B07B-DE212B46C4C0}" type="presOf" srcId="{891C7B72-887F-4F26-A7A1-1D2C14520805}" destId="{0ED5A7A4-C214-4612-B766-988ABF27897B}" srcOrd="1" destOrd="0" presId="urn:microsoft.com/office/officeart/2005/8/layout/list1"/>
    <dgm:cxn modelId="{F7FA0E1E-3B16-4E16-BF40-483ECEE5B077}" srcId="{55CDF492-94F9-4CC4-BE33-2057007E2562}" destId="{98F7106C-8409-4291-83E6-3501BA5C2FF4}" srcOrd="3" destOrd="0" parTransId="{78786C72-0302-45FE-901A-5CF83DF0B893}" sibTransId="{A9CE5BF0-D08A-4C28-A733-D47DAA0975A3}"/>
    <dgm:cxn modelId="{A5E9B024-7121-4D1C-B57C-C76EAE56F21F}" type="presOf" srcId="{7207CCD3-7E5A-4D3E-97E0-47FDBF886C0D}" destId="{0AD6D07E-7991-4962-89D7-FFE5BC481E0C}" srcOrd="1" destOrd="0" presId="urn:microsoft.com/office/officeart/2005/8/layout/list1"/>
    <dgm:cxn modelId="{53620D2F-2699-4D4A-8681-9481593FB158}" type="presOf" srcId="{5F00DBE7-4EB3-41BD-8299-D3258DEEAC84}" destId="{2D2A93E9-1E94-44C3-9D60-F921B52F13F9}" srcOrd="1" destOrd="0" presId="urn:microsoft.com/office/officeart/2005/8/layout/list1"/>
    <dgm:cxn modelId="{BDE87460-7059-4B33-BDA0-975DF48E13F9}" type="presOf" srcId="{891C7B72-887F-4F26-A7A1-1D2C14520805}" destId="{5D6CF146-F2E1-4E7C-A349-E14B0A2E38C0}" srcOrd="0" destOrd="0" presId="urn:microsoft.com/office/officeart/2005/8/layout/list1"/>
    <dgm:cxn modelId="{5B727C63-86E6-456B-AE7C-807DC7E067F5}" type="presOf" srcId="{7207CCD3-7E5A-4D3E-97E0-47FDBF886C0D}" destId="{1BBD4830-3068-407F-8C6F-07FAECE1F0DC}" srcOrd="0" destOrd="0" presId="urn:microsoft.com/office/officeart/2005/8/layout/list1"/>
    <dgm:cxn modelId="{2E9FC54D-51CC-4B21-A9A7-F2C0EE73BD06}" type="presOf" srcId="{98F7106C-8409-4291-83E6-3501BA5C2FF4}" destId="{D6EB5E14-4AA7-4B55-A04C-8BF487992C75}" srcOrd="0" destOrd="0" presId="urn:microsoft.com/office/officeart/2005/8/layout/list1"/>
    <dgm:cxn modelId="{501EF76F-49DA-48B1-9ABD-64B1D7E68511}" srcId="{55CDF492-94F9-4CC4-BE33-2057007E2562}" destId="{FB02638E-67AB-4F15-8A55-C4EA0DF8DF6F}" srcOrd="5" destOrd="0" parTransId="{779829B6-11F7-4C07-849B-E717EAA0714A}" sibTransId="{1EC49A60-7615-4BAC-9015-F7D3FA0E33E5}"/>
    <dgm:cxn modelId="{87ED025A-DD62-4396-8E16-C52F61A3785C}" type="presOf" srcId="{55CDF492-94F9-4CC4-BE33-2057007E2562}" destId="{CECE0D60-A875-48FB-8772-B063F9466A0C}" srcOrd="0" destOrd="0" presId="urn:microsoft.com/office/officeart/2005/8/layout/list1"/>
    <dgm:cxn modelId="{9C906F83-7AA3-40E9-B4B5-F3A4A5F546E1}" srcId="{55CDF492-94F9-4CC4-BE33-2057007E2562}" destId="{5F00DBE7-4EB3-41BD-8299-D3258DEEAC84}" srcOrd="2" destOrd="0" parTransId="{80B84347-E2B2-4A21-9CFE-71F4C07AC795}" sibTransId="{F83C9303-75E8-49EC-BE75-FEA481D76015}"/>
    <dgm:cxn modelId="{390E5B8D-45B3-44AF-818D-039E5AC80390}" srcId="{55CDF492-94F9-4CC4-BE33-2057007E2562}" destId="{7207CCD3-7E5A-4D3E-97E0-47FDBF886C0D}" srcOrd="0" destOrd="0" parTransId="{9574E50B-F1F7-4799-B43B-9644A51E1B48}" sibTransId="{E3CA3569-DC0A-4ECF-874E-CB9D67A1A86E}"/>
    <dgm:cxn modelId="{3ED0B7A2-6C8D-4C30-910B-71A59E26EC18}" srcId="{55CDF492-94F9-4CC4-BE33-2057007E2562}" destId="{AC1E389B-136B-4F9C-84C6-13D2D87DEAEE}" srcOrd="4" destOrd="0" parTransId="{863A8F81-2833-4FA8-A668-AFA6E4018913}" sibTransId="{C6BB706B-4E68-43A3-B27B-EE1EE7ACEA3C}"/>
    <dgm:cxn modelId="{EDC794A4-8DB4-4871-B0DC-15E7B453E9B4}" srcId="{55CDF492-94F9-4CC4-BE33-2057007E2562}" destId="{891C7B72-887F-4F26-A7A1-1D2C14520805}" srcOrd="1" destOrd="0" parTransId="{D0AB714F-26F4-4EDA-A533-EF64CF8FF818}" sibTransId="{BA278A8B-ED73-4AF5-865D-6B836EA66B68}"/>
    <dgm:cxn modelId="{BA9EFBA5-4283-4419-9957-D374E60DDF25}" type="presOf" srcId="{AC1E389B-136B-4F9C-84C6-13D2D87DEAEE}" destId="{B5AEA054-8D27-47E8-962A-00220B4292EA}" srcOrd="1" destOrd="0" presId="urn:microsoft.com/office/officeart/2005/8/layout/list1"/>
    <dgm:cxn modelId="{225BC1AB-C79B-4553-974B-CAC289B4C98E}" type="presOf" srcId="{FB02638E-67AB-4F15-8A55-C4EA0DF8DF6F}" destId="{52D6ED76-9A54-4C67-8AF5-76ECB1EF52CB}" srcOrd="0" destOrd="0" presId="urn:microsoft.com/office/officeart/2005/8/layout/list1"/>
    <dgm:cxn modelId="{10DA2BB2-B4DB-46A5-9B00-4758EEEE6691}" type="presOf" srcId="{98F7106C-8409-4291-83E6-3501BA5C2FF4}" destId="{B1148AF8-D23B-4A4B-AD8B-881A24127972}" srcOrd="1" destOrd="0" presId="urn:microsoft.com/office/officeart/2005/8/layout/list1"/>
    <dgm:cxn modelId="{32378EBA-3933-42C9-A422-C79FEA95FCA5}" type="presOf" srcId="{AC1E389B-136B-4F9C-84C6-13D2D87DEAEE}" destId="{2A420F7B-1C3D-40F5-A24C-E6A0FB35C8E9}" srcOrd="0" destOrd="0" presId="urn:microsoft.com/office/officeart/2005/8/layout/list1"/>
    <dgm:cxn modelId="{4E8D8BC2-68EA-4C74-8D8E-170A0CD4713F}" type="presOf" srcId="{FB02638E-67AB-4F15-8A55-C4EA0DF8DF6F}" destId="{D24230D2-15D5-4188-A892-E4C8CDF2F243}" srcOrd="1" destOrd="0" presId="urn:microsoft.com/office/officeart/2005/8/layout/list1"/>
    <dgm:cxn modelId="{380A27E7-336A-439E-9A70-2BD28062A73C}" type="presOf" srcId="{5F00DBE7-4EB3-41BD-8299-D3258DEEAC84}" destId="{5473FF1B-43F9-471F-8CA8-7C40EEC43AFA}" srcOrd="0" destOrd="0" presId="urn:microsoft.com/office/officeart/2005/8/layout/list1"/>
    <dgm:cxn modelId="{EB7A8582-212C-449F-BCF6-D731709DF549}" type="presParOf" srcId="{CECE0D60-A875-48FB-8772-B063F9466A0C}" destId="{55F24F1E-8667-44C9-A79A-892222F864F7}" srcOrd="0" destOrd="0" presId="urn:microsoft.com/office/officeart/2005/8/layout/list1"/>
    <dgm:cxn modelId="{D258C3F8-896D-4EF2-BDB6-AAADE9EA1FBF}" type="presParOf" srcId="{55F24F1E-8667-44C9-A79A-892222F864F7}" destId="{1BBD4830-3068-407F-8C6F-07FAECE1F0DC}" srcOrd="0" destOrd="0" presId="urn:microsoft.com/office/officeart/2005/8/layout/list1"/>
    <dgm:cxn modelId="{58EEFFA6-0BDF-4196-AA3C-2845AC27D3B4}" type="presParOf" srcId="{55F24F1E-8667-44C9-A79A-892222F864F7}" destId="{0AD6D07E-7991-4962-89D7-FFE5BC481E0C}" srcOrd="1" destOrd="0" presId="urn:microsoft.com/office/officeart/2005/8/layout/list1"/>
    <dgm:cxn modelId="{06FEE268-06B5-4589-B9CF-BF0E8096B9C9}" type="presParOf" srcId="{CECE0D60-A875-48FB-8772-B063F9466A0C}" destId="{A40E005C-284C-4110-9DF7-EEF1CAD7F112}" srcOrd="1" destOrd="0" presId="urn:microsoft.com/office/officeart/2005/8/layout/list1"/>
    <dgm:cxn modelId="{DBFB9153-E120-457F-AD65-D2377D5A69E4}" type="presParOf" srcId="{CECE0D60-A875-48FB-8772-B063F9466A0C}" destId="{A220EEF3-CE92-4920-B519-71B4BF960DB7}" srcOrd="2" destOrd="0" presId="urn:microsoft.com/office/officeart/2005/8/layout/list1"/>
    <dgm:cxn modelId="{6DD86E2D-5171-4D84-B284-EBE11DC8F3B3}" type="presParOf" srcId="{CECE0D60-A875-48FB-8772-B063F9466A0C}" destId="{21B77BBA-7C00-4274-9702-29108175CFF2}" srcOrd="3" destOrd="0" presId="urn:microsoft.com/office/officeart/2005/8/layout/list1"/>
    <dgm:cxn modelId="{DA13CD03-8BBD-44A4-B171-500F2AED6A37}" type="presParOf" srcId="{CECE0D60-A875-48FB-8772-B063F9466A0C}" destId="{9885A1E7-6EF1-477A-935E-675DB58463B6}" srcOrd="4" destOrd="0" presId="urn:microsoft.com/office/officeart/2005/8/layout/list1"/>
    <dgm:cxn modelId="{1A6B10E6-9B9F-484C-B9DE-25BE54B37FC5}" type="presParOf" srcId="{9885A1E7-6EF1-477A-935E-675DB58463B6}" destId="{5D6CF146-F2E1-4E7C-A349-E14B0A2E38C0}" srcOrd="0" destOrd="0" presId="urn:microsoft.com/office/officeart/2005/8/layout/list1"/>
    <dgm:cxn modelId="{DB39E7FB-305F-4847-BD23-4FDE7EC5989E}" type="presParOf" srcId="{9885A1E7-6EF1-477A-935E-675DB58463B6}" destId="{0ED5A7A4-C214-4612-B766-988ABF27897B}" srcOrd="1" destOrd="0" presId="urn:microsoft.com/office/officeart/2005/8/layout/list1"/>
    <dgm:cxn modelId="{E734953E-EF53-4D9A-A4B4-8F4D62061C98}" type="presParOf" srcId="{CECE0D60-A875-48FB-8772-B063F9466A0C}" destId="{8D4D4B5F-D787-4F3A-9A76-DCF22CD1DF81}" srcOrd="5" destOrd="0" presId="urn:microsoft.com/office/officeart/2005/8/layout/list1"/>
    <dgm:cxn modelId="{9C74B622-C133-40D9-BF9A-E74C4E8CB9B7}" type="presParOf" srcId="{CECE0D60-A875-48FB-8772-B063F9466A0C}" destId="{784177E2-C6A7-47BF-8652-0DB4CBE3A60C}" srcOrd="6" destOrd="0" presId="urn:microsoft.com/office/officeart/2005/8/layout/list1"/>
    <dgm:cxn modelId="{2273118C-7CAA-46A1-A272-4CC0CB09CD81}" type="presParOf" srcId="{CECE0D60-A875-48FB-8772-B063F9466A0C}" destId="{D6F80130-B361-4D64-831A-29069D805345}" srcOrd="7" destOrd="0" presId="urn:microsoft.com/office/officeart/2005/8/layout/list1"/>
    <dgm:cxn modelId="{3427811D-8EE4-4342-AD24-594489D828E8}" type="presParOf" srcId="{CECE0D60-A875-48FB-8772-B063F9466A0C}" destId="{D4F8E733-3DA9-44C5-BCB3-33B4BFC2E489}" srcOrd="8" destOrd="0" presId="urn:microsoft.com/office/officeart/2005/8/layout/list1"/>
    <dgm:cxn modelId="{E5B17948-6392-4672-80C3-0A7A8C773375}" type="presParOf" srcId="{D4F8E733-3DA9-44C5-BCB3-33B4BFC2E489}" destId="{5473FF1B-43F9-471F-8CA8-7C40EEC43AFA}" srcOrd="0" destOrd="0" presId="urn:microsoft.com/office/officeart/2005/8/layout/list1"/>
    <dgm:cxn modelId="{49BD837C-3C16-40B3-A151-5AC99CAA696B}" type="presParOf" srcId="{D4F8E733-3DA9-44C5-BCB3-33B4BFC2E489}" destId="{2D2A93E9-1E94-44C3-9D60-F921B52F13F9}" srcOrd="1" destOrd="0" presId="urn:microsoft.com/office/officeart/2005/8/layout/list1"/>
    <dgm:cxn modelId="{5FA690F2-834D-4CF5-9CDA-EE086B4D454B}" type="presParOf" srcId="{CECE0D60-A875-48FB-8772-B063F9466A0C}" destId="{F9B2088F-CEC6-4EA5-A235-48BB2C87C21C}" srcOrd="9" destOrd="0" presId="urn:microsoft.com/office/officeart/2005/8/layout/list1"/>
    <dgm:cxn modelId="{6A4893AC-13C0-411A-8CFA-5248E69EB60C}" type="presParOf" srcId="{CECE0D60-A875-48FB-8772-B063F9466A0C}" destId="{C3E90451-8554-485E-A0FE-D691042815FA}" srcOrd="10" destOrd="0" presId="urn:microsoft.com/office/officeart/2005/8/layout/list1"/>
    <dgm:cxn modelId="{D2D73789-C916-405D-985A-B3C32ADD903A}" type="presParOf" srcId="{CECE0D60-A875-48FB-8772-B063F9466A0C}" destId="{2654F32C-E878-4637-B1AD-28412197E9AE}" srcOrd="11" destOrd="0" presId="urn:microsoft.com/office/officeart/2005/8/layout/list1"/>
    <dgm:cxn modelId="{8C324326-6808-44BF-A8C9-F282A1FE0A1A}" type="presParOf" srcId="{CECE0D60-A875-48FB-8772-B063F9466A0C}" destId="{B4B19636-B8C0-4E08-8ABA-4B6741185761}" srcOrd="12" destOrd="0" presId="urn:microsoft.com/office/officeart/2005/8/layout/list1"/>
    <dgm:cxn modelId="{933A60DC-A9AA-485B-A53A-0C6EC2FCB5D8}" type="presParOf" srcId="{B4B19636-B8C0-4E08-8ABA-4B6741185761}" destId="{D6EB5E14-4AA7-4B55-A04C-8BF487992C75}" srcOrd="0" destOrd="0" presId="urn:microsoft.com/office/officeart/2005/8/layout/list1"/>
    <dgm:cxn modelId="{666D5104-ECC8-4DDA-B2E1-BFD40647138D}" type="presParOf" srcId="{B4B19636-B8C0-4E08-8ABA-4B6741185761}" destId="{B1148AF8-D23B-4A4B-AD8B-881A24127972}" srcOrd="1" destOrd="0" presId="urn:microsoft.com/office/officeart/2005/8/layout/list1"/>
    <dgm:cxn modelId="{0426840C-4400-489E-9F70-65C62AC6807D}" type="presParOf" srcId="{CECE0D60-A875-48FB-8772-B063F9466A0C}" destId="{018D465B-2A95-44BE-89E7-8F6C0F7F3001}" srcOrd="13" destOrd="0" presId="urn:microsoft.com/office/officeart/2005/8/layout/list1"/>
    <dgm:cxn modelId="{1F5E39C4-A941-4CD8-ABD5-F6AA6AE23599}" type="presParOf" srcId="{CECE0D60-A875-48FB-8772-B063F9466A0C}" destId="{FF917669-7C09-4C70-9C62-B1BEC5EB7062}" srcOrd="14" destOrd="0" presId="urn:microsoft.com/office/officeart/2005/8/layout/list1"/>
    <dgm:cxn modelId="{6A0B290E-AAA0-419E-A49E-AB56AF9CD414}" type="presParOf" srcId="{CECE0D60-A875-48FB-8772-B063F9466A0C}" destId="{2C1F5A32-568C-4A20-9DFB-53AFCA192BF5}" srcOrd="15" destOrd="0" presId="urn:microsoft.com/office/officeart/2005/8/layout/list1"/>
    <dgm:cxn modelId="{D4A0A3EB-D34A-484D-94B9-FA0D100874DC}" type="presParOf" srcId="{CECE0D60-A875-48FB-8772-B063F9466A0C}" destId="{A63B61FB-307B-4202-8098-4A28E2D2DF91}" srcOrd="16" destOrd="0" presId="urn:microsoft.com/office/officeart/2005/8/layout/list1"/>
    <dgm:cxn modelId="{85A6347E-87FB-4724-A50C-B0E393F3DDA7}" type="presParOf" srcId="{A63B61FB-307B-4202-8098-4A28E2D2DF91}" destId="{2A420F7B-1C3D-40F5-A24C-E6A0FB35C8E9}" srcOrd="0" destOrd="0" presId="urn:microsoft.com/office/officeart/2005/8/layout/list1"/>
    <dgm:cxn modelId="{7D6A075A-FEEE-4ED7-9954-AE02A64F12AA}" type="presParOf" srcId="{A63B61FB-307B-4202-8098-4A28E2D2DF91}" destId="{B5AEA054-8D27-47E8-962A-00220B4292EA}" srcOrd="1" destOrd="0" presId="urn:microsoft.com/office/officeart/2005/8/layout/list1"/>
    <dgm:cxn modelId="{9851D171-D434-4F54-9CB4-D16E6171396E}" type="presParOf" srcId="{CECE0D60-A875-48FB-8772-B063F9466A0C}" destId="{375A0919-13ED-4981-BFE0-6877D246B4C7}" srcOrd="17" destOrd="0" presId="urn:microsoft.com/office/officeart/2005/8/layout/list1"/>
    <dgm:cxn modelId="{7EBEE445-F8CB-4B2D-A224-ADB5C823C7EA}" type="presParOf" srcId="{CECE0D60-A875-48FB-8772-B063F9466A0C}" destId="{FE86D9A3-507F-4450-BBAF-36D52E9872F2}" srcOrd="18" destOrd="0" presId="urn:microsoft.com/office/officeart/2005/8/layout/list1"/>
    <dgm:cxn modelId="{3D10C5FF-553C-4346-B8EE-701EFFA2C2C4}" type="presParOf" srcId="{CECE0D60-A875-48FB-8772-B063F9466A0C}" destId="{9AEABC0E-BCAD-460C-AB7A-A3DB273CAAF7}" srcOrd="19" destOrd="0" presId="urn:microsoft.com/office/officeart/2005/8/layout/list1"/>
    <dgm:cxn modelId="{CF9C3436-004F-4BC0-9B4D-26DC011D04DC}" type="presParOf" srcId="{CECE0D60-A875-48FB-8772-B063F9466A0C}" destId="{A3110358-7A38-40DA-BD16-930D18993712}" srcOrd="20" destOrd="0" presId="urn:microsoft.com/office/officeart/2005/8/layout/list1"/>
    <dgm:cxn modelId="{95967DD8-E75C-4113-A39E-FC81B020609C}" type="presParOf" srcId="{A3110358-7A38-40DA-BD16-930D18993712}" destId="{52D6ED76-9A54-4C67-8AF5-76ECB1EF52CB}" srcOrd="0" destOrd="0" presId="urn:microsoft.com/office/officeart/2005/8/layout/list1"/>
    <dgm:cxn modelId="{F271D271-7AC1-4AB1-A3A1-782BDCB5850D}" type="presParOf" srcId="{A3110358-7A38-40DA-BD16-930D18993712}" destId="{D24230D2-15D5-4188-A892-E4C8CDF2F243}" srcOrd="1" destOrd="0" presId="urn:microsoft.com/office/officeart/2005/8/layout/list1"/>
    <dgm:cxn modelId="{521EAF79-775E-4BCD-B3DD-A97A82E2154A}" type="presParOf" srcId="{CECE0D60-A875-48FB-8772-B063F9466A0C}" destId="{A64DB7E5-89F1-4F85-A6B1-6CC159365F9C}" srcOrd="21" destOrd="0" presId="urn:microsoft.com/office/officeart/2005/8/layout/list1"/>
    <dgm:cxn modelId="{4264DBC5-61E5-4DED-BC24-B94C02C0188B}" type="presParOf" srcId="{CECE0D60-A875-48FB-8772-B063F9466A0C}" destId="{305D0C40-386D-4A9A-8850-AF1D6B989BFB}" srcOrd="22"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71A51D6-5609-4A84-8427-60BD928DF49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03805FB-AE72-470D-A1D4-3AA4BB783A2C}">
      <dgm:prSet custT="1"/>
      <dgm:spPr>
        <a:solidFill>
          <a:srgbClr val="649B3F"/>
        </a:solidFill>
      </dgm:spPr>
      <dgm:t>
        <a:bodyPr/>
        <a:lstStyle/>
        <a:p>
          <a:r>
            <a:rPr lang="en-US" sz="2200" b="0" i="0" baseline="0" dirty="0">
              <a:latin typeface="Aptos Light" panose="020B0004020202020204" pitchFamily="34" charset="0"/>
            </a:rPr>
            <a:t>✅ </a:t>
          </a:r>
          <a:r>
            <a:rPr lang="en-US" sz="2200" b="1" i="0" baseline="0" dirty="0">
              <a:latin typeface="Aptos Light" panose="020B0004020202020204" pitchFamily="34" charset="0"/>
            </a:rPr>
            <a:t>Enhance credibility and respect</a:t>
          </a:r>
          <a:endParaRPr lang="en-US" sz="2200" dirty="0">
            <a:latin typeface="Aptos Light" panose="020B0004020202020204" pitchFamily="34" charset="0"/>
          </a:endParaRPr>
        </a:p>
      </dgm:t>
    </dgm:pt>
    <dgm:pt modelId="{41F1272E-2F28-4BD1-A810-8EA4E176F7FB}" type="parTrans" cxnId="{C26E2823-9925-48FC-BEC1-8DF85FE53BB4}">
      <dgm:prSet/>
      <dgm:spPr/>
      <dgm:t>
        <a:bodyPr/>
        <a:lstStyle/>
        <a:p>
          <a:endParaRPr lang="en-US"/>
        </a:p>
      </dgm:t>
    </dgm:pt>
    <dgm:pt modelId="{C0B1FCEF-5EED-478E-B751-592A8D19DFF6}" type="sibTrans" cxnId="{C26E2823-9925-48FC-BEC1-8DF85FE53BB4}">
      <dgm:prSet/>
      <dgm:spPr/>
      <dgm:t>
        <a:bodyPr/>
        <a:lstStyle/>
        <a:p>
          <a:endParaRPr lang="en-US"/>
        </a:p>
      </dgm:t>
    </dgm:pt>
    <dgm:pt modelId="{3DEFA940-FF04-4888-8B73-D61E06F694DE}">
      <dgm:prSet custT="1"/>
      <dgm:spPr>
        <a:solidFill>
          <a:srgbClr val="649B3F"/>
        </a:solidFill>
      </dgm:spPr>
      <dgm:t>
        <a:bodyPr/>
        <a:lstStyle/>
        <a:p>
          <a:r>
            <a:rPr lang="en-US" sz="2200" b="0" i="0" baseline="0">
              <a:latin typeface="Aptos Light" panose="020B0004020202020204" pitchFamily="34" charset="0"/>
            </a:rPr>
            <a:t>🚀 </a:t>
          </a:r>
          <a:r>
            <a:rPr lang="en-US" sz="2200" b="1" i="0" baseline="0">
              <a:latin typeface="Aptos Light" panose="020B0004020202020204" pitchFamily="34" charset="0"/>
            </a:rPr>
            <a:t>Boost your opportunities</a:t>
          </a:r>
          <a:endParaRPr lang="en-US" sz="2200">
            <a:latin typeface="Aptos Light" panose="020B0004020202020204" pitchFamily="34" charset="0"/>
          </a:endParaRPr>
        </a:p>
      </dgm:t>
    </dgm:pt>
    <dgm:pt modelId="{868A2B96-62A0-4D24-BFF6-4DEAD8A75200}" type="parTrans" cxnId="{856E81A5-B2B3-4195-A850-33DA15D52C86}">
      <dgm:prSet/>
      <dgm:spPr/>
      <dgm:t>
        <a:bodyPr/>
        <a:lstStyle/>
        <a:p>
          <a:endParaRPr lang="en-US"/>
        </a:p>
      </dgm:t>
    </dgm:pt>
    <dgm:pt modelId="{BC3F889B-7449-435F-BF03-B038645EEBC1}" type="sibTrans" cxnId="{856E81A5-B2B3-4195-A850-33DA15D52C86}">
      <dgm:prSet/>
      <dgm:spPr/>
      <dgm:t>
        <a:bodyPr/>
        <a:lstStyle/>
        <a:p>
          <a:endParaRPr lang="en-US"/>
        </a:p>
      </dgm:t>
    </dgm:pt>
    <dgm:pt modelId="{8AD97CD1-1D76-4D45-8413-DF0582DE807A}">
      <dgm:prSet custT="1"/>
      <dgm:spPr>
        <a:solidFill>
          <a:srgbClr val="649B3F"/>
        </a:solidFill>
      </dgm:spPr>
      <dgm:t>
        <a:bodyPr/>
        <a:lstStyle/>
        <a:p>
          <a:r>
            <a:rPr lang="en-US" sz="2200" b="0" i="0" baseline="0">
              <a:latin typeface="Aptos Light" panose="020B0004020202020204" pitchFamily="34" charset="0"/>
            </a:rPr>
            <a:t>💰 </a:t>
          </a:r>
          <a:r>
            <a:rPr lang="en-US" sz="2200" b="1" i="0" baseline="0">
              <a:latin typeface="Aptos Light" panose="020B0004020202020204" pitchFamily="34" charset="0"/>
            </a:rPr>
            <a:t>Increase your salary</a:t>
          </a:r>
          <a:endParaRPr lang="en-US" sz="2200">
            <a:latin typeface="Aptos Light" panose="020B0004020202020204" pitchFamily="34" charset="0"/>
          </a:endParaRPr>
        </a:p>
      </dgm:t>
    </dgm:pt>
    <dgm:pt modelId="{38C9CD07-FB11-4D84-970A-BA17BED49876}" type="parTrans" cxnId="{CDCCA89B-61BD-46B2-931E-01297A5B6281}">
      <dgm:prSet/>
      <dgm:spPr/>
      <dgm:t>
        <a:bodyPr/>
        <a:lstStyle/>
        <a:p>
          <a:endParaRPr lang="en-US"/>
        </a:p>
      </dgm:t>
    </dgm:pt>
    <dgm:pt modelId="{411C4E1B-9E14-4FC9-A619-E6B6704B45AE}" type="sibTrans" cxnId="{CDCCA89B-61BD-46B2-931E-01297A5B6281}">
      <dgm:prSet/>
      <dgm:spPr/>
      <dgm:t>
        <a:bodyPr/>
        <a:lstStyle/>
        <a:p>
          <a:endParaRPr lang="en-US"/>
        </a:p>
      </dgm:t>
    </dgm:pt>
    <dgm:pt modelId="{16F9E1FE-81A4-4AC4-8812-D93E9323A4EC}">
      <dgm:prSet custT="1"/>
      <dgm:spPr>
        <a:solidFill>
          <a:srgbClr val="649B3F"/>
        </a:solidFill>
      </dgm:spPr>
      <dgm:t>
        <a:bodyPr/>
        <a:lstStyle/>
        <a:p>
          <a:r>
            <a:rPr lang="en-US" sz="2200">
              <a:latin typeface="Aptos Light" panose="020B0004020202020204" pitchFamily="34" charset="0"/>
            </a:rPr>
            <a:t>🌍 </a:t>
          </a:r>
          <a:r>
            <a:rPr lang="en-US" sz="2200" b="1">
              <a:latin typeface="Aptos Light" panose="020B0004020202020204" pitchFamily="34" charset="0"/>
            </a:rPr>
            <a:t>Go global</a:t>
          </a:r>
          <a:endParaRPr lang="en-US" sz="2200">
            <a:latin typeface="Aptos Light" panose="020B0004020202020204" pitchFamily="34" charset="0"/>
          </a:endParaRPr>
        </a:p>
      </dgm:t>
    </dgm:pt>
    <dgm:pt modelId="{71FD997E-3746-428B-AB56-BABE38A4D641}" type="parTrans" cxnId="{9128F8E9-B727-4A79-A9B7-E5A141490B11}">
      <dgm:prSet/>
      <dgm:spPr/>
      <dgm:t>
        <a:bodyPr/>
        <a:lstStyle/>
        <a:p>
          <a:endParaRPr lang="en-US"/>
        </a:p>
      </dgm:t>
    </dgm:pt>
    <dgm:pt modelId="{6BC2451B-305C-4C29-9C02-99027EAC0502}" type="sibTrans" cxnId="{9128F8E9-B727-4A79-A9B7-E5A141490B11}">
      <dgm:prSet/>
      <dgm:spPr/>
      <dgm:t>
        <a:bodyPr/>
        <a:lstStyle/>
        <a:p>
          <a:endParaRPr lang="en-US"/>
        </a:p>
      </dgm:t>
    </dgm:pt>
    <dgm:pt modelId="{8FE8ED7D-4DA1-4DE3-8FFA-E3CBC0F2DCDA}">
      <dgm:prSet custT="1"/>
      <dgm:spPr>
        <a:solidFill>
          <a:srgbClr val="649B3F"/>
        </a:solidFill>
      </dgm:spPr>
      <dgm:t>
        <a:bodyPr/>
        <a:lstStyle/>
        <a:p>
          <a:r>
            <a:rPr lang="en-US" sz="2200" b="0" i="0" baseline="0" dirty="0">
              <a:latin typeface="Aptos Light" panose="020B0004020202020204" pitchFamily="34" charset="0"/>
            </a:rPr>
            <a:t>📚 </a:t>
          </a:r>
          <a:r>
            <a:rPr lang="en-US" sz="2200" b="1" i="0" baseline="0" dirty="0">
              <a:latin typeface="Aptos Light" panose="020B0004020202020204" pitchFamily="34" charset="0"/>
            </a:rPr>
            <a:t>Sharpen your skills and proficiencies</a:t>
          </a:r>
          <a:endParaRPr lang="en-US" sz="2200" dirty="0">
            <a:latin typeface="Aptos Light" panose="020B0004020202020204" pitchFamily="34" charset="0"/>
          </a:endParaRPr>
        </a:p>
      </dgm:t>
    </dgm:pt>
    <dgm:pt modelId="{36983363-2E78-4504-BA53-C431E5F1C626}" type="parTrans" cxnId="{9FB500B9-A441-4C32-99BE-B7DE735FC46F}">
      <dgm:prSet/>
      <dgm:spPr/>
      <dgm:t>
        <a:bodyPr/>
        <a:lstStyle/>
        <a:p>
          <a:endParaRPr lang="en-US"/>
        </a:p>
      </dgm:t>
    </dgm:pt>
    <dgm:pt modelId="{D026B16A-C072-4258-9AF7-0656D9A0AF46}" type="sibTrans" cxnId="{9FB500B9-A441-4C32-99BE-B7DE735FC46F}">
      <dgm:prSet/>
      <dgm:spPr/>
      <dgm:t>
        <a:bodyPr/>
        <a:lstStyle/>
        <a:p>
          <a:endParaRPr lang="en-US"/>
        </a:p>
      </dgm:t>
    </dgm:pt>
    <dgm:pt modelId="{FC1BB228-8AED-4670-97E0-08E024ED7E15}">
      <dgm:prSet custT="1"/>
      <dgm:spPr>
        <a:solidFill>
          <a:srgbClr val="649B3F"/>
        </a:solidFill>
      </dgm:spPr>
      <dgm:t>
        <a:bodyPr/>
        <a:lstStyle/>
        <a:p>
          <a:r>
            <a:rPr lang="en-US" sz="2200" b="0" i="0" baseline="0">
              <a:latin typeface="Aptos Light" panose="020B0004020202020204" pitchFamily="34" charset="0"/>
            </a:rPr>
            <a:t>📈 </a:t>
          </a:r>
          <a:r>
            <a:rPr lang="en-US" sz="2200" b="1" i="0" baseline="0">
              <a:latin typeface="Aptos Light" panose="020B0004020202020204" pitchFamily="34" charset="0"/>
            </a:rPr>
            <a:t>Invest in yourself</a:t>
          </a:r>
          <a:endParaRPr lang="en-US" sz="2200">
            <a:latin typeface="Aptos Light" panose="020B0004020202020204" pitchFamily="34" charset="0"/>
          </a:endParaRPr>
        </a:p>
      </dgm:t>
    </dgm:pt>
    <dgm:pt modelId="{C855D03D-DE71-4FE3-B17D-0F8AFDABF562}" type="parTrans" cxnId="{0768607A-F425-43EF-82B8-65552BD94967}">
      <dgm:prSet/>
      <dgm:spPr/>
      <dgm:t>
        <a:bodyPr/>
        <a:lstStyle/>
        <a:p>
          <a:endParaRPr lang="en-US"/>
        </a:p>
      </dgm:t>
    </dgm:pt>
    <dgm:pt modelId="{094BE891-FEF5-44FF-AED7-CFD20F33436E}" type="sibTrans" cxnId="{0768607A-F425-43EF-82B8-65552BD94967}">
      <dgm:prSet/>
      <dgm:spPr/>
      <dgm:t>
        <a:bodyPr/>
        <a:lstStyle/>
        <a:p>
          <a:endParaRPr lang="en-US"/>
        </a:p>
      </dgm:t>
    </dgm:pt>
    <dgm:pt modelId="{E7E1904C-BBAB-47D4-9493-DA2960FE2430}">
      <dgm:prSet custT="1"/>
      <dgm:spPr>
        <a:solidFill>
          <a:srgbClr val="649B3F"/>
        </a:solidFill>
      </dgm:spPr>
      <dgm:t>
        <a:bodyPr spcFirstLastPara="0" vert="horz" wrap="square" lIns="278225" tIns="0" rIns="278225" bIns="0" numCol="1" spcCol="1270" anchor="ctr" anchorCtr="0"/>
        <a:lstStyle/>
        <a:p>
          <a:pPr marL="0" lvl="0" indent="0" algn="l" defTabSz="977900">
            <a:lnSpc>
              <a:spcPct val="90000"/>
            </a:lnSpc>
            <a:spcBef>
              <a:spcPct val="0"/>
            </a:spcBef>
            <a:spcAft>
              <a:spcPct val="35000"/>
            </a:spcAft>
            <a:buNone/>
          </a:pPr>
          <a:r>
            <a:rPr lang="en-US" sz="2200" b="1" i="0" kern="1200" baseline="0">
              <a:latin typeface="Aptos Light" panose="020B0004020202020204" pitchFamily="34" charset="0"/>
              <a:ea typeface="+mn-ea"/>
              <a:cs typeface="+mn-cs"/>
            </a:rPr>
            <a:t>🌟 Gold Standard for 50+ Years</a:t>
          </a:r>
          <a:endParaRPr lang="en-US" sz="2200" b="1" i="0" kern="1200" baseline="0" dirty="0">
            <a:latin typeface="Aptos Light" panose="020B0004020202020204" pitchFamily="34" charset="0"/>
            <a:ea typeface="+mn-ea"/>
            <a:cs typeface="+mn-cs"/>
          </a:endParaRPr>
        </a:p>
      </dgm:t>
    </dgm:pt>
    <dgm:pt modelId="{A8C8B57D-9E4F-4FDA-A994-4DC7D4C73B0F}" type="parTrans" cxnId="{B2EEEFE9-FDA6-4752-B7D6-9D949BF37A13}">
      <dgm:prSet/>
      <dgm:spPr/>
      <dgm:t>
        <a:bodyPr/>
        <a:lstStyle/>
        <a:p>
          <a:endParaRPr lang="en-US"/>
        </a:p>
      </dgm:t>
    </dgm:pt>
    <dgm:pt modelId="{70193218-D508-47D4-9AAA-785DB5134514}" type="sibTrans" cxnId="{B2EEEFE9-FDA6-4752-B7D6-9D949BF37A13}">
      <dgm:prSet/>
      <dgm:spPr/>
      <dgm:t>
        <a:bodyPr/>
        <a:lstStyle/>
        <a:p>
          <a:endParaRPr lang="en-US"/>
        </a:p>
      </dgm:t>
    </dgm:pt>
    <dgm:pt modelId="{C27D7374-D4F3-4079-A6A1-07E0FFF1D42E}" type="pres">
      <dgm:prSet presAssocID="{C71A51D6-5609-4A84-8427-60BD928DF49C}" presName="linear" presStyleCnt="0">
        <dgm:presLayoutVars>
          <dgm:dir/>
          <dgm:animLvl val="lvl"/>
          <dgm:resizeHandles val="exact"/>
        </dgm:presLayoutVars>
      </dgm:prSet>
      <dgm:spPr/>
    </dgm:pt>
    <dgm:pt modelId="{366D6A79-A5F2-457E-9E1E-1ED51A2B92EE}" type="pres">
      <dgm:prSet presAssocID="{E7E1904C-BBAB-47D4-9493-DA2960FE2430}" presName="parentLin" presStyleCnt="0"/>
      <dgm:spPr/>
    </dgm:pt>
    <dgm:pt modelId="{67F7C0DB-36FD-4DFD-BC22-0F3A5E5F33AD}" type="pres">
      <dgm:prSet presAssocID="{E7E1904C-BBAB-47D4-9493-DA2960FE2430}" presName="parentLeftMargin" presStyleLbl="node1" presStyleIdx="0" presStyleCnt="7"/>
      <dgm:spPr/>
    </dgm:pt>
    <dgm:pt modelId="{ED342425-4825-4314-8659-11280CDA3D6D}" type="pres">
      <dgm:prSet presAssocID="{E7E1904C-BBAB-47D4-9493-DA2960FE2430}" presName="parentText" presStyleLbl="node1" presStyleIdx="0" presStyleCnt="7">
        <dgm:presLayoutVars>
          <dgm:chMax val="0"/>
          <dgm:bulletEnabled val="1"/>
        </dgm:presLayoutVars>
      </dgm:prSet>
      <dgm:spPr>
        <a:xfrm>
          <a:off x="525780" y="74156"/>
          <a:ext cx="7360920" cy="295200"/>
        </a:xfrm>
        <a:prstGeom prst="roundRect">
          <a:avLst/>
        </a:prstGeom>
      </dgm:spPr>
    </dgm:pt>
    <dgm:pt modelId="{2353E783-6E19-4B1E-8B32-FEA105A6366B}" type="pres">
      <dgm:prSet presAssocID="{E7E1904C-BBAB-47D4-9493-DA2960FE2430}" presName="negativeSpace" presStyleCnt="0"/>
      <dgm:spPr/>
    </dgm:pt>
    <dgm:pt modelId="{5D6AA7BB-9542-4172-9F45-5B31A759520F}" type="pres">
      <dgm:prSet presAssocID="{E7E1904C-BBAB-47D4-9493-DA2960FE2430}" presName="childText" presStyleLbl="conFgAcc1" presStyleIdx="0" presStyleCnt="7">
        <dgm:presLayoutVars>
          <dgm:bulletEnabled val="1"/>
        </dgm:presLayoutVars>
      </dgm:prSet>
      <dgm:spPr>
        <a:ln w="12700">
          <a:solidFill>
            <a:srgbClr val="275317"/>
          </a:solidFill>
        </a:ln>
      </dgm:spPr>
    </dgm:pt>
    <dgm:pt modelId="{7767F618-13F4-467C-A895-4773AD9FA533}" type="pres">
      <dgm:prSet presAssocID="{70193218-D508-47D4-9AAA-785DB5134514}" presName="spaceBetweenRectangles" presStyleCnt="0"/>
      <dgm:spPr/>
    </dgm:pt>
    <dgm:pt modelId="{4CA2C408-1E8E-4DA5-B574-945A1256F799}" type="pres">
      <dgm:prSet presAssocID="{C03805FB-AE72-470D-A1D4-3AA4BB783A2C}" presName="parentLin" presStyleCnt="0"/>
      <dgm:spPr/>
    </dgm:pt>
    <dgm:pt modelId="{4E477D2E-9FCF-43BF-BD18-5C3F9F5D01E9}" type="pres">
      <dgm:prSet presAssocID="{C03805FB-AE72-470D-A1D4-3AA4BB783A2C}" presName="parentLeftMargin" presStyleLbl="node1" presStyleIdx="0" presStyleCnt="7"/>
      <dgm:spPr/>
    </dgm:pt>
    <dgm:pt modelId="{E7C37117-8832-4316-871B-7DCA6BDE33BF}" type="pres">
      <dgm:prSet presAssocID="{C03805FB-AE72-470D-A1D4-3AA4BB783A2C}" presName="parentText" presStyleLbl="node1" presStyleIdx="1" presStyleCnt="7">
        <dgm:presLayoutVars>
          <dgm:chMax val="0"/>
          <dgm:bulletEnabled val="1"/>
        </dgm:presLayoutVars>
      </dgm:prSet>
      <dgm:spPr/>
    </dgm:pt>
    <dgm:pt modelId="{1CF7C59D-0972-45B0-A1CC-A7F1DEF23BE4}" type="pres">
      <dgm:prSet presAssocID="{C03805FB-AE72-470D-A1D4-3AA4BB783A2C}" presName="negativeSpace" presStyleCnt="0"/>
      <dgm:spPr/>
    </dgm:pt>
    <dgm:pt modelId="{C219747C-BA8F-4F48-A48C-655917E27867}" type="pres">
      <dgm:prSet presAssocID="{C03805FB-AE72-470D-A1D4-3AA4BB783A2C}" presName="childText" presStyleLbl="conFgAcc1" presStyleIdx="1" presStyleCnt="7">
        <dgm:presLayoutVars>
          <dgm:bulletEnabled val="1"/>
        </dgm:presLayoutVars>
      </dgm:prSet>
      <dgm:spPr>
        <a:xfrm>
          <a:off x="0" y="236365"/>
          <a:ext cx="6051861" cy="378000"/>
        </a:xfrm>
        <a:prstGeom prst="rect">
          <a:avLst/>
        </a:prstGeom>
        <a:ln w="12700">
          <a:solidFill>
            <a:srgbClr val="275317"/>
          </a:solidFill>
        </a:ln>
      </dgm:spPr>
    </dgm:pt>
    <dgm:pt modelId="{320C8463-144D-4DD7-A22B-CA02DDD5A8AB}" type="pres">
      <dgm:prSet presAssocID="{C0B1FCEF-5EED-478E-B751-592A8D19DFF6}" presName="spaceBetweenRectangles" presStyleCnt="0"/>
      <dgm:spPr/>
    </dgm:pt>
    <dgm:pt modelId="{2532C102-49AA-42D6-AB89-28E36604CA90}" type="pres">
      <dgm:prSet presAssocID="{3DEFA940-FF04-4888-8B73-D61E06F694DE}" presName="parentLin" presStyleCnt="0"/>
      <dgm:spPr/>
    </dgm:pt>
    <dgm:pt modelId="{2C28D3F7-9DF5-4662-B7F3-3F178A0C5A96}" type="pres">
      <dgm:prSet presAssocID="{3DEFA940-FF04-4888-8B73-D61E06F694DE}" presName="parentLeftMargin" presStyleLbl="node1" presStyleIdx="1" presStyleCnt="7"/>
      <dgm:spPr/>
    </dgm:pt>
    <dgm:pt modelId="{31BCFD81-AAA8-4347-94E3-8BC1F3C9F64D}" type="pres">
      <dgm:prSet presAssocID="{3DEFA940-FF04-4888-8B73-D61E06F694DE}" presName="parentText" presStyleLbl="node1" presStyleIdx="2" presStyleCnt="7">
        <dgm:presLayoutVars>
          <dgm:chMax val="0"/>
          <dgm:bulletEnabled val="1"/>
        </dgm:presLayoutVars>
      </dgm:prSet>
      <dgm:spPr/>
    </dgm:pt>
    <dgm:pt modelId="{2E8A1389-99C6-4AD6-9086-8FACAC6279BF}" type="pres">
      <dgm:prSet presAssocID="{3DEFA940-FF04-4888-8B73-D61E06F694DE}" presName="negativeSpace" presStyleCnt="0"/>
      <dgm:spPr/>
    </dgm:pt>
    <dgm:pt modelId="{86BD2506-66ED-454C-BB6F-8683A9BC6120}" type="pres">
      <dgm:prSet presAssocID="{3DEFA940-FF04-4888-8B73-D61E06F694DE}" presName="childText" presStyleLbl="conFgAcc1" presStyleIdx="2" presStyleCnt="7">
        <dgm:presLayoutVars>
          <dgm:bulletEnabled val="1"/>
        </dgm:presLayoutVars>
      </dgm:prSet>
      <dgm:spPr>
        <a:xfrm>
          <a:off x="0" y="916765"/>
          <a:ext cx="6051861" cy="378000"/>
        </a:xfrm>
        <a:prstGeom prst="rect">
          <a:avLst/>
        </a:prstGeom>
        <a:ln w="12700">
          <a:solidFill>
            <a:srgbClr val="275317"/>
          </a:solidFill>
        </a:ln>
      </dgm:spPr>
    </dgm:pt>
    <dgm:pt modelId="{632D3B35-10B4-4989-887C-7AC84F216150}" type="pres">
      <dgm:prSet presAssocID="{BC3F889B-7449-435F-BF03-B038645EEBC1}" presName="spaceBetweenRectangles" presStyleCnt="0"/>
      <dgm:spPr/>
    </dgm:pt>
    <dgm:pt modelId="{0D3FA2FC-8A55-4737-85A6-CF1D788D1538}" type="pres">
      <dgm:prSet presAssocID="{8AD97CD1-1D76-4D45-8413-DF0582DE807A}" presName="parentLin" presStyleCnt="0"/>
      <dgm:spPr/>
    </dgm:pt>
    <dgm:pt modelId="{07A49757-2370-4C14-995D-1A1022C0E5E4}" type="pres">
      <dgm:prSet presAssocID="{8AD97CD1-1D76-4D45-8413-DF0582DE807A}" presName="parentLeftMargin" presStyleLbl="node1" presStyleIdx="2" presStyleCnt="7"/>
      <dgm:spPr/>
    </dgm:pt>
    <dgm:pt modelId="{48EA4FEE-ECB4-4215-869A-6D87C286AF09}" type="pres">
      <dgm:prSet presAssocID="{8AD97CD1-1D76-4D45-8413-DF0582DE807A}" presName="parentText" presStyleLbl="node1" presStyleIdx="3" presStyleCnt="7">
        <dgm:presLayoutVars>
          <dgm:chMax val="0"/>
          <dgm:bulletEnabled val="1"/>
        </dgm:presLayoutVars>
      </dgm:prSet>
      <dgm:spPr/>
    </dgm:pt>
    <dgm:pt modelId="{9F48F3DF-891C-4D0F-9605-6B87FD5D005B}" type="pres">
      <dgm:prSet presAssocID="{8AD97CD1-1D76-4D45-8413-DF0582DE807A}" presName="negativeSpace" presStyleCnt="0"/>
      <dgm:spPr/>
    </dgm:pt>
    <dgm:pt modelId="{47A3FDF6-9252-4E9A-9721-F1A5DC2EBE23}" type="pres">
      <dgm:prSet presAssocID="{8AD97CD1-1D76-4D45-8413-DF0582DE807A}" presName="childText" presStyleLbl="conFgAcc1" presStyleIdx="3" presStyleCnt="7">
        <dgm:presLayoutVars>
          <dgm:bulletEnabled val="1"/>
        </dgm:presLayoutVars>
      </dgm:prSet>
      <dgm:spPr>
        <a:xfrm>
          <a:off x="0" y="1597166"/>
          <a:ext cx="6051861" cy="378000"/>
        </a:xfrm>
        <a:prstGeom prst="rect">
          <a:avLst/>
        </a:prstGeom>
        <a:ln w="12700">
          <a:solidFill>
            <a:srgbClr val="275317"/>
          </a:solidFill>
        </a:ln>
      </dgm:spPr>
    </dgm:pt>
    <dgm:pt modelId="{0A629BA6-37E1-409E-98DB-3E320BD897BE}" type="pres">
      <dgm:prSet presAssocID="{411C4E1B-9E14-4FC9-A619-E6B6704B45AE}" presName="spaceBetweenRectangles" presStyleCnt="0"/>
      <dgm:spPr/>
    </dgm:pt>
    <dgm:pt modelId="{72C8642E-1671-4AB2-999A-6398E12578B3}" type="pres">
      <dgm:prSet presAssocID="{16F9E1FE-81A4-4AC4-8812-D93E9323A4EC}" presName="parentLin" presStyleCnt="0"/>
      <dgm:spPr/>
    </dgm:pt>
    <dgm:pt modelId="{27E08894-ACB8-4926-ADFA-331A9BD87EC0}" type="pres">
      <dgm:prSet presAssocID="{16F9E1FE-81A4-4AC4-8812-D93E9323A4EC}" presName="parentLeftMargin" presStyleLbl="node1" presStyleIdx="3" presStyleCnt="7"/>
      <dgm:spPr/>
    </dgm:pt>
    <dgm:pt modelId="{7745D919-6C91-4777-A6B7-DE67BE128E64}" type="pres">
      <dgm:prSet presAssocID="{16F9E1FE-81A4-4AC4-8812-D93E9323A4EC}" presName="parentText" presStyleLbl="node1" presStyleIdx="4" presStyleCnt="7">
        <dgm:presLayoutVars>
          <dgm:chMax val="0"/>
          <dgm:bulletEnabled val="1"/>
        </dgm:presLayoutVars>
      </dgm:prSet>
      <dgm:spPr/>
    </dgm:pt>
    <dgm:pt modelId="{84881286-A504-4BFE-BB7E-E58446AC74FC}" type="pres">
      <dgm:prSet presAssocID="{16F9E1FE-81A4-4AC4-8812-D93E9323A4EC}" presName="negativeSpace" presStyleCnt="0"/>
      <dgm:spPr/>
    </dgm:pt>
    <dgm:pt modelId="{6A1CA0A1-F061-4A8A-9DE1-A31C999FCDBA}" type="pres">
      <dgm:prSet presAssocID="{16F9E1FE-81A4-4AC4-8812-D93E9323A4EC}" presName="childText" presStyleLbl="conFgAcc1" presStyleIdx="4" presStyleCnt="7">
        <dgm:presLayoutVars>
          <dgm:bulletEnabled val="1"/>
        </dgm:presLayoutVars>
      </dgm:prSet>
      <dgm:spPr>
        <a:xfrm>
          <a:off x="0" y="2957966"/>
          <a:ext cx="6051861" cy="378000"/>
        </a:xfrm>
        <a:prstGeom prst="rect">
          <a:avLst/>
        </a:prstGeom>
        <a:ln w="12700">
          <a:solidFill>
            <a:srgbClr val="275317"/>
          </a:solidFill>
        </a:ln>
      </dgm:spPr>
    </dgm:pt>
    <dgm:pt modelId="{46F5CE24-79BB-4FA7-A597-41C34ADE3B82}" type="pres">
      <dgm:prSet presAssocID="{6BC2451B-305C-4C29-9C02-99027EAC0502}" presName="spaceBetweenRectangles" presStyleCnt="0"/>
      <dgm:spPr/>
    </dgm:pt>
    <dgm:pt modelId="{BE1D393E-0DAD-440A-9D08-A54FD7F80829}" type="pres">
      <dgm:prSet presAssocID="{8FE8ED7D-4DA1-4DE3-8FFA-E3CBC0F2DCDA}" presName="parentLin" presStyleCnt="0"/>
      <dgm:spPr/>
    </dgm:pt>
    <dgm:pt modelId="{98D82C05-BC35-4237-B265-8162A1EC34F6}" type="pres">
      <dgm:prSet presAssocID="{8FE8ED7D-4DA1-4DE3-8FFA-E3CBC0F2DCDA}" presName="parentLeftMargin" presStyleLbl="node1" presStyleIdx="4" presStyleCnt="7"/>
      <dgm:spPr/>
    </dgm:pt>
    <dgm:pt modelId="{9EF4FC1F-8337-4F30-AEAA-EB3FFBF766BF}" type="pres">
      <dgm:prSet presAssocID="{8FE8ED7D-4DA1-4DE3-8FFA-E3CBC0F2DCDA}" presName="parentText" presStyleLbl="node1" presStyleIdx="5" presStyleCnt="7">
        <dgm:presLayoutVars>
          <dgm:chMax val="0"/>
          <dgm:bulletEnabled val="1"/>
        </dgm:presLayoutVars>
      </dgm:prSet>
      <dgm:spPr/>
    </dgm:pt>
    <dgm:pt modelId="{C9506484-A738-4B09-A480-FA8B8C6EEE3F}" type="pres">
      <dgm:prSet presAssocID="{8FE8ED7D-4DA1-4DE3-8FFA-E3CBC0F2DCDA}" presName="negativeSpace" presStyleCnt="0"/>
      <dgm:spPr/>
    </dgm:pt>
    <dgm:pt modelId="{7800B60E-0336-4DAE-AD6E-AFD0D1D00616}" type="pres">
      <dgm:prSet presAssocID="{8FE8ED7D-4DA1-4DE3-8FFA-E3CBC0F2DCDA}" presName="childText" presStyleLbl="conFgAcc1" presStyleIdx="5" presStyleCnt="7">
        <dgm:presLayoutVars>
          <dgm:bulletEnabled val="1"/>
        </dgm:presLayoutVars>
      </dgm:prSet>
      <dgm:spPr>
        <a:xfrm>
          <a:off x="0" y="3638366"/>
          <a:ext cx="6051861" cy="378000"/>
        </a:xfrm>
        <a:prstGeom prst="rect">
          <a:avLst/>
        </a:prstGeom>
        <a:ln w="12700">
          <a:solidFill>
            <a:srgbClr val="275317"/>
          </a:solidFill>
        </a:ln>
      </dgm:spPr>
    </dgm:pt>
    <dgm:pt modelId="{825A1A4F-725B-4EC0-AC3C-E39D32F3DC6D}" type="pres">
      <dgm:prSet presAssocID="{D026B16A-C072-4258-9AF7-0656D9A0AF46}" presName="spaceBetweenRectangles" presStyleCnt="0"/>
      <dgm:spPr/>
    </dgm:pt>
    <dgm:pt modelId="{6C0B3A1F-C3E0-4996-BBC3-C3ADF2AEC3BB}" type="pres">
      <dgm:prSet presAssocID="{FC1BB228-8AED-4670-97E0-08E024ED7E15}" presName="parentLin" presStyleCnt="0"/>
      <dgm:spPr/>
    </dgm:pt>
    <dgm:pt modelId="{472B6490-041A-4121-A1CB-2926A7CAEB62}" type="pres">
      <dgm:prSet presAssocID="{FC1BB228-8AED-4670-97E0-08E024ED7E15}" presName="parentLeftMargin" presStyleLbl="node1" presStyleIdx="5" presStyleCnt="7"/>
      <dgm:spPr/>
    </dgm:pt>
    <dgm:pt modelId="{183DB619-B895-44E5-ACC6-196A235ADDA1}" type="pres">
      <dgm:prSet presAssocID="{FC1BB228-8AED-4670-97E0-08E024ED7E15}" presName="parentText" presStyleLbl="node1" presStyleIdx="6" presStyleCnt="7">
        <dgm:presLayoutVars>
          <dgm:chMax val="0"/>
          <dgm:bulletEnabled val="1"/>
        </dgm:presLayoutVars>
      </dgm:prSet>
      <dgm:spPr/>
    </dgm:pt>
    <dgm:pt modelId="{458ADB18-8C90-4A57-8317-FF04C570C6E4}" type="pres">
      <dgm:prSet presAssocID="{FC1BB228-8AED-4670-97E0-08E024ED7E15}" presName="negativeSpace" presStyleCnt="0"/>
      <dgm:spPr/>
    </dgm:pt>
    <dgm:pt modelId="{D19F762A-AC51-4958-8959-9963F04CDCBE}" type="pres">
      <dgm:prSet presAssocID="{FC1BB228-8AED-4670-97E0-08E024ED7E15}" presName="childText" presStyleLbl="conFgAcc1" presStyleIdx="6" presStyleCnt="7">
        <dgm:presLayoutVars>
          <dgm:bulletEnabled val="1"/>
        </dgm:presLayoutVars>
      </dgm:prSet>
      <dgm:spPr>
        <a:xfrm>
          <a:off x="0" y="4999166"/>
          <a:ext cx="6051861" cy="378000"/>
        </a:xfrm>
        <a:prstGeom prst="rect">
          <a:avLst/>
        </a:prstGeom>
        <a:ln w="12700">
          <a:solidFill>
            <a:srgbClr val="275317"/>
          </a:solidFill>
        </a:ln>
      </dgm:spPr>
    </dgm:pt>
  </dgm:ptLst>
  <dgm:cxnLst>
    <dgm:cxn modelId="{E46C990C-3C94-493D-A496-A8F8A631EF9B}" type="presOf" srcId="{16F9E1FE-81A4-4AC4-8812-D93E9323A4EC}" destId="{27E08894-ACB8-4926-ADFA-331A9BD87EC0}" srcOrd="0" destOrd="0" presId="urn:microsoft.com/office/officeart/2005/8/layout/list1"/>
    <dgm:cxn modelId="{C26E2823-9925-48FC-BEC1-8DF85FE53BB4}" srcId="{C71A51D6-5609-4A84-8427-60BD928DF49C}" destId="{C03805FB-AE72-470D-A1D4-3AA4BB783A2C}" srcOrd="1" destOrd="0" parTransId="{41F1272E-2F28-4BD1-A810-8EA4E176F7FB}" sibTransId="{C0B1FCEF-5EED-478E-B751-592A8D19DFF6}"/>
    <dgm:cxn modelId="{EE66ED2F-4DA9-41AC-B355-D353B6678761}" type="presOf" srcId="{C03805FB-AE72-470D-A1D4-3AA4BB783A2C}" destId="{4E477D2E-9FCF-43BF-BD18-5C3F9F5D01E9}" srcOrd="0" destOrd="0" presId="urn:microsoft.com/office/officeart/2005/8/layout/list1"/>
    <dgm:cxn modelId="{0C02373E-E304-449D-BFEC-D83F3B73463E}" type="presOf" srcId="{C03805FB-AE72-470D-A1D4-3AA4BB783A2C}" destId="{E7C37117-8832-4316-871B-7DCA6BDE33BF}" srcOrd="1" destOrd="0" presId="urn:microsoft.com/office/officeart/2005/8/layout/list1"/>
    <dgm:cxn modelId="{6AA46E61-DB16-41E3-AE36-79340A847BDE}" type="presOf" srcId="{8AD97CD1-1D76-4D45-8413-DF0582DE807A}" destId="{48EA4FEE-ECB4-4215-869A-6D87C286AF09}" srcOrd="1" destOrd="0" presId="urn:microsoft.com/office/officeart/2005/8/layout/list1"/>
    <dgm:cxn modelId="{B62DF964-EFEA-489B-B7C3-C0C5F5A0DB3E}" type="presOf" srcId="{3DEFA940-FF04-4888-8B73-D61E06F694DE}" destId="{31BCFD81-AAA8-4347-94E3-8BC1F3C9F64D}" srcOrd="1" destOrd="0" presId="urn:microsoft.com/office/officeart/2005/8/layout/list1"/>
    <dgm:cxn modelId="{C1A4AF6D-4EAD-4A0B-A5F9-0187D702EF85}" type="presOf" srcId="{16F9E1FE-81A4-4AC4-8812-D93E9323A4EC}" destId="{7745D919-6C91-4777-A6B7-DE67BE128E64}" srcOrd="1" destOrd="0" presId="urn:microsoft.com/office/officeart/2005/8/layout/list1"/>
    <dgm:cxn modelId="{0768607A-F425-43EF-82B8-65552BD94967}" srcId="{C71A51D6-5609-4A84-8427-60BD928DF49C}" destId="{FC1BB228-8AED-4670-97E0-08E024ED7E15}" srcOrd="6" destOrd="0" parTransId="{C855D03D-DE71-4FE3-B17D-0F8AFDABF562}" sibTransId="{094BE891-FEF5-44FF-AED7-CFD20F33436E}"/>
    <dgm:cxn modelId="{6CA6E482-7BFE-47E8-A6C8-B31B94E3A9F5}" type="presOf" srcId="{FC1BB228-8AED-4670-97E0-08E024ED7E15}" destId="{472B6490-041A-4121-A1CB-2926A7CAEB62}" srcOrd="0" destOrd="0" presId="urn:microsoft.com/office/officeart/2005/8/layout/list1"/>
    <dgm:cxn modelId="{D4006B88-4AC1-4D21-8795-E1DCCA86B327}" type="presOf" srcId="{E7E1904C-BBAB-47D4-9493-DA2960FE2430}" destId="{ED342425-4825-4314-8659-11280CDA3D6D}" srcOrd="1" destOrd="0" presId="urn:microsoft.com/office/officeart/2005/8/layout/list1"/>
    <dgm:cxn modelId="{C475958A-C47E-4338-ABAC-45E864BA6397}" type="presOf" srcId="{C71A51D6-5609-4A84-8427-60BD928DF49C}" destId="{C27D7374-D4F3-4079-A6A1-07E0FFF1D42E}" srcOrd="0" destOrd="0" presId="urn:microsoft.com/office/officeart/2005/8/layout/list1"/>
    <dgm:cxn modelId="{BADC859B-8D16-4ECF-B2D3-171CF0E86BFB}" type="presOf" srcId="{8FE8ED7D-4DA1-4DE3-8FFA-E3CBC0F2DCDA}" destId="{9EF4FC1F-8337-4F30-AEAA-EB3FFBF766BF}" srcOrd="1" destOrd="0" presId="urn:microsoft.com/office/officeart/2005/8/layout/list1"/>
    <dgm:cxn modelId="{CDCCA89B-61BD-46B2-931E-01297A5B6281}" srcId="{C71A51D6-5609-4A84-8427-60BD928DF49C}" destId="{8AD97CD1-1D76-4D45-8413-DF0582DE807A}" srcOrd="3" destOrd="0" parTransId="{38C9CD07-FB11-4D84-970A-BA17BED49876}" sibTransId="{411C4E1B-9E14-4FC9-A619-E6B6704B45AE}"/>
    <dgm:cxn modelId="{1030F79F-5EF7-4611-9A7A-176010CDB634}" type="presOf" srcId="{FC1BB228-8AED-4670-97E0-08E024ED7E15}" destId="{183DB619-B895-44E5-ACC6-196A235ADDA1}" srcOrd="1" destOrd="0" presId="urn:microsoft.com/office/officeart/2005/8/layout/list1"/>
    <dgm:cxn modelId="{856E81A5-B2B3-4195-A850-33DA15D52C86}" srcId="{C71A51D6-5609-4A84-8427-60BD928DF49C}" destId="{3DEFA940-FF04-4888-8B73-D61E06F694DE}" srcOrd="2" destOrd="0" parTransId="{868A2B96-62A0-4D24-BFF6-4DEAD8A75200}" sibTransId="{BC3F889B-7449-435F-BF03-B038645EEBC1}"/>
    <dgm:cxn modelId="{9FB500B9-A441-4C32-99BE-B7DE735FC46F}" srcId="{C71A51D6-5609-4A84-8427-60BD928DF49C}" destId="{8FE8ED7D-4DA1-4DE3-8FFA-E3CBC0F2DCDA}" srcOrd="5" destOrd="0" parTransId="{36983363-2E78-4504-BA53-C431E5F1C626}" sibTransId="{D026B16A-C072-4258-9AF7-0656D9A0AF46}"/>
    <dgm:cxn modelId="{0CF994B9-A9AF-42B8-A9C9-B5D203CE1759}" type="presOf" srcId="{3DEFA940-FF04-4888-8B73-D61E06F694DE}" destId="{2C28D3F7-9DF5-4662-B7F3-3F178A0C5A96}" srcOrd="0" destOrd="0" presId="urn:microsoft.com/office/officeart/2005/8/layout/list1"/>
    <dgm:cxn modelId="{B2EEEFE9-FDA6-4752-B7D6-9D949BF37A13}" srcId="{C71A51D6-5609-4A84-8427-60BD928DF49C}" destId="{E7E1904C-BBAB-47D4-9493-DA2960FE2430}" srcOrd="0" destOrd="0" parTransId="{A8C8B57D-9E4F-4FDA-A994-4DC7D4C73B0F}" sibTransId="{70193218-D508-47D4-9AAA-785DB5134514}"/>
    <dgm:cxn modelId="{9128F8E9-B727-4A79-A9B7-E5A141490B11}" srcId="{C71A51D6-5609-4A84-8427-60BD928DF49C}" destId="{16F9E1FE-81A4-4AC4-8812-D93E9323A4EC}" srcOrd="4" destOrd="0" parTransId="{71FD997E-3746-428B-AB56-BABE38A4D641}" sibTransId="{6BC2451B-305C-4C29-9C02-99027EAC0502}"/>
    <dgm:cxn modelId="{70050BEC-2382-4208-9340-547E37422814}" type="presOf" srcId="{E7E1904C-BBAB-47D4-9493-DA2960FE2430}" destId="{67F7C0DB-36FD-4DFD-BC22-0F3A5E5F33AD}" srcOrd="0" destOrd="0" presId="urn:microsoft.com/office/officeart/2005/8/layout/list1"/>
    <dgm:cxn modelId="{9F0B14F5-6E1D-4EE3-9DAA-81A974BDD3A1}" type="presOf" srcId="{8FE8ED7D-4DA1-4DE3-8FFA-E3CBC0F2DCDA}" destId="{98D82C05-BC35-4237-B265-8162A1EC34F6}" srcOrd="0" destOrd="0" presId="urn:microsoft.com/office/officeart/2005/8/layout/list1"/>
    <dgm:cxn modelId="{DB609FF7-BDC4-4D13-89A4-974CABD46483}" type="presOf" srcId="{8AD97CD1-1D76-4D45-8413-DF0582DE807A}" destId="{07A49757-2370-4C14-995D-1A1022C0E5E4}" srcOrd="0" destOrd="0" presId="urn:microsoft.com/office/officeart/2005/8/layout/list1"/>
    <dgm:cxn modelId="{EFDC9CB6-E51F-446C-B84C-C60903C0EAB3}" type="presParOf" srcId="{C27D7374-D4F3-4079-A6A1-07E0FFF1D42E}" destId="{366D6A79-A5F2-457E-9E1E-1ED51A2B92EE}" srcOrd="0" destOrd="0" presId="urn:microsoft.com/office/officeart/2005/8/layout/list1"/>
    <dgm:cxn modelId="{02B06C74-C7B0-4B38-BBC7-F64744656766}" type="presParOf" srcId="{366D6A79-A5F2-457E-9E1E-1ED51A2B92EE}" destId="{67F7C0DB-36FD-4DFD-BC22-0F3A5E5F33AD}" srcOrd="0" destOrd="0" presId="urn:microsoft.com/office/officeart/2005/8/layout/list1"/>
    <dgm:cxn modelId="{B4514379-8419-4067-8E30-9EC9FA06CFB7}" type="presParOf" srcId="{366D6A79-A5F2-457E-9E1E-1ED51A2B92EE}" destId="{ED342425-4825-4314-8659-11280CDA3D6D}" srcOrd="1" destOrd="0" presId="urn:microsoft.com/office/officeart/2005/8/layout/list1"/>
    <dgm:cxn modelId="{99707ABA-9DF6-435F-B21B-2AA1464F1753}" type="presParOf" srcId="{C27D7374-D4F3-4079-A6A1-07E0FFF1D42E}" destId="{2353E783-6E19-4B1E-8B32-FEA105A6366B}" srcOrd="1" destOrd="0" presId="urn:microsoft.com/office/officeart/2005/8/layout/list1"/>
    <dgm:cxn modelId="{44E6DC4E-9BCB-4AF7-B96C-EF7CEA9E6DBA}" type="presParOf" srcId="{C27D7374-D4F3-4079-A6A1-07E0FFF1D42E}" destId="{5D6AA7BB-9542-4172-9F45-5B31A759520F}" srcOrd="2" destOrd="0" presId="urn:microsoft.com/office/officeart/2005/8/layout/list1"/>
    <dgm:cxn modelId="{C6A4CC06-9CB9-4540-899E-B43525A4FFF3}" type="presParOf" srcId="{C27D7374-D4F3-4079-A6A1-07E0FFF1D42E}" destId="{7767F618-13F4-467C-A895-4773AD9FA533}" srcOrd="3" destOrd="0" presId="urn:microsoft.com/office/officeart/2005/8/layout/list1"/>
    <dgm:cxn modelId="{51253C98-C8F5-40D4-BF1F-AEA8C0B86136}" type="presParOf" srcId="{C27D7374-D4F3-4079-A6A1-07E0FFF1D42E}" destId="{4CA2C408-1E8E-4DA5-B574-945A1256F799}" srcOrd="4" destOrd="0" presId="urn:microsoft.com/office/officeart/2005/8/layout/list1"/>
    <dgm:cxn modelId="{AEC92903-5A38-489E-A136-9F01B56A1519}" type="presParOf" srcId="{4CA2C408-1E8E-4DA5-B574-945A1256F799}" destId="{4E477D2E-9FCF-43BF-BD18-5C3F9F5D01E9}" srcOrd="0" destOrd="0" presId="urn:microsoft.com/office/officeart/2005/8/layout/list1"/>
    <dgm:cxn modelId="{D6DBF269-E3E9-4DD8-897B-493819D3AC61}" type="presParOf" srcId="{4CA2C408-1E8E-4DA5-B574-945A1256F799}" destId="{E7C37117-8832-4316-871B-7DCA6BDE33BF}" srcOrd="1" destOrd="0" presId="urn:microsoft.com/office/officeart/2005/8/layout/list1"/>
    <dgm:cxn modelId="{027928EE-7094-4803-B297-3F6E0F3B698E}" type="presParOf" srcId="{C27D7374-D4F3-4079-A6A1-07E0FFF1D42E}" destId="{1CF7C59D-0972-45B0-A1CC-A7F1DEF23BE4}" srcOrd="5" destOrd="0" presId="urn:microsoft.com/office/officeart/2005/8/layout/list1"/>
    <dgm:cxn modelId="{A6F8E1B2-5DF3-4191-989F-CB6986109D4C}" type="presParOf" srcId="{C27D7374-D4F3-4079-A6A1-07E0FFF1D42E}" destId="{C219747C-BA8F-4F48-A48C-655917E27867}" srcOrd="6" destOrd="0" presId="urn:microsoft.com/office/officeart/2005/8/layout/list1"/>
    <dgm:cxn modelId="{3726DF1D-C179-4579-8531-1FD84593727F}" type="presParOf" srcId="{C27D7374-D4F3-4079-A6A1-07E0FFF1D42E}" destId="{320C8463-144D-4DD7-A22B-CA02DDD5A8AB}" srcOrd="7" destOrd="0" presId="urn:microsoft.com/office/officeart/2005/8/layout/list1"/>
    <dgm:cxn modelId="{BADDAB0D-01FA-4BF3-8CAA-5E85F21AA25B}" type="presParOf" srcId="{C27D7374-D4F3-4079-A6A1-07E0FFF1D42E}" destId="{2532C102-49AA-42D6-AB89-28E36604CA90}" srcOrd="8" destOrd="0" presId="urn:microsoft.com/office/officeart/2005/8/layout/list1"/>
    <dgm:cxn modelId="{D027B0A7-AF77-4162-AE5C-1A67FBCF5E71}" type="presParOf" srcId="{2532C102-49AA-42D6-AB89-28E36604CA90}" destId="{2C28D3F7-9DF5-4662-B7F3-3F178A0C5A96}" srcOrd="0" destOrd="0" presId="urn:microsoft.com/office/officeart/2005/8/layout/list1"/>
    <dgm:cxn modelId="{A0D5EFD5-3ACC-40A6-8934-37FD369B8ACF}" type="presParOf" srcId="{2532C102-49AA-42D6-AB89-28E36604CA90}" destId="{31BCFD81-AAA8-4347-94E3-8BC1F3C9F64D}" srcOrd="1" destOrd="0" presId="urn:microsoft.com/office/officeart/2005/8/layout/list1"/>
    <dgm:cxn modelId="{3D700328-844F-429D-B7A0-509472355530}" type="presParOf" srcId="{C27D7374-D4F3-4079-A6A1-07E0FFF1D42E}" destId="{2E8A1389-99C6-4AD6-9086-8FACAC6279BF}" srcOrd="9" destOrd="0" presId="urn:microsoft.com/office/officeart/2005/8/layout/list1"/>
    <dgm:cxn modelId="{D8004C5F-FE11-484D-8247-427EAB6CF4B2}" type="presParOf" srcId="{C27D7374-D4F3-4079-A6A1-07E0FFF1D42E}" destId="{86BD2506-66ED-454C-BB6F-8683A9BC6120}" srcOrd="10" destOrd="0" presId="urn:microsoft.com/office/officeart/2005/8/layout/list1"/>
    <dgm:cxn modelId="{8C3C622C-0613-45C4-8E85-68C7D657D4E3}" type="presParOf" srcId="{C27D7374-D4F3-4079-A6A1-07E0FFF1D42E}" destId="{632D3B35-10B4-4989-887C-7AC84F216150}" srcOrd="11" destOrd="0" presId="urn:microsoft.com/office/officeart/2005/8/layout/list1"/>
    <dgm:cxn modelId="{AEDA063F-1C9F-42CD-BEE0-E7424B3D9B0A}" type="presParOf" srcId="{C27D7374-D4F3-4079-A6A1-07E0FFF1D42E}" destId="{0D3FA2FC-8A55-4737-85A6-CF1D788D1538}" srcOrd="12" destOrd="0" presId="urn:microsoft.com/office/officeart/2005/8/layout/list1"/>
    <dgm:cxn modelId="{B98F3F31-9F7F-4D36-98CA-B19F088A8471}" type="presParOf" srcId="{0D3FA2FC-8A55-4737-85A6-CF1D788D1538}" destId="{07A49757-2370-4C14-995D-1A1022C0E5E4}" srcOrd="0" destOrd="0" presId="urn:microsoft.com/office/officeart/2005/8/layout/list1"/>
    <dgm:cxn modelId="{B043BF39-4C13-4ED7-B850-B3D79941E6D5}" type="presParOf" srcId="{0D3FA2FC-8A55-4737-85A6-CF1D788D1538}" destId="{48EA4FEE-ECB4-4215-869A-6D87C286AF09}" srcOrd="1" destOrd="0" presId="urn:microsoft.com/office/officeart/2005/8/layout/list1"/>
    <dgm:cxn modelId="{A12460A5-EE31-4D88-99D0-90B4A4A4A072}" type="presParOf" srcId="{C27D7374-D4F3-4079-A6A1-07E0FFF1D42E}" destId="{9F48F3DF-891C-4D0F-9605-6B87FD5D005B}" srcOrd="13" destOrd="0" presId="urn:microsoft.com/office/officeart/2005/8/layout/list1"/>
    <dgm:cxn modelId="{628DDB90-88AA-4CF5-BC0F-68A4BF1277AA}" type="presParOf" srcId="{C27D7374-D4F3-4079-A6A1-07E0FFF1D42E}" destId="{47A3FDF6-9252-4E9A-9721-F1A5DC2EBE23}" srcOrd="14" destOrd="0" presId="urn:microsoft.com/office/officeart/2005/8/layout/list1"/>
    <dgm:cxn modelId="{A0A0FCEC-A225-4F51-BFB1-9889B31D3193}" type="presParOf" srcId="{C27D7374-D4F3-4079-A6A1-07E0FFF1D42E}" destId="{0A629BA6-37E1-409E-98DB-3E320BD897BE}" srcOrd="15" destOrd="0" presId="urn:microsoft.com/office/officeart/2005/8/layout/list1"/>
    <dgm:cxn modelId="{5BD95FB9-56F7-4B84-B12A-741F3E9C3BE8}" type="presParOf" srcId="{C27D7374-D4F3-4079-A6A1-07E0FFF1D42E}" destId="{72C8642E-1671-4AB2-999A-6398E12578B3}" srcOrd="16" destOrd="0" presId="urn:microsoft.com/office/officeart/2005/8/layout/list1"/>
    <dgm:cxn modelId="{7F726D88-1DAC-4690-8881-D9EFFA48E16C}" type="presParOf" srcId="{72C8642E-1671-4AB2-999A-6398E12578B3}" destId="{27E08894-ACB8-4926-ADFA-331A9BD87EC0}" srcOrd="0" destOrd="0" presId="urn:microsoft.com/office/officeart/2005/8/layout/list1"/>
    <dgm:cxn modelId="{98090E7B-F7C5-4192-9909-E2CDC2A4ABFB}" type="presParOf" srcId="{72C8642E-1671-4AB2-999A-6398E12578B3}" destId="{7745D919-6C91-4777-A6B7-DE67BE128E64}" srcOrd="1" destOrd="0" presId="urn:microsoft.com/office/officeart/2005/8/layout/list1"/>
    <dgm:cxn modelId="{F1D74533-7717-4ECC-8B64-35003F3206B6}" type="presParOf" srcId="{C27D7374-D4F3-4079-A6A1-07E0FFF1D42E}" destId="{84881286-A504-4BFE-BB7E-E58446AC74FC}" srcOrd="17" destOrd="0" presId="urn:microsoft.com/office/officeart/2005/8/layout/list1"/>
    <dgm:cxn modelId="{24FFE23B-B6CA-46B2-93AB-71F4A47F5B88}" type="presParOf" srcId="{C27D7374-D4F3-4079-A6A1-07E0FFF1D42E}" destId="{6A1CA0A1-F061-4A8A-9DE1-A31C999FCDBA}" srcOrd="18" destOrd="0" presId="urn:microsoft.com/office/officeart/2005/8/layout/list1"/>
    <dgm:cxn modelId="{83EDBA39-2536-4A23-9C23-A24B132A1F7F}" type="presParOf" srcId="{C27D7374-D4F3-4079-A6A1-07E0FFF1D42E}" destId="{46F5CE24-79BB-4FA7-A597-41C34ADE3B82}" srcOrd="19" destOrd="0" presId="urn:microsoft.com/office/officeart/2005/8/layout/list1"/>
    <dgm:cxn modelId="{FB3DD7C4-2875-4FF5-ADB1-A953B77EACD3}" type="presParOf" srcId="{C27D7374-D4F3-4079-A6A1-07E0FFF1D42E}" destId="{BE1D393E-0DAD-440A-9D08-A54FD7F80829}" srcOrd="20" destOrd="0" presId="urn:microsoft.com/office/officeart/2005/8/layout/list1"/>
    <dgm:cxn modelId="{84FD7A61-48ED-481A-AD62-1E5DEF381E12}" type="presParOf" srcId="{BE1D393E-0DAD-440A-9D08-A54FD7F80829}" destId="{98D82C05-BC35-4237-B265-8162A1EC34F6}" srcOrd="0" destOrd="0" presId="urn:microsoft.com/office/officeart/2005/8/layout/list1"/>
    <dgm:cxn modelId="{35170B21-C7A4-4713-B800-C90EA84E6250}" type="presParOf" srcId="{BE1D393E-0DAD-440A-9D08-A54FD7F80829}" destId="{9EF4FC1F-8337-4F30-AEAA-EB3FFBF766BF}" srcOrd="1" destOrd="0" presId="urn:microsoft.com/office/officeart/2005/8/layout/list1"/>
    <dgm:cxn modelId="{97A68D5F-9418-4DA6-BE19-24DEC50A73A4}" type="presParOf" srcId="{C27D7374-D4F3-4079-A6A1-07E0FFF1D42E}" destId="{C9506484-A738-4B09-A480-FA8B8C6EEE3F}" srcOrd="21" destOrd="0" presId="urn:microsoft.com/office/officeart/2005/8/layout/list1"/>
    <dgm:cxn modelId="{F7B56A05-71C4-4E8C-806F-84A2B6E4A6E8}" type="presParOf" srcId="{C27D7374-D4F3-4079-A6A1-07E0FFF1D42E}" destId="{7800B60E-0336-4DAE-AD6E-AFD0D1D00616}" srcOrd="22" destOrd="0" presId="urn:microsoft.com/office/officeart/2005/8/layout/list1"/>
    <dgm:cxn modelId="{D649FD08-51C6-4F3A-B885-09CE73281A0A}" type="presParOf" srcId="{C27D7374-D4F3-4079-A6A1-07E0FFF1D42E}" destId="{825A1A4F-725B-4EC0-AC3C-E39D32F3DC6D}" srcOrd="23" destOrd="0" presId="urn:microsoft.com/office/officeart/2005/8/layout/list1"/>
    <dgm:cxn modelId="{4C5DF3AC-CA82-424A-B33D-49CACA0A99D0}" type="presParOf" srcId="{C27D7374-D4F3-4079-A6A1-07E0FFF1D42E}" destId="{6C0B3A1F-C3E0-4996-BBC3-C3ADF2AEC3BB}" srcOrd="24" destOrd="0" presId="urn:microsoft.com/office/officeart/2005/8/layout/list1"/>
    <dgm:cxn modelId="{32AE2160-1F4F-4D13-9798-38CEAA639541}" type="presParOf" srcId="{6C0B3A1F-C3E0-4996-BBC3-C3ADF2AEC3BB}" destId="{472B6490-041A-4121-A1CB-2926A7CAEB62}" srcOrd="0" destOrd="0" presId="urn:microsoft.com/office/officeart/2005/8/layout/list1"/>
    <dgm:cxn modelId="{2A590CE8-DCF6-478E-91AB-393395C15B27}" type="presParOf" srcId="{6C0B3A1F-C3E0-4996-BBC3-C3ADF2AEC3BB}" destId="{183DB619-B895-44E5-ACC6-196A235ADDA1}" srcOrd="1" destOrd="0" presId="urn:microsoft.com/office/officeart/2005/8/layout/list1"/>
    <dgm:cxn modelId="{BE33349F-68A8-4D91-BCDE-64154E863D9E}" type="presParOf" srcId="{C27D7374-D4F3-4079-A6A1-07E0FFF1D42E}" destId="{458ADB18-8C90-4A57-8317-FF04C570C6E4}" srcOrd="25" destOrd="0" presId="urn:microsoft.com/office/officeart/2005/8/layout/list1"/>
    <dgm:cxn modelId="{5407AA28-A066-4D78-95E1-0FDA5CA84C70}" type="presParOf" srcId="{C27D7374-D4F3-4079-A6A1-07E0FFF1D42E}" destId="{D19F762A-AC51-4958-8959-9963F04CDCBE}" srcOrd="26" destOrd="0" presId="urn:microsoft.com/office/officeart/2005/8/layout/lis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EB5E04A-D864-40D8-9233-A14A5CC79468}" type="doc">
      <dgm:prSet loTypeId="urn:microsoft.com/office/officeart/2018/5/layout/IconCircleLabelList" loCatId="icon" qsTypeId="urn:microsoft.com/office/officeart/2005/8/quickstyle/simple4" qsCatId="simple" csTypeId="urn:microsoft.com/office/officeart/2005/8/colors/accent1_2" csCatId="accent1" phldr="1"/>
      <dgm:spPr/>
      <dgm:t>
        <a:bodyPr/>
        <a:lstStyle/>
        <a:p>
          <a:endParaRPr lang="en-US"/>
        </a:p>
      </dgm:t>
    </dgm:pt>
    <dgm:pt modelId="{024AA291-8163-4200-B304-693B1B06F4AE}">
      <dgm:prSet custT="1"/>
      <dgm:spPr/>
      <dgm:t>
        <a:bodyPr/>
        <a:lstStyle/>
        <a:p>
          <a:pPr>
            <a:lnSpc>
              <a:spcPct val="100000"/>
            </a:lnSpc>
            <a:defRPr cap="all"/>
          </a:pPr>
          <a:r>
            <a:rPr lang="en-US" sz="1800" dirty="0">
              <a:latin typeface="Aptos Light" panose="020B0004020202020204" pitchFamily="34" charset="0"/>
            </a:rPr>
            <a:t>Chapter Affiliation</a:t>
          </a:r>
        </a:p>
      </dgm:t>
    </dgm:pt>
    <dgm:pt modelId="{B356182D-3196-4BF6-B51E-228AA6E8C043}" type="parTrans" cxnId="{53B3AA67-4736-4795-B66D-0077D8AD2193}">
      <dgm:prSet/>
      <dgm:spPr/>
      <dgm:t>
        <a:bodyPr/>
        <a:lstStyle/>
        <a:p>
          <a:endParaRPr lang="en-US"/>
        </a:p>
      </dgm:t>
    </dgm:pt>
    <dgm:pt modelId="{BDDF3BE6-456B-476E-A2B3-76A179751A77}" type="sibTrans" cxnId="{53B3AA67-4736-4795-B66D-0077D8AD2193}">
      <dgm:prSet/>
      <dgm:spPr/>
      <dgm:t>
        <a:bodyPr/>
        <a:lstStyle/>
        <a:p>
          <a:endParaRPr lang="en-US"/>
        </a:p>
      </dgm:t>
    </dgm:pt>
    <dgm:pt modelId="{750DF89C-D7B9-4061-BB2F-BA1B4493534B}">
      <dgm:prSet custT="1"/>
      <dgm:spPr/>
      <dgm:t>
        <a:bodyPr/>
        <a:lstStyle/>
        <a:p>
          <a:pPr>
            <a:lnSpc>
              <a:spcPct val="100000"/>
            </a:lnSpc>
            <a:defRPr cap="all"/>
          </a:pPr>
          <a:r>
            <a:rPr lang="en-US" sz="1800">
              <a:latin typeface="Aptos Light" panose="020B0004020202020204" pitchFamily="34" charset="0"/>
            </a:rPr>
            <a:t>Career Networking</a:t>
          </a:r>
        </a:p>
      </dgm:t>
    </dgm:pt>
    <dgm:pt modelId="{5529C8DB-B11A-459A-A1D5-6C4B7965F05D}" type="parTrans" cxnId="{F9C57227-4DE0-4958-A9B3-D4340D9FBF36}">
      <dgm:prSet/>
      <dgm:spPr/>
      <dgm:t>
        <a:bodyPr/>
        <a:lstStyle/>
        <a:p>
          <a:endParaRPr lang="en-US"/>
        </a:p>
      </dgm:t>
    </dgm:pt>
    <dgm:pt modelId="{658BA57E-20F2-4A9A-8470-F65CA252F662}" type="sibTrans" cxnId="{F9C57227-4DE0-4958-A9B3-D4340D9FBF36}">
      <dgm:prSet/>
      <dgm:spPr/>
      <dgm:t>
        <a:bodyPr/>
        <a:lstStyle/>
        <a:p>
          <a:endParaRPr lang="en-US"/>
        </a:p>
      </dgm:t>
    </dgm:pt>
    <dgm:pt modelId="{86305403-B999-48F9-B40E-5950F12B4634}">
      <dgm:prSet custT="1"/>
      <dgm:spPr/>
      <dgm:t>
        <a:bodyPr/>
        <a:lstStyle/>
        <a:p>
          <a:pPr>
            <a:lnSpc>
              <a:spcPct val="100000"/>
            </a:lnSpc>
            <a:defRPr cap="all"/>
          </a:pPr>
          <a:r>
            <a:rPr lang="en-US" sz="1800" dirty="0">
              <a:latin typeface="Aptos Light" panose="020B0004020202020204" pitchFamily="34" charset="0"/>
            </a:rPr>
            <a:t>Grants &amp; Scholarships</a:t>
          </a:r>
        </a:p>
      </dgm:t>
    </dgm:pt>
    <dgm:pt modelId="{6284C72F-141D-4B66-AFE2-354E830BC33E}" type="parTrans" cxnId="{420EFE76-3A6B-489E-87AD-66E0BD6A6911}">
      <dgm:prSet/>
      <dgm:spPr/>
      <dgm:t>
        <a:bodyPr/>
        <a:lstStyle/>
        <a:p>
          <a:endParaRPr lang="en-US"/>
        </a:p>
      </dgm:t>
    </dgm:pt>
    <dgm:pt modelId="{CA3862DB-C5E3-4FCF-97BB-77C41E86E0E9}" type="sibTrans" cxnId="{420EFE76-3A6B-489E-87AD-66E0BD6A6911}">
      <dgm:prSet/>
      <dgm:spPr/>
      <dgm:t>
        <a:bodyPr/>
        <a:lstStyle/>
        <a:p>
          <a:endParaRPr lang="en-US"/>
        </a:p>
      </dgm:t>
    </dgm:pt>
    <dgm:pt modelId="{A59D2644-6B14-4F48-B8E0-F97D6A860922}">
      <dgm:prSet custT="1"/>
      <dgm:spPr/>
      <dgm:t>
        <a:bodyPr/>
        <a:lstStyle/>
        <a:p>
          <a:pPr>
            <a:lnSpc>
              <a:spcPct val="100000"/>
            </a:lnSpc>
            <a:defRPr cap="all"/>
          </a:pPr>
          <a:r>
            <a:rPr lang="en-US" sz="1800" dirty="0">
              <a:latin typeface="Aptos Light" panose="020B0004020202020204" pitchFamily="34" charset="0"/>
            </a:rPr>
            <a:t>Financial Savings</a:t>
          </a:r>
        </a:p>
      </dgm:t>
    </dgm:pt>
    <dgm:pt modelId="{A26EE39D-C341-4FF7-B013-4CFC27969825}" type="parTrans" cxnId="{35B9318E-7CE3-4BBB-83FB-47EFF9938D61}">
      <dgm:prSet/>
      <dgm:spPr/>
      <dgm:t>
        <a:bodyPr/>
        <a:lstStyle/>
        <a:p>
          <a:endParaRPr lang="en-US"/>
        </a:p>
      </dgm:t>
    </dgm:pt>
    <dgm:pt modelId="{59961422-8BA8-4A28-956C-30B6C66FB8A6}" type="sibTrans" cxnId="{35B9318E-7CE3-4BBB-83FB-47EFF9938D61}">
      <dgm:prSet/>
      <dgm:spPr/>
      <dgm:t>
        <a:bodyPr/>
        <a:lstStyle/>
        <a:p>
          <a:endParaRPr lang="en-US"/>
        </a:p>
      </dgm:t>
    </dgm:pt>
    <dgm:pt modelId="{2A74EFCA-14D2-4A70-B0B1-6955C1EC8B60}">
      <dgm:prSet custT="1"/>
      <dgm:spPr/>
      <dgm:t>
        <a:bodyPr/>
        <a:lstStyle/>
        <a:p>
          <a:pPr>
            <a:lnSpc>
              <a:spcPct val="100000"/>
            </a:lnSpc>
            <a:defRPr cap="all"/>
          </a:pPr>
          <a:r>
            <a:rPr lang="en-US" sz="1800" dirty="0">
              <a:latin typeface="Aptos Light" panose="020B0004020202020204" pitchFamily="34" charset="0"/>
            </a:rPr>
            <a:t>Academic &amp; Career Resources</a:t>
          </a:r>
        </a:p>
      </dgm:t>
    </dgm:pt>
    <dgm:pt modelId="{6F29A97E-5216-4243-8CD5-D282BE7E3154}" type="parTrans" cxnId="{B6DF860C-0F92-4F25-8AE7-3E3A16E108E6}">
      <dgm:prSet/>
      <dgm:spPr/>
      <dgm:t>
        <a:bodyPr/>
        <a:lstStyle/>
        <a:p>
          <a:endParaRPr lang="en-US"/>
        </a:p>
      </dgm:t>
    </dgm:pt>
    <dgm:pt modelId="{474DB030-600C-47A3-89FE-1AA5511324CF}" type="sibTrans" cxnId="{B6DF860C-0F92-4F25-8AE7-3E3A16E108E6}">
      <dgm:prSet/>
      <dgm:spPr/>
      <dgm:t>
        <a:bodyPr/>
        <a:lstStyle/>
        <a:p>
          <a:endParaRPr lang="en-US"/>
        </a:p>
      </dgm:t>
    </dgm:pt>
    <dgm:pt modelId="{24A1AC2F-2CC2-4990-BF24-776533AB0C88}">
      <dgm:prSet custT="1"/>
      <dgm:spPr/>
      <dgm:t>
        <a:bodyPr/>
        <a:lstStyle/>
        <a:p>
          <a:pPr>
            <a:lnSpc>
              <a:spcPct val="100000"/>
            </a:lnSpc>
            <a:defRPr cap="all"/>
          </a:pPr>
          <a:r>
            <a:rPr lang="en-US" sz="1800">
              <a:latin typeface="Aptos Light" panose="020B0004020202020204" pitchFamily="34" charset="0"/>
            </a:rPr>
            <a:t>Global Student Conference</a:t>
          </a:r>
        </a:p>
      </dgm:t>
    </dgm:pt>
    <dgm:pt modelId="{D7D417F7-40F3-4446-B2A6-C3296595D658}" type="parTrans" cxnId="{6A78752C-110C-4B08-8565-983839A7D364}">
      <dgm:prSet/>
      <dgm:spPr/>
      <dgm:t>
        <a:bodyPr/>
        <a:lstStyle/>
        <a:p>
          <a:endParaRPr lang="en-US"/>
        </a:p>
      </dgm:t>
    </dgm:pt>
    <dgm:pt modelId="{CECEFC2A-757D-4941-892E-ADC6962F5E49}" type="sibTrans" cxnId="{6A78752C-110C-4B08-8565-983839A7D364}">
      <dgm:prSet/>
      <dgm:spPr/>
      <dgm:t>
        <a:bodyPr/>
        <a:lstStyle/>
        <a:p>
          <a:endParaRPr lang="en-US"/>
        </a:p>
      </dgm:t>
    </dgm:pt>
    <dgm:pt modelId="{97AADDBC-7428-4B00-9842-418C515765C0}" type="pres">
      <dgm:prSet presAssocID="{CEB5E04A-D864-40D8-9233-A14A5CC79468}" presName="root" presStyleCnt="0">
        <dgm:presLayoutVars>
          <dgm:dir/>
          <dgm:resizeHandles val="exact"/>
        </dgm:presLayoutVars>
      </dgm:prSet>
      <dgm:spPr/>
    </dgm:pt>
    <dgm:pt modelId="{18656E73-C7AE-4E0D-8CA9-AED04D1966D5}" type="pres">
      <dgm:prSet presAssocID="{024AA291-8163-4200-B304-693B1B06F4AE}" presName="compNode" presStyleCnt="0"/>
      <dgm:spPr/>
    </dgm:pt>
    <dgm:pt modelId="{878C3A27-C387-4B55-BB14-512ACFEDFB65}" type="pres">
      <dgm:prSet presAssocID="{024AA291-8163-4200-B304-693B1B06F4AE}" presName="iconBgRect" presStyleLbl="bgShp" presStyleIdx="0" presStyleCnt="6"/>
      <dgm:spPr/>
    </dgm:pt>
    <dgm:pt modelId="{429C3DB3-6DE8-453C-AF7E-E2A35943E51C}" type="pres">
      <dgm:prSet presAssocID="{024AA291-8163-4200-B304-693B1B06F4AE}" presName="iconRect" presStyleLbl="node1" presStyleIdx="0" presStyleCnt="6" custScaleX="130788" custScaleY="119083" custLinFactNeighborY="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nections with solid fill"/>
        </a:ext>
      </dgm:extLst>
    </dgm:pt>
    <dgm:pt modelId="{0B37FA20-C7B2-4822-A890-4D2031091604}" type="pres">
      <dgm:prSet presAssocID="{024AA291-8163-4200-B304-693B1B06F4AE}" presName="spaceRect" presStyleCnt="0"/>
      <dgm:spPr/>
    </dgm:pt>
    <dgm:pt modelId="{792B3FA6-00BD-4598-B865-F6562F70A1ED}" type="pres">
      <dgm:prSet presAssocID="{024AA291-8163-4200-B304-693B1B06F4AE}" presName="textRect" presStyleLbl="revTx" presStyleIdx="0" presStyleCnt="6">
        <dgm:presLayoutVars>
          <dgm:chMax val="1"/>
          <dgm:chPref val="1"/>
        </dgm:presLayoutVars>
      </dgm:prSet>
      <dgm:spPr/>
    </dgm:pt>
    <dgm:pt modelId="{291C4E52-99F5-4DCF-A4AE-13A23DE32933}" type="pres">
      <dgm:prSet presAssocID="{BDDF3BE6-456B-476E-A2B3-76A179751A77}" presName="sibTrans" presStyleCnt="0"/>
      <dgm:spPr/>
    </dgm:pt>
    <dgm:pt modelId="{9CD0A8C5-03C9-4C37-922B-B498239CB52D}" type="pres">
      <dgm:prSet presAssocID="{750DF89C-D7B9-4061-BB2F-BA1B4493534B}" presName="compNode" presStyleCnt="0"/>
      <dgm:spPr/>
    </dgm:pt>
    <dgm:pt modelId="{871A3002-7C5E-458A-AB61-C64E71EBC938}" type="pres">
      <dgm:prSet presAssocID="{750DF89C-D7B9-4061-BB2F-BA1B4493534B}" presName="iconBgRect" presStyleLbl="bgShp" presStyleIdx="1" presStyleCnt="6"/>
      <dgm:spPr/>
    </dgm:pt>
    <dgm:pt modelId="{FDD995B6-DAAB-4ED1-8FE3-A915EBE83A25}" type="pres">
      <dgm:prSet presAssocID="{750DF89C-D7B9-4061-BB2F-BA1B4493534B}" presName="iconRect" presStyleLbl="node1" presStyleIdx="1" presStyleCnt="6" custScaleX="130788" custScaleY="119083" custLinFactNeighborY="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91392AC1-F423-40A9-BE24-8A7B37C313AB}" type="pres">
      <dgm:prSet presAssocID="{750DF89C-D7B9-4061-BB2F-BA1B4493534B}" presName="spaceRect" presStyleCnt="0"/>
      <dgm:spPr/>
    </dgm:pt>
    <dgm:pt modelId="{3CACD3E8-2A3B-40F3-B584-F0570D09E890}" type="pres">
      <dgm:prSet presAssocID="{750DF89C-D7B9-4061-BB2F-BA1B4493534B}" presName="textRect" presStyleLbl="revTx" presStyleIdx="1" presStyleCnt="6">
        <dgm:presLayoutVars>
          <dgm:chMax val="1"/>
          <dgm:chPref val="1"/>
        </dgm:presLayoutVars>
      </dgm:prSet>
      <dgm:spPr/>
    </dgm:pt>
    <dgm:pt modelId="{4EF86CF0-70D1-4B37-A89C-2BE18146B519}" type="pres">
      <dgm:prSet presAssocID="{658BA57E-20F2-4A9A-8470-F65CA252F662}" presName="sibTrans" presStyleCnt="0"/>
      <dgm:spPr/>
    </dgm:pt>
    <dgm:pt modelId="{9B004546-E622-4F46-81DA-0996DE3C09D6}" type="pres">
      <dgm:prSet presAssocID="{86305403-B999-48F9-B40E-5950F12B4634}" presName="compNode" presStyleCnt="0"/>
      <dgm:spPr/>
    </dgm:pt>
    <dgm:pt modelId="{95667BEE-4503-451D-A138-272287725756}" type="pres">
      <dgm:prSet presAssocID="{86305403-B999-48F9-B40E-5950F12B4634}" presName="iconBgRect" presStyleLbl="bgShp" presStyleIdx="2" presStyleCnt="6"/>
      <dgm:spPr/>
    </dgm:pt>
    <dgm:pt modelId="{C5307BD6-08F5-456D-B655-2C0E95A79137}" type="pres">
      <dgm:prSet presAssocID="{86305403-B999-48F9-B40E-5950F12B4634}" presName="iconRect" presStyleLbl="node1" presStyleIdx="2" presStyleCnt="6" custScaleX="130788" custScaleY="119083" custLinFactNeighborY="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E844491A-D812-4107-9A72-C5A3AAA13159}" type="pres">
      <dgm:prSet presAssocID="{86305403-B999-48F9-B40E-5950F12B4634}" presName="spaceRect" presStyleCnt="0"/>
      <dgm:spPr/>
    </dgm:pt>
    <dgm:pt modelId="{8D34E9AF-A21D-4C55-88C3-2A46399E5111}" type="pres">
      <dgm:prSet presAssocID="{86305403-B999-48F9-B40E-5950F12B4634}" presName="textRect" presStyleLbl="revTx" presStyleIdx="2" presStyleCnt="6">
        <dgm:presLayoutVars>
          <dgm:chMax val="1"/>
          <dgm:chPref val="1"/>
        </dgm:presLayoutVars>
      </dgm:prSet>
      <dgm:spPr/>
    </dgm:pt>
    <dgm:pt modelId="{6411996A-7CA4-4778-909D-77AE0E9AD298}" type="pres">
      <dgm:prSet presAssocID="{CA3862DB-C5E3-4FCF-97BB-77C41E86E0E9}" presName="sibTrans" presStyleCnt="0"/>
      <dgm:spPr/>
    </dgm:pt>
    <dgm:pt modelId="{4CD88711-74BB-4EE1-987A-ED447C5BB67F}" type="pres">
      <dgm:prSet presAssocID="{2A74EFCA-14D2-4A70-B0B1-6955C1EC8B60}" presName="compNode" presStyleCnt="0"/>
      <dgm:spPr/>
    </dgm:pt>
    <dgm:pt modelId="{4D5F18BA-BA7C-49DF-89E7-18C9D247BE95}" type="pres">
      <dgm:prSet presAssocID="{2A74EFCA-14D2-4A70-B0B1-6955C1EC8B60}" presName="iconBgRect" presStyleLbl="bgShp" presStyleIdx="3" presStyleCnt="6"/>
      <dgm:spPr/>
    </dgm:pt>
    <dgm:pt modelId="{AA187AE5-5030-4112-BEF2-C63326214529}" type="pres">
      <dgm:prSet presAssocID="{2A74EFCA-14D2-4A70-B0B1-6955C1EC8B60}" presName="iconRect" presStyleLbl="node1" presStyleIdx="3" presStyleCnt="6" custScaleX="130788" custScaleY="119083" custLinFactNeighborY="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ooks with solid fill"/>
        </a:ext>
      </dgm:extLst>
    </dgm:pt>
    <dgm:pt modelId="{7AB885A7-F39D-4ECF-8C20-D5CCBB560989}" type="pres">
      <dgm:prSet presAssocID="{2A74EFCA-14D2-4A70-B0B1-6955C1EC8B60}" presName="spaceRect" presStyleCnt="0"/>
      <dgm:spPr/>
    </dgm:pt>
    <dgm:pt modelId="{B5B539A5-81F5-4142-96D8-E13E81FC9607}" type="pres">
      <dgm:prSet presAssocID="{2A74EFCA-14D2-4A70-B0B1-6955C1EC8B60}" presName="textRect" presStyleLbl="revTx" presStyleIdx="3" presStyleCnt="6">
        <dgm:presLayoutVars>
          <dgm:chMax val="1"/>
          <dgm:chPref val="1"/>
        </dgm:presLayoutVars>
      </dgm:prSet>
      <dgm:spPr/>
    </dgm:pt>
    <dgm:pt modelId="{46839A2E-E34D-498D-9F31-499D04071D5B}" type="pres">
      <dgm:prSet presAssocID="{474DB030-600C-47A3-89FE-1AA5511324CF}" presName="sibTrans" presStyleCnt="0"/>
      <dgm:spPr/>
    </dgm:pt>
    <dgm:pt modelId="{19E952FE-9B16-40D8-A703-6C7A5AB5E157}" type="pres">
      <dgm:prSet presAssocID="{A59D2644-6B14-4F48-B8E0-F97D6A860922}" presName="compNode" presStyleCnt="0"/>
      <dgm:spPr/>
    </dgm:pt>
    <dgm:pt modelId="{9D1971A4-C6CF-4AA5-B2E8-89DC51096876}" type="pres">
      <dgm:prSet presAssocID="{A59D2644-6B14-4F48-B8E0-F97D6A860922}" presName="iconBgRect" presStyleLbl="bgShp" presStyleIdx="4" presStyleCnt="6"/>
      <dgm:spPr/>
    </dgm:pt>
    <dgm:pt modelId="{AD61885C-6D83-4157-B10C-C84274FEEC3A}" type="pres">
      <dgm:prSet presAssocID="{A59D2644-6B14-4F48-B8E0-F97D6A860922}" presName="iconRect" presStyleLbl="node1" presStyleIdx="4" presStyleCnt="6" custScaleX="130788" custScaleY="119083" custLinFactNeighborY="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iggy Bank"/>
        </a:ext>
      </dgm:extLst>
    </dgm:pt>
    <dgm:pt modelId="{CA392676-1835-470F-95BE-A0538107CC09}" type="pres">
      <dgm:prSet presAssocID="{A59D2644-6B14-4F48-B8E0-F97D6A860922}" presName="spaceRect" presStyleCnt="0"/>
      <dgm:spPr/>
    </dgm:pt>
    <dgm:pt modelId="{4069AA96-93C6-485B-89EA-4345C502B3EF}" type="pres">
      <dgm:prSet presAssocID="{A59D2644-6B14-4F48-B8E0-F97D6A860922}" presName="textRect" presStyleLbl="revTx" presStyleIdx="4" presStyleCnt="6">
        <dgm:presLayoutVars>
          <dgm:chMax val="1"/>
          <dgm:chPref val="1"/>
        </dgm:presLayoutVars>
      </dgm:prSet>
      <dgm:spPr/>
    </dgm:pt>
    <dgm:pt modelId="{1F177479-3E3D-4F30-A84E-0BB9B688235B}" type="pres">
      <dgm:prSet presAssocID="{59961422-8BA8-4A28-956C-30B6C66FB8A6}" presName="sibTrans" presStyleCnt="0"/>
      <dgm:spPr/>
    </dgm:pt>
    <dgm:pt modelId="{811F714E-82AC-43C1-8D45-DC4F2AF23DD5}" type="pres">
      <dgm:prSet presAssocID="{24A1AC2F-2CC2-4990-BF24-776533AB0C88}" presName="compNode" presStyleCnt="0"/>
      <dgm:spPr/>
    </dgm:pt>
    <dgm:pt modelId="{012F1BBC-26AE-4B99-89F2-4FCFD55D56FF}" type="pres">
      <dgm:prSet presAssocID="{24A1AC2F-2CC2-4990-BF24-776533AB0C88}" presName="iconBgRect" presStyleLbl="bgShp" presStyleIdx="5" presStyleCnt="6"/>
      <dgm:spPr/>
    </dgm:pt>
    <dgm:pt modelId="{69D6849A-BED1-4CF3-B837-31839375EB61}" type="pres">
      <dgm:prSet presAssocID="{24A1AC2F-2CC2-4990-BF24-776533AB0C88}" presName="iconRect" presStyleLbl="node1" presStyleIdx="5" presStyleCnt="6" custScaleX="130788" custScaleY="119083" custLinFactNeighborY="0"/>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Earth Globe Americas"/>
        </a:ext>
      </dgm:extLst>
    </dgm:pt>
    <dgm:pt modelId="{92055458-404F-4F03-898A-87E445F9E0E1}" type="pres">
      <dgm:prSet presAssocID="{24A1AC2F-2CC2-4990-BF24-776533AB0C88}" presName="spaceRect" presStyleCnt="0"/>
      <dgm:spPr/>
    </dgm:pt>
    <dgm:pt modelId="{386B3B11-83B8-46E4-83A4-6E4387293138}" type="pres">
      <dgm:prSet presAssocID="{24A1AC2F-2CC2-4990-BF24-776533AB0C88}" presName="textRect" presStyleLbl="revTx" presStyleIdx="5" presStyleCnt="6">
        <dgm:presLayoutVars>
          <dgm:chMax val="1"/>
          <dgm:chPref val="1"/>
        </dgm:presLayoutVars>
      </dgm:prSet>
      <dgm:spPr/>
    </dgm:pt>
  </dgm:ptLst>
  <dgm:cxnLst>
    <dgm:cxn modelId="{B6DF860C-0F92-4F25-8AE7-3E3A16E108E6}" srcId="{CEB5E04A-D864-40D8-9233-A14A5CC79468}" destId="{2A74EFCA-14D2-4A70-B0B1-6955C1EC8B60}" srcOrd="3" destOrd="0" parTransId="{6F29A97E-5216-4243-8CD5-D282BE7E3154}" sibTransId="{474DB030-600C-47A3-89FE-1AA5511324CF}"/>
    <dgm:cxn modelId="{F9C57227-4DE0-4958-A9B3-D4340D9FBF36}" srcId="{CEB5E04A-D864-40D8-9233-A14A5CC79468}" destId="{750DF89C-D7B9-4061-BB2F-BA1B4493534B}" srcOrd="1" destOrd="0" parTransId="{5529C8DB-B11A-459A-A1D5-6C4B7965F05D}" sibTransId="{658BA57E-20F2-4A9A-8470-F65CA252F662}"/>
    <dgm:cxn modelId="{6A78752C-110C-4B08-8565-983839A7D364}" srcId="{CEB5E04A-D864-40D8-9233-A14A5CC79468}" destId="{24A1AC2F-2CC2-4990-BF24-776533AB0C88}" srcOrd="5" destOrd="0" parTransId="{D7D417F7-40F3-4446-B2A6-C3296595D658}" sibTransId="{CECEFC2A-757D-4941-892E-ADC6962F5E49}"/>
    <dgm:cxn modelId="{D4F4342E-903F-405D-84E5-2F983FEE2BE5}" type="presOf" srcId="{2A74EFCA-14D2-4A70-B0B1-6955C1EC8B60}" destId="{B5B539A5-81F5-4142-96D8-E13E81FC9607}" srcOrd="0" destOrd="0" presId="urn:microsoft.com/office/officeart/2018/5/layout/IconCircleLabelList"/>
    <dgm:cxn modelId="{BF10FD5D-9E9A-42F8-9E5F-D7374EC40E5B}" type="presOf" srcId="{CEB5E04A-D864-40D8-9233-A14A5CC79468}" destId="{97AADDBC-7428-4B00-9842-418C515765C0}" srcOrd="0" destOrd="0" presId="urn:microsoft.com/office/officeart/2018/5/layout/IconCircleLabelList"/>
    <dgm:cxn modelId="{53B3AA67-4736-4795-B66D-0077D8AD2193}" srcId="{CEB5E04A-D864-40D8-9233-A14A5CC79468}" destId="{024AA291-8163-4200-B304-693B1B06F4AE}" srcOrd="0" destOrd="0" parTransId="{B356182D-3196-4BF6-B51E-228AA6E8C043}" sibTransId="{BDDF3BE6-456B-476E-A2B3-76A179751A77}"/>
    <dgm:cxn modelId="{85C88C56-94FB-4BF2-8DFE-B4D5B744E792}" type="presOf" srcId="{A59D2644-6B14-4F48-B8E0-F97D6A860922}" destId="{4069AA96-93C6-485B-89EA-4345C502B3EF}" srcOrd="0" destOrd="0" presId="urn:microsoft.com/office/officeart/2018/5/layout/IconCircleLabelList"/>
    <dgm:cxn modelId="{420EFE76-3A6B-489E-87AD-66E0BD6A6911}" srcId="{CEB5E04A-D864-40D8-9233-A14A5CC79468}" destId="{86305403-B999-48F9-B40E-5950F12B4634}" srcOrd="2" destOrd="0" parTransId="{6284C72F-141D-4B66-AFE2-354E830BC33E}" sibTransId="{CA3862DB-C5E3-4FCF-97BB-77C41E86E0E9}"/>
    <dgm:cxn modelId="{B0F75158-4E49-405F-BF97-C8E0596F800B}" type="presOf" srcId="{24A1AC2F-2CC2-4990-BF24-776533AB0C88}" destId="{386B3B11-83B8-46E4-83A4-6E4387293138}" srcOrd="0" destOrd="0" presId="urn:microsoft.com/office/officeart/2018/5/layout/IconCircleLabelList"/>
    <dgm:cxn modelId="{CCA25C59-5C90-4130-8AF0-10849AEB2D33}" type="presOf" srcId="{024AA291-8163-4200-B304-693B1B06F4AE}" destId="{792B3FA6-00BD-4598-B865-F6562F70A1ED}" srcOrd="0" destOrd="0" presId="urn:microsoft.com/office/officeart/2018/5/layout/IconCircleLabelList"/>
    <dgm:cxn modelId="{35B9318E-7CE3-4BBB-83FB-47EFF9938D61}" srcId="{CEB5E04A-D864-40D8-9233-A14A5CC79468}" destId="{A59D2644-6B14-4F48-B8E0-F97D6A860922}" srcOrd="4" destOrd="0" parTransId="{A26EE39D-C341-4FF7-B013-4CFC27969825}" sibTransId="{59961422-8BA8-4A28-956C-30B6C66FB8A6}"/>
    <dgm:cxn modelId="{53CE69BD-F871-4674-9FFF-478E135F59DC}" type="presOf" srcId="{750DF89C-D7B9-4061-BB2F-BA1B4493534B}" destId="{3CACD3E8-2A3B-40F3-B584-F0570D09E890}" srcOrd="0" destOrd="0" presId="urn:microsoft.com/office/officeart/2018/5/layout/IconCircleLabelList"/>
    <dgm:cxn modelId="{F5B1ADEA-4108-4827-973A-03CA3027A2F6}" type="presOf" srcId="{86305403-B999-48F9-B40E-5950F12B4634}" destId="{8D34E9AF-A21D-4C55-88C3-2A46399E5111}" srcOrd="0" destOrd="0" presId="urn:microsoft.com/office/officeart/2018/5/layout/IconCircleLabelList"/>
    <dgm:cxn modelId="{A05D37EA-F64A-41F8-8694-F2DE247D779F}" type="presParOf" srcId="{97AADDBC-7428-4B00-9842-418C515765C0}" destId="{18656E73-C7AE-4E0D-8CA9-AED04D1966D5}" srcOrd="0" destOrd="0" presId="urn:microsoft.com/office/officeart/2018/5/layout/IconCircleLabelList"/>
    <dgm:cxn modelId="{7FAD96C6-3E3E-42C4-A195-2F268DA8E511}" type="presParOf" srcId="{18656E73-C7AE-4E0D-8CA9-AED04D1966D5}" destId="{878C3A27-C387-4B55-BB14-512ACFEDFB65}" srcOrd="0" destOrd="0" presId="urn:microsoft.com/office/officeart/2018/5/layout/IconCircleLabelList"/>
    <dgm:cxn modelId="{D8B9BA15-2B4A-4DD3-827F-B233CCE9C797}" type="presParOf" srcId="{18656E73-C7AE-4E0D-8CA9-AED04D1966D5}" destId="{429C3DB3-6DE8-453C-AF7E-E2A35943E51C}" srcOrd="1" destOrd="0" presId="urn:microsoft.com/office/officeart/2018/5/layout/IconCircleLabelList"/>
    <dgm:cxn modelId="{D413FE97-4D0E-43F4-B6D6-234ED81F257A}" type="presParOf" srcId="{18656E73-C7AE-4E0D-8CA9-AED04D1966D5}" destId="{0B37FA20-C7B2-4822-A890-4D2031091604}" srcOrd="2" destOrd="0" presId="urn:microsoft.com/office/officeart/2018/5/layout/IconCircleLabelList"/>
    <dgm:cxn modelId="{575EAEAD-D628-40D0-A8BD-7D772EAEAFF2}" type="presParOf" srcId="{18656E73-C7AE-4E0D-8CA9-AED04D1966D5}" destId="{792B3FA6-00BD-4598-B865-F6562F70A1ED}" srcOrd="3" destOrd="0" presId="urn:microsoft.com/office/officeart/2018/5/layout/IconCircleLabelList"/>
    <dgm:cxn modelId="{314F65D7-1D8E-4847-8624-D845AA94788D}" type="presParOf" srcId="{97AADDBC-7428-4B00-9842-418C515765C0}" destId="{291C4E52-99F5-4DCF-A4AE-13A23DE32933}" srcOrd="1" destOrd="0" presId="urn:microsoft.com/office/officeart/2018/5/layout/IconCircleLabelList"/>
    <dgm:cxn modelId="{1396185A-52E9-4E4B-8632-4637268A4944}" type="presParOf" srcId="{97AADDBC-7428-4B00-9842-418C515765C0}" destId="{9CD0A8C5-03C9-4C37-922B-B498239CB52D}" srcOrd="2" destOrd="0" presId="urn:microsoft.com/office/officeart/2018/5/layout/IconCircleLabelList"/>
    <dgm:cxn modelId="{B9DB6EC7-3A98-4A3B-9D5F-918693F2BC5A}" type="presParOf" srcId="{9CD0A8C5-03C9-4C37-922B-B498239CB52D}" destId="{871A3002-7C5E-458A-AB61-C64E71EBC938}" srcOrd="0" destOrd="0" presId="urn:microsoft.com/office/officeart/2018/5/layout/IconCircleLabelList"/>
    <dgm:cxn modelId="{CFD0E6DE-F391-47CF-A9C6-8FD88F1DEA13}" type="presParOf" srcId="{9CD0A8C5-03C9-4C37-922B-B498239CB52D}" destId="{FDD995B6-DAAB-4ED1-8FE3-A915EBE83A25}" srcOrd="1" destOrd="0" presId="urn:microsoft.com/office/officeart/2018/5/layout/IconCircleLabelList"/>
    <dgm:cxn modelId="{B39DA8FD-5362-4A1A-96B0-C2B7B5F4729C}" type="presParOf" srcId="{9CD0A8C5-03C9-4C37-922B-B498239CB52D}" destId="{91392AC1-F423-40A9-BE24-8A7B37C313AB}" srcOrd="2" destOrd="0" presId="urn:microsoft.com/office/officeart/2018/5/layout/IconCircleLabelList"/>
    <dgm:cxn modelId="{47EFB4B4-B598-4C13-9F62-CFC626DB220F}" type="presParOf" srcId="{9CD0A8C5-03C9-4C37-922B-B498239CB52D}" destId="{3CACD3E8-2A3B-40F3-B584-F0570D09E890}" srcOrd="3" destOrd="0" presId="urn:microsoft.com/office/officeart/2018/5/layout/IconCircleLabelList"/>
    <dgm:cxn modelId="{BD81D908-C457-4154-9E94-9EE820899B50}" type="presParOf" srcId="{97AADDBC-7428-4B00-9842-418C515765C0}" destId="{4EF86CF0-70D1-4B37-A89C-2BE18146B519}" srcOrd="3" destOrd="0" presId="urn:microsoft.com/office/officeart/2018/5/layout/IconCircleLabelList"/>
    <dgm:cxn modelId="{A82A8C50-A75B-439C-99D4-FF1EB0079F69}" type="presParOf" srcId="{97AADDBC-7428-4B00-9842-418C515765C0}" destId="{9B004546-E622-4F46-81DA-0996DE3C09D6}" srcOrd="4" destOrd="0" presId="urn:microsoft.com/office/officeart/2018/5/layout/IconCircleLabelList"/>
    <dgm:cxn modelId="{6DBB5679-9EC5-48E9-A856-842DB5A02536}" type="presParOf" srcId="{9B004546-E622-4F46-81DA-0996DE3C09D6}" destId="{95667BEE-4503-451D-A138-272287725756}" srcOrd="0" destOrd="0" presId="urn:microsoft.com/office/officeart/2018/5/layout/IconCircleLabelList"/>
    <dgm:cxn modelId="{5D3AA5D9-9C14-4438-971A-69EC3F7B5CA2}" type="presParOf" srcId="{9B004546-E622-4F46-81DA-0996DE3C09D6}" destId="{C5307BD6-08F5-456D-B655-2C0E95A79137}" srcOrd="1" destOrd="0" presId="urn:microsoft.com/office/officeart/2018/5/layout/IconCircleLabelList"/>
    <dgm:cxn modelId="{EA2E16B4-F3A4-4B86-96A1-81CADDDEB4BC}" type="presParOf" srcId="{9B004546-E622-4F46-81DA-0996DE3C09D6}" destId="{E844491A-D812-4107-9A72-C5A3AAA13159}" srcOrd="2" destOrd="0" presId="urn:microsoft.com/office/officeart/2018/5/layout/IconCircleLabelList"/>
    <dgm:cxn modelId="{743AC535-25A9-4177-BB33-5B2BFE0BACFE}" type="presParOf" srcId="{9B004546-E622-4F46-81DA-0996DE3C09D6}" destId="{8D34E9AF-A21D-4C55-88C3-2A46399E5111}" srcOrd="3" destOrd="0" presId="urn:microsoft.com/office/officeart/2018/5/layout/IconCircleLabelList"/>
    <dgm:cxn modelId="{F88C1F4D-3E92-425C-A1D1-A4E31334E62F}" type="presParOf" srcId="{97AADDBC-7428-4B00-9842-418C515765C0}" destId="{6411996A-7CA4-4778-909D-77AE0E9AD298}" srcOrd="5" destOrd="0" presId="urn:microsoft.com/office/officeart/2018/5/layout/IconCircleLabelList"/>
    <dgm:cxn modelId="{F8B9422F-C2F0-493C-8F93-4E11F84B5CDF}" type="presParOf" srcId="{97AADDBC-7428-4B00-9842-418C515765C0}" destId="{4CD88711-74BB-4EE1-987A-ED447C5BB67F}" srcOrd="6" destOrd="0" presId="urn:microsoft.com/office/officeart/2018/5/layout/IconCircleLabelList"/>
    <dgm:cxn modelId="{78ABA2ED-42C8-4EE1-B1EF-11A058CEABF5}" type="presParOf" srcId="{4CD88711-74BB-4EE1-987A-ED447C5BB67F}" destId="{4D5F18BA-BA7C-49DF-89E7-18C9D247BE95}" srcOrd="0" destOrd="0" presId="urn:microsoft.com/office/officeart/2018/5/layout/IconCircleLabelList"/>
    <dgm:cxn modelId="{78F9E952-8227-4D00-BE6A-81481033D886}" type="presParOf" srcId="{4CD88711-74BB-4EE1-987A-ED447C5BB67F}" destId="{AA187AE5-5030-4112-BEF2-C63326214529}" srcOrd="1" destOrd="0" presId="urn:microsoft.com/office/officeart/2018/5/layout/IconCircleLabelList"/>
    <dgm:cxn modelId="{C8ACCE45-BCEB-42ED-A284-BCCACC629BDA}" type="presParOf" srcId="{4CD88711-74BB-4EE1-987A-ED447C5BB67F}" destId="{7AB885A7-F39D-4ECF-8C20-D5CCBB560989}" srcOrd="2" destOrd="0" presId="urn:microsoft.com/office/officeart/2018/5/layout/IconCircleLabelList"/>
    <dgm:cxn modelId="{B2F212D1-BEE5-43B0-BA8D-2D4846B4BA2B}" type="presParOf" srcId="{4CD88711-74BB-4EE1-987A-ED447C5BB67F}" destId="{B5B539A5-81F5-4142-96D8-E13E81FC9607}" srcOrd="3" destOrd="0" presId="urn:microsoft.com/office/officeart/2018/5/layout/IconCircleLabelList"/>
    <dgm:cxn modelId="{7A870C25-5004-4ECD-817E-1B39F7EF8E9E}" type="presParOf" srcId="{97AADDBC-7428-4B00-9842-418C515765C0}" destId="{46839A2E-E34D-498D-9F31-499D04071D5B}" srcOrd="7" destOrd="0" presId="urn:microsoft.com/office/officeart/2018/5/layout/IconCircleLabelList"/>
    <dgm:cxn modelId="{25FA9790-B12A-4FF1-A690-6E89CB2C25D0}" type="presParOf" srcId="{97AADDBC-7428-4B00-9842-418C515765C0}" destId="{19E952FE-9B16-40D8-A703-6C7A5AB5E157}" srcOrd="8" destOrd="0" presId="urn:microsoft.com/office/officeart/2018/5/layout/IconCircleLabelList"/>
    <dgm:cxn modelId="{E5AA5D83-7E3B-4C74-B1AB-788BB4FB9588}" type="presParOf" srcId="{19E952FE-9B16-40D8-A703-6C7A5AB5E157}" destId="{9D1971A4-C6CF-4AA5-B2E8-89DC51096876}" srcOrd="0" destOrd="0" presId="urn:microsoft.com/office/officeart/2018/5/layout/IconCircleLabelList"/>
    <dgm:cxn modelId="{105C4E39-2FA8-423D-952A-AAD2378D2F60}" type="presParOf" srcId="{19E952FE-9B16-40D8-A703-6C7A5AB5E157}" destId="{AD61885C-6D83-4157-B10C-C84274FEEC3A}" srcOrd="1" destOrd="0" presId="urn:microsoft.com/office/officeart/2018/5/layout/IconCircleLabelList"/>
    <dgm:cxn modelId="{895E5849-A0AE-42BA-B20D-697BCBEADE09}" type="presParOf" srcId="{19E952FE-9B16-40D8-A703-6C7A5AB5E157}" destId="{CA392676-1835-470F-95BE-A0538107CC09}" srcOrd="2" destOrd="0" presId="urn:microsoft.com/office/officeart/2018/5/layout/IconCircleLabelList"/>
    <dgm:cxn modelId="{3D5D9B63-24FC-40B1-BF8A-67FE026ED8D2}" type="presParOf" srcId="{19E952FE-9B16-40D8-A703-6C7A5AB5E157}" destId="{4069AA96-93C6-485B-89EA-4345C502B3EF}" srcOrd="3" destOrd="0" presId="urn:microsoft.com/office/officeart/2018/5/layout/IconCircleLabelList"/>
    <dgm:cxn modelId="{22A54ADE-4C10-4588-8469-58D3BB1AD68C}" type="presParOf" srcId="{97AADDBC-7428-4B00-9842-418C515765C0}" destId="{1F177479-3E3D-4F30-A84E-0BB9B688235B}" srcOrd="9" destOrd="0" presId="urn:microsoft.com/office/officeart/2018/5/layout/IconCircleLabelList"/>
    <dgm:cxn modelId="{8FE6EF90-3915-4C72-ACFE-8C567B2F6868}" type="presParOf" srcId="{97AADDBC-7428-4B00-9842-418C515765C0}" destId="{811F714E-82AC-43C1-8D45-DC4F2AF23DD5}" srcOrd="10" destOrd="0" presId="urn:microsoft.com/office/officeart/2018/5/layout/IconCircleLabelList"/>
    <dgm:cxn modelId="{6F1BE4ED-FC55-4B87-AEA3-02D34739D61B}" type="presParOf" srcId="{811F714E-82AC-43C1-8D45-DC4F2AF23DD5}" destId="{012F1BBC-26AE-4B99-89F2-4FCFD55D56FF}" srcOrd="0" destOrd="0" presId="urn:microsoft.com/office/officeart/2018/5/layout/IconCircleLabelList"/>
    <dgm:cxn modelId="{4CC89F20-ED9A-4BD1-A5DB-B4E9DC9D98F0}" type="presParOf" srcId="{811F714E-82AC-43C1-8D45-DC4F2AF23DD5}" destId="{69D6849A-BED1-4CF3-B837-31839375EB61}" srcOrd="1" destOrd="0" presId="urn:microsoft.com/office/officeart/2018/5/layout/IconCircleLabelList"/>
    <dgm:cxn modelId="{6F454CE8-6605-4AED-A9C3-50A5573CCF43}" type="presParOf" srcId="{811F714E-82AC-43C1-8D45-DC4F2AF23DD5}" destId="{92055458-404F-4F03-898A-87E445F9E0E1}" srcOrd="2" destOrd="0" presId="urn:microsoft.com/office/officeart/2018/5/layout/IconCircleLabelList"/>
    <dgm:cxn modelId="{CBB0152F-B277-412A-99E2-FDFCF3FF8B3E}" type="presParOf" srcId="{811F714E-82AC-43C1-8D45-DC4F2AF23DD5}" destId="{386B3B11-83B8-46E4-83A4-6E4387293138}"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29EE67-1025-4DB8-81A8-AB8932B36110}"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en-US"/>
        </a:p>
      </dgm:t>
    </dgm:pt>
    <dgm:pt modelId="{6CB61D53-B56D-491B-AC58-D5777DC7F1B7}">
      <dgm:prSet/>
      <dgm:spPr/>
      <dgm:t>
        <a:bodyPr/>
        <a:lstStyle/>
        <a:p>
          <a:r>
            <a:rPr lang="en-US" b="0" dirty="0">
              <a:latin typeface="Aptos Light" panose="020B0004020202020204" pitchFamily="34" charset="0"/>
            </a:rPr>
            <a:t>Helps Organizations Stay on Track</a:t>
          </a:r>
          <a:endParaRPr lang="en-US" dirty="0">
            <a:latin typeface="Aptos Light" panose="020B0004020202020204" pitchFamily="34" charset="0"/>
          </a:endParaRPr>
        </a:p>
      </dgm:t>
    </dgm:pt>
    <dgm:pt modelId="{D21D6321-F61B-4AF1-AA37-D2B71B52CECE}" type="parTrans" cxnId="{501B16E4-D30E-40F6-A82B-F272FD54FFA2}">
      <dgm:prSet/>
      <dgm:spPr/>
      <dgm:t>
        <a:bodyPr/>
        <a:lstStyle/>
        <a:p>
          <a:endParaRPr lang="en-US"/>
        </a:p>
      </dgm:t>
    </dgm:pt>
    <dgm:pt modelId="{B7C41D7A-A7EB-4929-B8FB-7186198CC5A7}" type="sibTrans" cxnId="{501B16E4-D30E-40F6-A82B-F272FD54FFA2}">
      <dgm:prSet/>
      <dgm:spPr/>
      <dgm:t>
        <a:bodyPr/>
        <a:lstStyle/>
        <a:p>
          <a:endParaRPr lang="en-US"/>
        </a:p>
      </dgm:t>
    </dgm:pt>
    <dgm:pt modelId="{407B188E-4B4D-4A40-A936-29F1A4121C5B}">
      <dgm:prSet/>
      <dgm:spPr/>
      <dgm:t>
        <a:bodyPr/>
        <a:lstStyle/>
        <a:p>
          <a:r>
            <a:rPr lang="en-US" b="0" dirty="0">
              <a:latin typeface="Aptos Light" panose="020B0004020202020204" pitchFamily="34" charset="0"/>
            </a:rPr>
            <a:t>Protects Against Risks</a:t>
          </a:r>
          <a:endParaRPr lang="en-US" dirty="0">
            <a:latin typeface="Aptos Light" panose="020B0004020202020204" pitchFamily="34" charset="0"/>
          </a:endParaRPr>
        </a:p>
      </dgm:t>
    </dgm:pt>
    <dgm:pt modelId="{40B7B6CA-3050-4266-BA1F-33C14480EAD0}" type="parTrans" cxnId="{7A2455D1-E8E0-430B-8F03-B3846049357C}">
      <dgm:prSet/>
      <dgm:spPr/>
      <dgm:t>
        <a:bodyPr/>
        <a:lstStyle/>
        <a:p>
          <a:endParaRPr lang="en-US"/>
        </a:p>
      </dgm:t>
    </dgm:pt>
    <dgm:pt modelId="{FEEBBF2A-AE62-41FE-9A5B-599786A0838D}" type="sibTrans" cxnId="{7A2455D1-E8E0-430B-8F03-B3846049357C}">
      <dgm:prSet/>
      <dgm:spPr/>
      <dgm:t>
        <a:bodyPr/>
        <a:lstStyle/>
        <a:p>
          <a:endParaRPr lang="en-US"/>
        </a:p>
      </dgm:t>
    </dgm:pt>
    <dgm:pt modelId="{2E39A976-0334-4ADF-A4D6-92541ADA1BB5}">
      <dgm:prSet/>
      <dgm:spPr/>
      <dgm:t>
        <a:bodyPr/>
        <a:lstStyle/>
        <a:p>
          <a:r>
            <a:rPr lang="en-US" b="0">
              <a:latin typeface="Aptos Light" panose="020B0004020202020204" pitchFamily="34" charset="0"/>
            </a:rPr>
            <a:t>Checks for Accuracy and Honesty</a:t>
          </a:r>
          <a:endParaRPr lang="en-US">
            <a:latin typeface="Aptos Light" panose="020B0004020202020204" pitchFamily="34" charset="0"/>
          </a:endParaRPr>
        </a:p>
      </dgm:t>
    </dgm:pt>
    <dgm:pt modelId="{D55E137E-B658-4D7A-9758-0A379273EEB0}" type="parTrans" cxnId="{4C096823-EE14-4A3A-A2CD-FCDDF617C92F}">
      <dgm:prSet/>
      <dgm:spPr/>
      <dgm:t>
        <a:bodyPr/>
        <a:lstStyle/>
        <a:p>
          <a:endParaRPr lang="en-US"/>
        </a:p>
      </dgm:t>
    </dgm:pt>
    <dgm:pt modelId="{7070FF51-348A-404F-ADCF-1E9CEC0C05FB}" type="sibTrans" cxnId="{4C096823-EE14-4A3A-A2CD-FCDDF617C92F}">
      <dgm:prSet/>
      <dgm:spPr/>
      <dgm:t>
        <a:bodyPr/>
        <a:lstStyle/>
        <a:p>
          <a:endParaRPr lang="en-US"/>
        </a:p>
      </dgm:t>
    </dgm:pt>
    <dgm:pt modelId="{76E51ABF-E652-4BC5-94BA-9CA44D8A94D7}">
      <dgm:prSet/>
      <dgm:spPr/>
      <dgm:t>
        <a:bodyPr/>
        <a:lstStyle/>
        <a:p>
          <a:r>
            <a:rPr lang="en-US" b="0">
              <a:latin typeface="Aptos Light" panose="020B0004020202020204" pitchFamily="34" charset="0"/>
            </a:rPr>
            <a:t>Advises Leaders</a:t>
          </a:r>
          <a:endParaRPr lang="en-US">
            <a:latin typeface="Aptos Light" panose="020B0004020202020204" pitchFamily="34" charset="0"/>
          </a:endParaRPr>
        </a:p>
      </dgm:t>
    </dgm:pt>
    <dgm:pt modelId="{A9EEF25E-380C-48FE-A0D0-407FBA796296}" type="parTrans" cxnId="{7283B644-35D6-4AB9-89F8-D74856AEF27C}">
      <dgm:prSet/>
      <dgm:spPr/>
      <dgm:t>
        <a:bodyPr/>
        <a:lstStyle/>
        <a:p>
          <a:endParaRPr lang="en-US"/>
        </a:p>
      </dgm:t>
    </dgm:pt>
    <dgm:pt modelId="{3306095F-BEE6-4CD6-BC2C-DCDD6EA5ABD6}" type="sibTrans" cxnId="{7283B644-35D6-4AB9-89F8-D74856AEF27C}">
      <dgm:prSet/>
      <dgm:spPr/>
      <dgm:t>
        <a:bodyPr/>
        <a:lstStyle/>
        <a:p>
          <a:endParaRPr lang="en-US"/>
        </a:p>
      </dgm:t>
    </dgm:pt>
    <dgm:pt modelId="{3135DA33-8D59-462C-8526-E8CCE0801CA3}">
      <dgm:prSet/>
      <dgm:spPr/>
      <dgm:t>
        <a:bodyPr/>
        <a:lstStyle/>
        <a:p>
          <a:r>
            <a:rPr lang="en-US" b="0">
              <a:latin typeface="Aptos Light" panose="020B0004020202020204" pitchFamily="34" charset="0"/>
            </a:rPr>
            <a:t>Drives Success</a:t>
          </a:r>
          <a:endParaRPr lang="en-US">
            <a:latin typeface="Aptos Light" panose="020B0004020202020204" pitchFamily="34" charset="0"/>
          </a:endParaRPr>
        </a:p>
      </dgm:t>
    </dgm:pt>
    <dgm:pt modelId="{F2EA8CCB-E61E-4BC3-BBBC-1C1834F2AD07}" type="parTrans" cxnId="{784742B7-749B-4B56-9063-CD375C422881}">
      <dgm:prSet/>
      <dgm:spPr/>
      <dgm:t>
        <a:bodyPr/>
        <a:lstStyle/>
        <a:p>
          <a:endParaRPr lang="en-US"/>
        </a:p>
      </dgm:t>
    </dgm:pt>
    <dgm:pt modelId="{C0905520-A046-4198-B0D0-BB6FE7D2C041}" type="sibTrans" cxnId="{784742B7-749B-4B56-9063-CD375C422881}">
      <dgm:prSet/>
      <dgm:spPr/>
      <dgm:t>
        <a:bodyPr/>
        <a:lstStyle/>
        <a:p>
          <a:endParaRPr lang="en-US"/>
        </a:p>
      </dgm:t>
    </dgm:pt>
    <dgm:pt modelId="{2A46FB6D-1D18-4C3A-9494-28B94B64B5AD}" type="pres">
      <dgm:prSet presAssocID="{3A29EE67-1025-4DB8-81A8-AB8932B36110}" presName="vert0" presStyleCnt="0">
        <dgm:presLayoutVars>
          <dgm:dir/>
          <dgm:animOne val="branch"/>
          <dgm:animLvl val="lvl"/>
        </dgm:presLayoutVars>
      </dgm:prSet>
      <dgm:spPr/>
    </dgm:pt>
    <dgm:pt modelId="{FB38A933-7B03-4AA3-BB47-A7B34D364490}" type="pres">
      <dgm:prSet presAssocID="{6CB61D53-B56D-491B-AC58-D5777DC7F1B7}" presName="thickLine" presStyleLbl="alignNode1" presStyleIdx="0" presStyleCnt="5"/>
      <dgm:spPr/>
    </dgm:pt>
    <dgm:pt modelId="{EA269889-4CC2-4CE4-8433-0ADD34595DAB}" type="pres">
      <dgm:prSet presAssocID="{6CB61D53-B56D-491B-AC58-D5777DC7F1B7}" presName="horz1" presStyleCnt="0"/>
      <dgm:spPr/>
    </dgm:pt>
    <dgm:pt modelId="{B705825C-367B-403C-80BF-D099C2F1602A}" type="pres">
      <dgm:prSet presAssocID="{6CB61D53-B56D-491B-AC58-D5777DC7F1B7}" presName="tx1" presStyleLbl="revTx" presStyleIdx="0" presStyleCnt="5"/>
      <dgm:spPr/>
    </dgm:pt>
    <dgm:pt modelId="{86792634-CE85-436B-8530-9F84CEA6E5C8}" type="pres">
      <dgm:prSet presAssocID="{6CB61D53-B56D-491B-AC58-D5777DC7F1B7}" presName="vert1" presStyleCnt="0"/>
      <dgm:spPr/>
    </dgm:pt>
    <dgm:pt modelId="{901FFE0C-C042-4275-B583-75A1BDB253E8}" type="pres">
      <dgm:prSet presAssocID="{407B188E-4B4D-4A40-A936-29F1A4121C5B}" presName="thickLine" presStyleLbl="alignNode1" presStyleIdx="1" presStyleCnt="5"/>
      <dgm:spPr/>
    </dgm:pt>
    <dgm:pt modelId="{574715C3-DBE8-42EA-93DF-5D46785158CC}" type="pres">
      <dgm:prSet presAssocID="{407B188E-4B4D-4A40-A936-29F1A4121C5B}" presName="horz1" presStyleCnt="0"/>
      <dgm:spPr/>
    </dgm:pt>
    <dgm:pt modelId="{46928F08-48F2-40A0-B357-EB561C95FABE}" type="pres">
      <dgm:prSet presAssocID="{407B188E-4B4D-4A40-A936-29F1A4121C5B}" presName="tx1" presStyleLbl="revTx" presStyleIdx="1" presStyleCnt="5"/>
      <dgm:spPr/>
    </dgm:pt>
    <dgm:pt modelId="{6302D943-CA80-4A74-8473-4BEC1F0859F9}" type="pres">
      <dgm:prSet presAssocID="{407B188E-4B4D-4A40-A936-29F1A4121C5B}" presName="vert1" presStyleCnt="0"/>
      <dgm:spPr/>
    </dgm:pt>
    <dgm:pt modelId="{AE71500C-49CE-4823-B22A-D7A960ADDE88}" type="pres">
      <dgm:prSet presAssocID="{2E39A976-0334-4ADF-A4D6-92541ADA1BB5}" presName="thickLine" presStyleLbl="alignNode1" presStyleIdx="2" presStyleCnt="5"/>
      <dgm:spPr/>
    </dgm:pt>
    <dgm:pt modelId="{E6FD51E0-DFD0-4069-AEE3-0D9CA51BD3A3}" type="pres">
      <dgm:prSet presAssocID="{2E39A976-0334-4ADF-A4D6-92541ADA1BB5}" presName="horz1" presStyleCnt="0"/>
      <dgm:spPr/>
    </dgm:pt>
    <dgm:pt modelId="{953EAD66-0750-4265-8863-83454DAAE331}" type="pres">
      <dgm:prSet presAssocID="{2E39A976-0334-4ADF-A4D6-92541ADA1BB5}" presName="tx1" presStyleLbl="revTx" presStyleIdx="2" presStyleCnt="5"/>
      <dgm:spPr/>
    </dgm:pt>
    <dgm:pt modelId="{50112F96-5ED5-4CC9-AFF2-A02CF73D6831}" type="pres">
      <dgm:prSet presAssocID="{2E39A976-0334-4ADF-A4D6-92541ADA1BB5}" presName="vert1" presStyleCnt="0"/>
      <dgm:spPr/>
    </dgm:pt>
    <dgm:pt modelId="{4A1C743C-25EB-4509-9A93-C1286B156165}" type="pres">
      <dgm:prSet presAssocID="{76E51ABF-E652-4BC5-94BA-9CA44D8A94D7}" presName="thickLine" presStyleLbl="alignNode1" presStyleIdx="3" presStyleCnt="5"/>
      <dgm:spPr/>
    </dgm:pt>
    <dgm:pt modelId="{33826E94-6E35-4E84-B799-98A2B982DE1B}" type="pres">
      <dgm:prSet presAssocID="{76E51ABF-E652-4BC5-94BA-9CA44D8A94D7}" presName="horz1" presStyleCnt="0"/>
      <dgm:spPr/>
    </dgm:pt>
    <dgm:pt modelId="{EF73DDBF-2295-43B4-8B8F-12E5EB9C1CE7}" type="pres">
      <dgm:prSet presAssocID="{76E51ABF-E652-4BC5-94BA-9CA44D8A94D7}" presName="tx1" presStyleLbl="revTx" presStyleIdx="3" presStyleCnt="5"/>
      <dgm:spPr/>
    </dgm:pt>
    <dgm:pt modelId="{27C000AE-5D07-4D7F-AF91-86C81DC1D6BC}" type="pres">
      <dgm:prSet presAssocID="{76E51ABF-E652-4BC5-94BA-9CA44D8A94D7}" presName="vert1" presStyleCnt="0"/>
      <dgm:spPr/>
    </dgm:pt>
    <dgm:pt modelId="{DC48F88C-2AB4-40C5-AD8B-1CE59180D6C8}" type="pres">
      <dgm:prSet presAssocID="{3135DA33-8D59-462C-8526-E8CCE0801CA3}" presName="thickLine" presStyleLbl="alignNode1" presStyleIdx="4" presStyleCnt="5"/>
      <dgm:spPr/>
    </dgm:pt>
    <dgm:pt modelId="{3F5B1800-8F02-4713-997E-B7CE494F9991}" type="pres">
      <dgm:prSet presAssocID="{3135DA33-8D59-462C-8526-E8CCE0801CA3}" presName="horz1" presStyleCnt="0"/>
      <dgm:spPr/>
    </dgm:pt>
    <dgm:pt modelId="{67205F90-72B1-41E8-8C51-2B211865061C}" type="pres">
      <dgm:prSet presAssocID="{3135DA33-8D59-462C-8526-E8CCE0801CA3}" presName="tx1" presStyleLbl="revTx" presStyleIdx="4" presStyleCnt="5"/>
      <dgm:spPr/>
    </dgm:pt>
    <dgm:pt modelId="{4A83E24C-A322-4743-AA4E-DE2CEEAD70B9}" type="pres">
      <dgm:prSet presAssocID="{3135DA33-8D59-462C-8526-E8CCE0801CA3}" presName="vert1" presStyleCnt="0"/>
      <dgm:spPr/>
    </dgm:pt>
  </dgm:ptLst>
  <dgm:cxnLst>
    <dgm:cxn modelId="{23FF0608-F2C5-41C3-BC71-D01995E8129B}" type="presOf" srcId="{407B188E-4B4D-4A40-A936-29F1A4121C5B}" destId="{46928F08-48F2-40A0-B357-EB561C95FABE}" srcOrd="0" destOrd="0" presId="urn:microsoft.com/office/officeart/2008/layout/LinedList"/>
    <dgm:cxn modelId="{F2317818-45A7-4958-9127-4AB1541D4255}" type="presOf" srcId="{76E51ABF-E652-4BC5-94BA-9CA44D8A94D7}" destId="{EF73DDBF-2295-43B4-8B8F-12E5EB9C1CE7}" srcOrd="0" destOrd="0" presId="urn:microsoft.com/office/officeart/2008/layout/LinedList"/>
    <dgm:cxn modelId="{4C096823-EE14-4A3A-A2CD-FCDDF617C92F}" srcId="{3A29EE67-1025-4DB8-81A8-AB8932B36110}" destId="{2E39A976-0334-4ADF-A4D6-92541ADA1BB5}" srcOrd="2" destOrd="0" parTransId="{D55E137E-B658-4D7A-9758-0A379273EEB0}" sibTransId="{7070FF51-348A-404F-ADCF-1E9CEC0C05FB}"/>
    <dgm:cxn modelId="{25B75F2C-E1A4-419D-9CAF-A4FEAC0DFC24}" type="presOf" srcId="{2E39A976-0334-4ADF-A4D6-92541ADA1BB5}" destId="{953EAD66-0750-4265-8863-83454DAAE331}" srcOrd="0" destOrd="0" presId="urn:microsoft.com/office/officeart/2008/layout/LinedList"/>
    <dgm:cxn modelId="{7283B644-35D6-4AB9-89F8-D74856AEF27C}" srcId="{3A29EE67-1025-4DB8-81A8-AB8932B36110}" destId="{76E51ABF-E652-4BC5-94BA-9CA44D8A94D7}" srcOrd="3" destOrd="0" parTransId="{A9EEF25E-380C-48FE-A0D0-407FBA796296}" sibTransId="{3306095F-BEE6-4CD6-BC2C-DCDD6EA5ABD6}"/>
    <dgm:cxn modelId="{69834F6A-20A6-4FE4-8029-9701ED6D58C4}" type="presOf" srcId="{3135DA33-8D59-462C-8526-E8CCE0801CA3}" destId="{67205F90-72B1-41E8-8C51-2B211865061C}" srcOrd="0" destOrd="0" presId="urn:microsoft.com/office/officeart/2008/layout/LinedList"/>
    <dgm:cxn modelId="{A14DD677-E3B1-4F30-AD47-9441A278A944}" type="presOf" srcId="{3A29EE67-1025-4DB8-81A8-AB8932B36110}" destId="{2A46FB6D-1D18-4C3A-9494-28B94B64B5AD}" srcOrd="0" destOrd="0" presId="urn:microsoft.com/office/officeart/2008/layout/LinedList"/>
    <dgm:cxn modelId="{784742B7-749B-4B56-9063-CD375C422881}" srcId="{3A29EE67-1025-4DB8-81A8-AB8932B36110}" destId="{3135DA33-8D59-462C-8526-E8CCE0801CA3}" srcOrd="4" destOrd="0" parTransId="{F2EA8CCB-E61E-4BC3-BBBC-1C1834F2AD07}" sibTransId="{C0905520-A046-4198-B0D0-BB6FE7D2C041}"/>
    <dgm:cxn modelId="{7A2455D1-E8E0-430B-8F03-B3846049357C}" srcId="{3A29EE67-1025-4DB8-81A8-AB8932B36110}" destId="{407B188E-4B4D-4A40-A936-29F1A4121C5B}" srcOrd="1" destOrd="0" parTransId="{40B7B6CA-3050-4266-BA1F-33C14480EAD0}" sibTransId="{FEEBBF2A-AE62-41FE-9A5B-599786A0838D}"/>
    <dgm:cxn modelId="{501B16E4-D30E-40F6-A82B-F272FD54FFA2}" srcId="{3A29EE67-1025-4DB8-81A8-AB8932B36110}" destId="{6CB61D53-B56D-491B-AC58-D5777DC7F1B7}" srcOrd="0" destOrd="0" parTransId="{D21D6321-F61B-4AF1-AA37-D2B71B52CECE}" sibTransId="{B7C41D7A-A7EB-4929-B8FB-7186198CC5A7}"/>
    <dgm:cxn modelId="{03B97DE7-CD99-4A0E-ABF0-F9146E309BC3}" type="presOf" srcId="{6CB61D53-B56D-491B-AC58-D5777DC7F1B7}" destId="{B705825C-367B-403C-80BF-D099C2F1602A}" srcOrd="0" destOrd="0" presId="urn:microsoft.com/office/officeart/2008/layout/LinedList"/>
    <dgm:cxn modelId="{00495809-3E05-426D-877D-354017663548}" type="presParOf" srcId="{2A46FB6D-1D18-4C3A-9494-28B94B64B5AD}" destId="{FB38A933-7B03-4AA3-BB47-A7B34D364490}" srcOrd="0" destOrd="0" presId="urn:microsoft.com/office/officeart/2008/layout/LinedList"/>
    <dgm:cxn modelId="{A9DB32E8-BCA6-4A36-8F66-03F5207B7793}" type="presParOf" srcId="{2A46FB6D-1D18-4C3A-9494-28B94B64B5AD}" destId="{EA269889-4CC2-4CE4-8433-0ADD34595DAB}" srcOrd="1" destOrd="0" presId="urn:microsoft.com/office/officeart/2008/layout/LinedList"/>
    <dgm:cxn modelId="{584502CC-D00E-4189-9EEF-412E8532572C}" type="presParOf" srcId="{EA269889-4CC2-4CE4-8433-0ADD34595DAB}" destId="{B705825C-367B-403C-80BF-D099C2F1602A}" srcOrd="0" destOrd="0" presId="urn:microsoft.com/office/officeart/2008/layout/LinedList"/>
    <dgm:cxn modelId="{FE6718E9-0218-4E90-84D3-9CA76DB6F615}" type="presParOf" srcId="{EA269889-4CC2-4CE4-8433-0ADD34595DAB}" destId="{86792634-CE85-436B-8530-9F84CEA6E5C8}" srcOrd="1" destOrd="0" presId="urn:microsoft.com/office/officeart/2008/layout/LinedList"/>
    <dgm:cxn modelId="{BE773335-0CF6-4251-8E44-59799DBA1F88}" type="presParOf" srcId="{2A46FB6D-1D18-4C3A-9494-28B94B64B5AD}" destId="{901FFE0C-C042-4275-B583-75A1BDB253E8}" srcOrd="2" destOrd="0" presId="urn:microsoft.com/office/officeart/2008/layout/LinedList"/>
    <dgm:cxn modelId="{07847E32-222A-4B0F-8391-9FD0E2C9DADA}" type="presParOf" srcId="{2A46FB6D-1D18-4C3A-9494-28B94B64B5AD}" destId="{574715C3-DBE8-42EA-93DF-5D46785158CC}" srcOrd="3" destOrd="0" presId="urn:microsoft.com/office/officeart/2008/layout/LinedList"/>
    <dgm:cxn modelId="{704549AF-74A2-4F2D-80DE-A12597382CA3}" type="presParOf" srcId="{574715C3-DBE8-42EA-93DF-5D46785158CC}" destId="{46928F08-48F2-40A0-B357-EB561C95FABE}" srcOrd="0" destOrd="0" presId="urn:microsoft.com/office/officeart/2008/layout/LinedList"/>
    <dgm:cxn modelId="{1B8A817B-0F7C-4152-B34E-AA83AA2F2B34}" type="presParOf" srcId="{574715C3-DBE8-42EA-93DF-5D46785158CC}" destId="{6302D943-CA80-4A74-8473-4BEC1F0859F9}" srcOrd="1" destOrd="0" presId="urn:microsoft.com/office/officeart/2008/layout/LinedList"/>
    <dgm:cxn modelId="{018B9C6F-B890-4BC7-996E-8B8773593207}" type="presParOf" srcId="{2A46FB6D-1D18-4C3A-9494-28B94B64B5AD}" destId="{AE71500C-49CE-4823-B22A-D7A960ADDE88}" srcOrd="4" destOrd="0" presId="urn:microsoft.com/office/officeart/2008/layout/LinedList"/>
    <dgm:cxn modelId="{4C313ED0-4863-457A-8554-7CC8F6E6DA5D}" type="presParOf" srcId="{2A46FB6D-1D18-4C3A-9494-28B94B64B5AD}" destId="{E6FD51E0-DFD0-4069-AEE3-0D9CA51BD3A3}" srcOrd="5" destOrd="0" presId="urn:microsoft.com/office/officeart/2008/layout/LinedList"/>
    <dgm:cxn modelId="{B65E004E-391A-42EB-9BF5-4B3E9DEA201C}" type="presParOf" srcId="{E6FD51E0-DFD0-4069-AEE3-0D9CA51BD3A3}" destId="{953EAD66-0750-4265-8863-83454DAAE331}" srcOrd="0" destOrd="0" presId="urn:microsoft.com/office/officeart/2008/layout/LinedList"/>
    <dgm:cxn modelId="{E5D47F94-54F8-42B6-8F69-5B29F7DE3486}" type="presParOf" srcId="{E6FD51E0-DFD0-4069-AEE3-0D9CA51BD3A3}" destId="{50112F96-5ED5-4CC9-AFF2-A02CF73D6831}" srcOrd="1" destOrd="0" presId="urn:microsoft.com/office/officeart/2008/layout/LinedList"/>
    <dgm:cxn modelId="{C95DC74F-A81A-4999-87D9-BACEEE998561}" type="presParOf" srcId="{2A46FB6D-1D18-4C3A-9494-28B94B64B5AD}" destId="{4A1C743C-25EB-4509-9A93-C1286B156165}" srcOrd="6" destOrd="0" presId="urn:microsoft.com/office/officeart/2008/layout/LinedList"/>
    <dgm:cxn modelId="{6AF77059-B38E-4E0C-B3A4-700DA8A0D72B}" type="presParOf" srcId="{2A46FB6D-1D18-4C3A-9494-28B94B64B5AD}" destId="{33826E94-6E35-4E84-B799-98A2B982DE1B}" srcOrd="7" destOrd="0" presId="urn:microsoft.com/office/officeart/2008/layout/LinedList"/>
    <dgm:cxn modelId="{B661A424-25FB-4DA2-BDB0-81C668C11BE1}" type="presParOf" srcId="{33826E94-6E35-4E84-B799-98A2B982DE1B}" destId="{EF73DDBF-2295-43B4-8B8F-12E5EB9C1CE7}" srcOrd="0" destOrd="0" presId="urn:microsoft.com/office/officeart/2008/layout/LinedList"/>
    <dgm:cxn modelId="{C3156A80-BE89-4069-AB88-415A19DF16AC}" type="presParOf" srcId="{33826E94-6E35-4E84-B799-98A2B982DE1B}" destId="{27C000AE-5D07-4D7F-AF91-86C81DC1D6BC}" srcOrd="1" destOrd="0" presId="urn:microsoft.com/office/officeart/2008/layout/LinedList"/>
    <dgm:cxn modelId="{FD1AFF7B-7B85-4918-81A3-B0A8972F2A5C}" type="presParOf" srcId="{2A46FB6D-1D18-4C3A-9494-28B94B64B5AD}" destId="{DC48F88C-2AB4-40C5-AD8B-1CE59180D6C8}" srcOrd="8" destOrd="0" presId="urn:microsoft.com/office/officeart/2008/layout/LinedList"/>
    <dgm:cxn modelId="{854A559F-12A5-48E0-9C4B-A08F38FBBBF7}" type="presParOf" srcId="{2A46FB6D-1D18-4C3A-9494-28B94B64B5AD}" destId="{3F5B1800-8F02-4713-997E-B7CE494F9991}" srcOrd="9" destOrd="0" presId="urn:microsoft.com/office/officeart/2008/layout/LinedList"/>
    <dgm:cxn modelId="{9CA6C04F-A708-487D-BFCC-7B841F5F93DE}" type="presParOf" srcId="{3F5B1800-8F02-4713-997E-B7CE494F9991}" destId="{67205F90-72B1-41E8-8C51-2B211865061C}" srcOrd="0" destOrd="0" presId="urn:microsoft.com/office/officeart/2008/layout/LinedList"/>
    <dgm:cxn modelId="{65B40303-85ED-4184-9E87-513B1E42C45A}" type="presParOf" srcId="{3F5B1800-8F02-4713-997E-B7CE494F9991}" destId="{4A83E24C-A322-4743-AA4E-DE2CEEAD70B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1EDFC7-FD70-4F93-8F89-31731B5494C5}" type="doc">
      <dgm:prSet loTypeId="urn:microsoft.com/office/officeart/2018/2/layout/IconCircleList" loCatId="icon" qsTypeId="urn:microsoft.com/office/officeart/2005/8/quickstyle/simple4" qsCatId="simple" csTypeId="urn:microsoft.com/office/officeart/2005/8/colors/accent6_2" csCatId="accent6" phldr="1"/>
      <dgm:spPr/>
      <dgm:t>
        <a:bodyPr/>
        <a:lstStyle/>
        <a:p>
          <a:endParaRPr lang="en-US"/>
        </a:p>
      </dgm:t>
    </dgm:pt>
    <dgm:pt modelId="{62F6A017-B25D-4FF9-9280-ABD3C267AE3A}">
      <dgm:prSet custT="1"/>
      <dgm:spPr/>
      <dgm:t>
        <a:bodyPr/>
        <a:lstStyle/>
        <a:p>
          <a:pPr algn="l">
            <a:lnSpc>
              <a:spcPct val="100000"/>
            </a:lnSpc>
          </a:pPr>
          <a:r>
            <a:rPr lang="en-US" sz="2400" b="0" dirty="0">
              <a:latin typeface="Aptos Light" panose="020B0004020202020204" pitchFamily="34" charset="0"/>
            </a:rPr>
            <a:t>Move beyond assurance &amp; compliance</a:t>
          </a:r>
          <a:endParaRPr lang="en-US" sz="2400" dirty="0">
            <a:latin typeface="Aptos Light" panose="020B0004020202020204" pitchFamily="34" charset="0"/>
          </a:endParaRPr>
        </a:p>
      </dgm:t>
    </dgm:pt>
    <dgm:pt modelId="{50485688-1A08-4893-A626-05117A7B5A8F}" type="parTrans" cxnId="{2C38BCD2-EC48-4788-8367-C9B2E636E566}">
      <dgm:prSet/>
      <dgm:spPr/>
      <dgm:t>
        <a:bodyPr/>
        <a:lstStyle/>
        <a:p>
          <a:endParaRPr lang="en-US" sz="1800"/>
        </a:p>
      </dgm:t>
    </dgm:pt>
    <dgm:pt modelId="{47D0B7F7-97B8-4E2E-A042-7CF25E321F00}" type="sibTrans" cxnId="{2C38BCD2-EC48-4788-8367-C9B2E636E566}">
      <dgm:prSet/>
      <dgm:spPr/>
      <dgm:t>
        <a:bodyPr/>
        <a:lstStyle/>
        <a:p>
          <a:pPr>
            <a:lnSpc>
              <a:spcPct val="100000"/>
            </a:lnSpc>
          </a:pPr>
          <a:endParaRPr lang="en-US" sz="1800"/>
        </a:p>
      </dgm:t>
    </dgm:pt>
    <dgm:pt modelId="{DDBA3599-70D3-4095-A02F-0A4F44A0C79F}">
      <dgm:prSet custT="1"/>
      <dgm:spPr/>
      <dgm:t>
        <a:bodyPr/>
        <a:lstStyle/>
        <a:p>
          <a:pPr algn="l">
            <a:lnSpc>
              <a:spcPct val="100000"/>
            </a:lnSpc>
          </a:pPr>
          <a:r>
            <a:rPr lang="en-US" sz="2400" b="0" dirty="0">
              <a:latin typeface="Aptos Light" panose="020B0004020202020204" pitchFamily="34" charset="0"/>
            </a:rPr>
            <a:t>Provide advice &amp; strategy</a:t>
          </a:r>
          <a:endParaRPr lang="en-US" sz="2400" dirty="0">
            <a:latin typeface="Aptos Light" panose="020B0004020202020204" pitchFamily="34" charset="0"/>
          </a:endParaRPr>
        </a:p>
      </dgm:t>
    </dgm:pt>
    <dgm:pt modelId="{E8711957-896F-4675-92F8-17616C422A96}" type="parTrans" cxnId="{EAC9DE1B-16DA-4884-BBA1-EFCC86D94AA6}">
      <dgm:prSet/>
      <dgm:spPr/>
      <dgm:t>
        <a:bodyPr/>
        <a:lstStyle/>
        <a:p>
          <a:endParaRPr lang="en-US" sz="1800"/>
        </a:p>
      </dgm:t>
    </dgm:pt>
    <dgm:pt modelId="{9CFEB873-324F-4EA8-8260-215EAC312BA9}" type="sibTrans" cxnId="{EAC9DE1B-16DA-4884-BBA1-EFCC86D94AA6}">
      <dgm:prSet/>
      <dgm:spPr/>
      <dgm:t>
        <a:bodyPr/>
        <a:lstStyle/>
        <a:p>
          <a:pPr>
            <a:lnSpc>
              <a:spcPct val="100000"/>
            </a:lnSpc>
          </a:pPr>
          <a:endParaRPr lang="en-US" sz="1800"/>
        </a:p>
      </dgm:t>
    </dgm:pt>
    <dgm:pt modelId="{41AD1882-A9A3-456B-88B8-DD657C3F3B67}">
      <dgm:prSet custT="1"/>
      <dgm:spPr/>
      <dgm:t>
        <a:bodyPr/>
        <a:lstStyle/>
        <a:p>
          <a:pPr algn="l">
            <a:lnSpc>
              <a:spcPct val="100000"/>
            </a:lnSpc>
          </a:pPr>
          <a:r>
            <a:rPr lang="en-US" sz="2400" b="0" dirty="0">
              <a:latin typeface="Aptos Light" panose="020B0004020202020204" pitchFamily="34" charset="0"/>
            </a:rPr>
            <a:t>Strategic planning with a long-term focus</a:t>
          </a:r>
          <a:endParaRPr lang="en-US" sz="2400" dirty="0">
            <a:latin typeface="Aptos Light" panose="020B0004020202020204" pitchFamily="34" charset="0"/>
          </a:endParaRPr>
        </a:p>
      </dgm:t>
    </dgm:pt>
    <dgm:pt modelId="{B01F07D7-4FF8-44EE-AF34-5D56E494831E}" type="parTrans" cxnId="{1BD947C7-27B4-41BE-8265-20B32C07C931}">
      <dgm:prSet/>
      <dgm:spPr/>
      <dgm:t>
        <a:bodyPr/>
        <a:lstStyle/>
        <a:p>
          <a:endParaRPr lang="en-US" sz="1800"/>
        </a:p>
      </dgm:t>
    </dgm:pt>
    <dgm:pt modelId="{4666F824-A49A-4B8C-A18D-080C123869F9}" type="sibTrans" cxnId="{1BD947C7-27B4-41BE-8265-20B32C07C931}">
      <dgm:prSet/>
      <dgm:spPr/>
      <dgm:t>
        <a:bodyPr/>
        <a:lstStyle/>
        <a:p>
          <a:pPr>
            <a:lnSpc>
              <a:spcPct val="100000"/>
            </a:lnSpc>
          </a:pPr>
          <a:endParaRPr lang="en-US" sz="1800"/>
        </a:p>
      </dgm:t>
    </dgm:pt>
    <dgm:pt modelId="{B71956D0-9946-44CC-9612-8D8CA9141323}">
      <dgm:prSet custT="1"/>
      <dgm:spPr/>
      <dgm:t>
        <a:bodyPr/>
        <a:lstStyle/>
        <a:p>
          <a:pPr algn="l">
            <a:lnSpc>
              <a:spcPct val="100000"/>
            </a:lnSpc>
          </a:pPr>
          <a:r>
            <a:rPr lang="en-US" sz="2400" b="0" dirty="0">
              <a:latin typeface="Aptos Light" panose="020B0004020202020204" pitchFamily="34" charset="0"/>
            </a:rPr>
            <a:t>Stronger advisory role</a:t>
          </a:r>
          <a:endParaRPr lang="en-US" sz="2400" dirty="0">
            <a:latin typeface="Aptos Light" panose="020B0004020202020204" pitchFamily="34" charset="0"/>
          </a:endParaRPr>
        </a:p>
      </dgm:t>
    </dgm:pt>
    <dgm:pt modelId="{56703840-2D7F-4F40-8CB7-C1DA5E185727}" type="parTrans" cxnId="{078310FC-FA04-4A05-BE1D-FAED27E7B11E}">
      <dgm:prSet/>
      <dgm:spPr/>
      <dgm:t>
        <a:bodyPr/>
        <a:lstStyle/>
        <a:p>
          <a:endParaRPr lang="en-US" sz="1800"/>
        </a:p>
      </dgm:t>
    </dgm:pt>
    <dgm:pt modelId="{C4FEA9BC-D92E-4B14-B575-DCC76F30D9A5}" type="sibTrans" cxnId="{078310FC-FA04-4A05-BE1D-FAED27E7B11E}">
      <dgm:prSet/>
      <dgm:spPr/>
      <dgm:t>
        <a:bodyPr/>
        <a:lstStyle/>
        <a:p>
          <a:endParaRPr lang="en-US" sz="1800"/>
        </a:p>
      </dgm:t>
    </dgm:pt>
    <dgm:pt modelId="{39F8FE63-A571-4939-BE8B-5A54EE1EDB8E}" type="pres">
      <dgm:prSet presAssocID="{631EDFC7-FD70-4F93-8F89-31731B5494C5}" presName="root" presStyleCnt="0">
        <dgm:presLayoutVars>
          <dgm:dir/>
          <dgm:resizeHandles val="exact"/>
        </dgm:presLayoutVars>
      </dgm:prSet>
      <dgm:spPr/>
    </dgm:pt>
    <dgm:pt modelId="{0F054DE1-FA79-4864-B9E5-815F08919554}" type="pres">
      <dgm:prSet presAssocID="{631EDFC7-FD70-4F93-8F89-31731B5494C5}" presName="container" presStyleCnt="0">
        <dgm:presLayoutVars>
          <dgm:dir/>
          <dgm:resizeHandles val="exact"/>
        </dgm:presLayoutVars>
      </dgm:prSet>
      <dgm:spPr/>
    </dgm:pt>
    <dgm:pt modelId="{79574AC8-35AF-4AE5-B922-247CC2AE26B0}" type="pres">
      <dgm:prSet presAssocID="{62F6A017-B25D-4FF9-9280-ABD3C267AE3A}" presName="compNode" presStyleCnt="0"/>
      <dgm:spPr/>
    </dgm:pt>
    <dgm:pt modelId="{3C1C96A4-D8F8-4800-ACF0-97B2CB0D99B6}" type="pres">
      <dgm:prSet presAssocID="{62F6A017-B25D-4FF9-9280-ABD3C267AE3A}" presName="iconBgRect" presStyleLbl="bgShp" presStyleIdx="0" presStyleCnt="4"/>
      <dgm:spPr/>
    </dgm:pt>
    <dgm:pt modelId="{E81F0FE5-18EC-4353-A015-24C5F961F8A0}" type="pres">
      <dgm:prSet presAssocID="{62F6A017-B25D-4FF9-9280-ABD3C267AE3A}" presName="iconRect" presStyleLbl="node1" presStyleIdx="0" presStyleCnt="4" custScaleX="120096" custScaleY="1334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06A983E3-CE40-4F18-AE9C-303859D78228}" type="pres">
      <dgm:prSet presAssocID="{62F6A017-B25D-4FF9-9280-ABD3C267AE3A}" presName="spaceRect" presStyleCnt="0"/>
      <dgm:spPr/>
    </dgm:pt>
    <dgm:pt modelId="{33BAF223-3B6F-4FC9-ADDC-7B8C629DC7AB}" type="pres">
      <dgm:prSet presAssocID="{62F6A017-B25D-4FF9-9280-ABD3C267AE3A}" presName="textRect" presStyleLbl="revTx" presStyleIdx="0" presStyleCnt="4">
        <dgm:presLayoutVars>
          <dgm:chMax val="1"/>
          <dgm:chPref val="1"/>
        </dgm:presLayoutVars>
      </dgm:prSet>
      <dgm:spPr/>
    </dgm:pt>
    <dgm:pt modelId="{AD28254E-2147-47A1-876B-EC08CB26A085}" type="pres">
      <dgm:prSet presAssocID="{47D0B7F7-97B8-4E2E-A042-7CF25E321F00}" presName="sibTrans" presStyleLbl="sibTrans2D1" presStyleIdx="0" presStyleCnt="0"/>
      <dgm:spPr/>
    </dgm:pt>
    <dgm:pt modelId="{B7E01CD7-A7CD-47D4-8FCF-A92EF9A5D805}" type="pres">
      <dgm:prSet presAssocID="{DDBA3599-70D3-4095-A02F-0A4F44A0C79F}" presName="compNode" presStyleCnt="0"/>
      <dgm:spPr/>
    </dgm:pt>
    <dgm:pt modelId="{ECE086C8-FAD6-4416-8421-370C1B0CD11A}" type="pres">
      <dgm:prSet presAssocID="{DDBA3599-70D3-4095-A02F-0A4F44A0C79F}" presName="iconBgRect" presStyleLbl="bgShp" presStyleIdx="1" presStyleCnt="4"/>
      <dgm:spPr/>
    </dgm:pt>
    <dgm:pt modelId="{D6DA3B3A-E1EF-49E4-9F0D-7A133AD07E91}" type="pres">
      <dgm:prSet presAssocID="{DDBA3599-70D3-4095-A02F-0A4F44A0C79F}" presName="iconRect" presStyleLbl="node1" presStyleIdx="1" presStyleCnt="4" custScaleX="120096" custScaleY="1334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BCCDF6C2-5487-4024-8EED-E61094D9AAE9}" type="pres">
      <dgm:prSet presAssocID="{DDBA3599-70D3-4095-A02F-0A4F44A0C79F}" presName="spaceRect" presStyleCnt="0"/>
      <dgm:spPr/>
    </dgm:pt>
    <dgm:pt modelId="{02CB543D-5682-4374-94CB-5B032CAC9430}" type="pres">
      <dgm:prSet presAssocID="{DDBA3599-70D3-4095-A02F-0A4F44A0C79F}" presName="textRect" presStyleLbl="revTx" presStyleIdx="1" presStyleCnt="4">
        <dgm:presLayoutVars>
          <dgm:chMax val="1"/>
          <dgm:chPref val="1"/>
        </dgm:presLayoutVars>
      </dgm:prSet>
      <dgm:spPr/>
    </dgm:pt>
    <dgm:pt modelId="{A0D4EBD1-6CC0-491D-9504-7244913B7C42}" type="pres">
      <dgm:prSet presAssocID="{9CFEB873-324F-4EA8-8260-215EAC312BA9}" presName="sibTrans" presStyleLbl="sibTrans2D1" presStyleIdx="0" presStyleCnt="0"/>
      <dgm:spPr/>
    </dgm:pt>
    <dgm:pt modelId="{50B05BE4-0EB6-4EFA-B4FB-1F39AABD1EA3}" type="pres">
      <dgm:prSet presAssocID="{41AD1882-A9A3-456B-88B8-DD657C3F3B67}" presName="compNode" presStyleCnt="0"/>
      <dgm:spPr/>
    </dgm:pt>
    <dgm:pt modelId="{CFD9A3A4-C242-4AA4-8B7D-D88ECAD81FBB}" type="pres">
      <dgm:prSet presAssocID="{41AD1882-A9A3-456B-88B8-DD657C3F3B67}" presName="iconBgRect" presStyleLbl="bgShp" presStyleIdx="2" presStyleCnt="4"/>
      <dgm:spPr/>
    </dgm:pt>
    <dgm:pt modelId="{75A4D698-5B5C-4CCC-BB65-C6BE51768B9F}" type="pres">
      <dgm:prSet presAssocID="{41AD1882-A9A3-456B-88B8-DD657C3F3B67}" presName="iconRect" presStyleLbl="node1" presStyleIdx="2" presStyleCnt="4" custScaleX="120096" custScaleY="13343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laybook"/>
        </a:ext>
      </dgm:extLst>
    </dgm:pt>
    <dgm:pt modelId="{3DF65DDE-0366-4A2E-AC59-13A3269F5366}" type="pres">
      <dgm:prSet presAssocID="{41AD1882-A9A3-456B-88B8-DD657C3F3B67}" presName="spaceRect" presStyleCnt="0"/>
      <dgm:spPr/>
    </dgm:pt>
    <dgm:pt modelId="{0E8D6845-B1C0-4410-A465-0A158AD720B5}" type="pres">
      <dgm:prSet presAssocID="{41AD1882-A9A3-456B-88B8-DD657C3F3B67}" presName="textRect" presStyleLbl="revTx" presStyleIdx="2" presStyleCnt="4" custScaleY="211566">
        <dgm:presLayoutVars>
          <dgm:chMax val="1"/>
          <dgm:chPref val="1"/>
        </dgm:presLayoutVars>
      </dgm:prSet>
      <dgm:spPr/>
    </dgm:pt>
    <dgm:pt modelId="{C3A7889A-FC4E-4467-AC91-AB5BE0C9F324}" type="pres">
      <dgm:prSet presAssocID="{4666F824-A49A-4B8C-A18D-080C123869F9}" presName="sibTrans" presStyleLbl="sibTrans2D1" presStyleIdx="0" presStyleCnt="0"/>
      <dgm:spPr/>
    </dgm:pt>
    <dgm:pt modelId="{24EEC643-E712-408A-AA9B-3267F215AA41}" type="pres">
      <dgm:prSet presAssocID="{B71956D0-9946-44CC-9612-8D8CA9141323}" presName="compNode" presStyleCnt="0"/>
      <dgm:spPr/>
    </dgm:pt>
    <dgm:pt modelId="{8C66E9B7-64D1-497C-B3EC-47255307A89B}" type="pres">
      <dgm:prSet presAssocID="{B71956D0-9946-44CC-9612-8D8CA9141323}" presName="iconBgRect" presStyleLbl="bgShp" presStyleIdx="3" presStyleCnt="4"/>
      <dgm:spPr/>
    </dgm:pt>
    <dgm:pt modelId="{EC8FC882-26CA-47E9-A57A-BDC375B34F6E}" type="pres">
      <dgm:prSet presAssocID="{B71956D0-9946-44CC-9612-8D8CA9141323}" presName="iconRect" presStyleLbl="node1" presStyleIdx="3" presStyleCnt="4" custScaleX="120096" custScaleY="13343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42EC7FA9-1B10-430E-A32A-E075BF03C041}" type="pres">
      <dgm:prSet presAssocID="{B71956D0-9946-44CC-9612-8D8CA9141323}" presName="spaceRect" presStyleCnt="0"/>
      <dgm:spPr/>
    </dgm:pt>
    <dgm:pt modelId="{7C9CAC0D-FE55-4650-BD1E-64145B08779B}" type="pres">
      <dgm:prSet presAssocID="{B71956D0-9946-44CC-9612-8D8CA9141323}" presName="textRect" presStyleLbl="revTx" presStyleIdx="3" presStyleCnt="4" custScaleY="159015">
        <dgm:presLayoutVars>
          <dgm:chMax val="1"/>
          <dgm:chPref val="1"/>
        </dgm:presLayoutVars>
      </dgm:prSet>
      <dgm:spPr/>
    </dgm:pt>
  </dgm:ptLst>
  <dgm:cxnLst>
    <dgm:cxn modelId="{77E9F912-8AD0-4D90-AED4-8189016EACDD}" type="presOf" srcId="{41AD1882-A9A3-456B-88B8-DD657C3F3B67}" destId="{0E8D6845-B1C0-4410-A465-0A158AD720B5}" srcOrd="0" destOrd="0" presId="urn:microsoft.com/office/officeart/2018/2/layout/IconCircleList"/>
    <dgm:cxn modelId="{EAE1DA17-FD2F-4E16-A944-E0559FBD08B4}" type="presOf" srcId="{9CFEB873-324F-4EA8-8260-215EAC312BA9}" destId="{A0D4EBD1-6CC0-491D-9504-7244913B7C42}" srcOrd="0" destOrd="0" presId="urn:microsoft.com/office/officeart/2018/2/layout/IconCircleList"/>
    <dgm:cxn modelId="{EAC9DE1B-16DA-4884-BBA1-EFCC86D94AA6}" srcId="{631EDFC7-FD70-4F93-8F89-31731B5494C5}" destId="{DDBA3599-70D3-4095-A02F-0A4F44A0C79F}" srcOrd="1" destOrd="0" parTransId="{E8711957-896F-4675-92F8-17616C422A96}" sibTransId="{9CFEB873-324F-4EA8-8260-215EAC312BA9}"/>
    <dgm:cxn modelId="{FA44C63C-3A22-42C9-B0D4-E06694AE88E2}" type="presOf" srcId="{631EDFC7-FD70-4F93-8F89-31731B5494C5}" destId="{39F8FE63-A571-4939-BE8B-5A54EE1EDB8E}" srcOrd="0" destOrd="0" presId="urn:microsoft.com/office/officeart/2018/2/layout/IconCircleList"/>
    <dgm:cxn modelId="{5820D29A-C5AB-411B-B511-93B5E7841244}" type="presOf" srcId="{4666F824-A49A-4B8C-A18D-080C123869F9}" destId="{C3A7889A-FC4E-4467-AC91-AB5BE0C9F324}" srcOrd="0" destOrd="0" presId="urn:microsoft.com/office/officeart/2018/2/layout/IconCircleList"/>
    <dgm:cxn modelId="{3A78E6BB-AE69-43D0-ADA2-22353B77B764}" type="presOf" srcId="{62F6A017-B25D-4FF9-9280-ABD3C267AE3A}" destId="{33BAF223-3B6F-4FC9-ADDC-7B8C629DC7AB}" srcOrd="0" destOrd="0" presId="urn:microsoft.com/office/officeart/2018/2/layout/IconCircleList"/>
    <dgm:cxn modelId="{1BD947C7-27B4-41BE-8265-20B32C07C931}" srcId="{631EDFC7-FD70-4F93-8F89-31731B5494C5}" destId="{41AD1882-A9A3-456B-88B8-DD657C3F3B67}" srcOrd="2" destOrd="0" parTransId="{B01F07D7-4FF8-44EE-AF34-5D56E494831E}" sibTransId="{4666F824-A49A-4B8C-A18D-080C123869F9}"/>
    <dgm:cxn modelId="{2C38BCD2-EC48-4788-8367-C9B2E636E566}" srcId="{631EDFC7-FD70-4F93-8F89-31731B5494C5}" destId="{62F6A017-B25D-4FF9-9280-ABD3C267AE3A}" srcOrd="0" destOrd="0" parTransId="{50485688-1A08-4893-A626-05117A7B5A8F}" sibTransId="{47D0B7F7-97B8-4E2E-A042-7CF25E321F00}"/>
    <dgm:cxn modelId="{8901BDDC-2E00-4291-A9F5-97A824FBD909}" type="presOf" srcId="{47D0B7F7-97B8-4E2E-A042-7CF25E321F00}" destId="{AD28254E-2147-47A1-876B-EC08CB26A085}" srcOrd="0" destOrd="0" presId="urn:microsoft.com/office/officeart/2018/2/layout/IconCircleList"/>
    <dgm:cxn modelId="{086C0DE8-F580-447A-924C-4B53AAA550CF}" type="presOf" srcId="{B71956D0-9946-44CC-9612-8D8CA9141323}" destId="{7C9CAC0D-FE55-4650-BD1E-64145B08779B}" srcOrd="0" destOrd="0" presId="urn:microsoft.com/office/officeart/2018/2/layout/IconCircleList"/>
    <dgm:cxn modelId="{AF3AAEF2-FD19-48D5-BCBC-5877626EC017}" type="presOf" srcId="{DDBA3599-70D3-4095-A02F-0A4F44A0C79F}" destId="{02CB543D-5682-4374-94CB-5B032CAC9430}" srcOrd="0" destOrd="0" presId="urn:microsoft.com/office/officeart/2018/2/layout/IconCircleList"/>
    <dgm:cxn modelId="{078310FC-FA04-4A05-BE1D-FAED27E7B11E}" srcId="{631EDFC7-FD70-4F93-8F89-31731B5494C5}" destId="{B71956D0-9946-44CC-9612-8D8CA9141323}" srcOrd="3" destOrd="0" parTransId="{56703840-2D7F-4F40-8CB7-C1DA5E185727}" sibTransId="{C4FEA9BC-D92E-4B14-B575-DCC76F30D9A5}"/>
    <dgm:cxn modelId="{380B8F26-54A1-455D-868B-6D34946B1C91}" type="presParOf" srcId="{39F8FE63-A571-4939-BE8B-5A54EE1EDB8E}" destId="{0F054DE1-FA79-4864-B9E5-815F08919554}" srcOrd="0" destOrd="0" presId="urn:microsoft.com/office/officeart/2018/2/layout/IconCircleList"/>
    <dgm:cxn modelId="{E56B2555-F68E-4F7E-8778-DC863AD02F52}" type="presParOf" srcId="{0F054DE1-FA79-4864-B9E5-815F08919554}" destId="{79574AC8-35AF-4AE5-B922-247CC2AE26B0}" srcOrd="0" destOrd="0" presId="urn:microsoft.com/office/officeart/2018/2/layout/IconCircleList"/>
    <dgm:cxn modelId="{8D3FBF44-4BA6-460F-B9B4-B77430F61FAB}" type="presParOf" srcId="{79574AC8-35AF-4AE5-B922-247CC2AE26B0}" destId="{3C1C96A4-D8F8-4800-ACF0-97B2CB0D99B6}" srcOrd="0" destOrd="0" presId="urn:microsoft.com/office/officeart/2018/2/layout/IconCircleList"/>
    <dgm:cxn modelId="{06BBE454-D7C1-46C1-AF78-19B88444CD80}" type="presParOf" srcId="{79574AC8-35AF-4AE5-B922-247CC2AE26B0}" destId="{E81F0FE5-18EC-4353-A015-24C5F961F8A0}" srcOrd="1" destOrd="0" presId="urn:microsoft.com/office/officeart/2018/2/layout/IconCircleList"/>
    <dgm:cxn modelId="{E68AFC5A-A558-48E0-87E5-69B8F7F5EA91}" type="presParOf" srcId="{79574AC8-35AF-4AE5-B922-247CC2AE26B0}" destId="{06A983E3-CE40-4F18-AE9C-303859D78228}" srcOrd="2" destOrd="0" presId="urn:microsoft.com/office/officeart/2018/2/layout/IconCircleList"/>
    <dgm:cxn modelId="{7990AF83-6348-4202-807F-E2D067F554ED}" type="presParOf" srcId="{79574AC8-35AF-4AE5-B922-247CC2AE26B0}" destId="{33BAF223-3B6F-4FC9-ADDC-7B8C629DC7AB}" srcOrd="3" destOrd="0" presId="urn:microsoft.com/office/officeart/2018/2/layout/IconCircleList"/>
    <dgm:cxn modelId="{1DC475D6-A0E5-49D5-837C-8704CFCA875D}" type="presParOf" srcId="{0F054DE1-FA79-4864-B9E5-815F08919554}" destId="{AD28254E-2147-47A1-876B-EC08CB26A085}" srcOrd="1" destOrd="0" presId="urn:microsoft.com/office/officeart/2018/2/layout/IconCircleList"/>
    <dgm:cxn modelId="{E79920CC-3E5D-419E-86D8-B8B2682DB27C}" type="presParOf" srcId="{0F054DE1-FA79-4864-B9E5-815F08919554}" destId="{B7E01CD7-A7CD-47D4-8FCF-A92EF9A5D805}" srcOrd="2" destOrd="0" presId="urn:microsoft.com/office/officeart/2018/2/layout/IconCircleList"/>
    <dgm:cxn modelId="{3A922C45-8D4F-44B2-BB89-4232511956D3}" type="presParOf" srcId="{B7E01CD7-A7CD-47D4-8FCF-A92EF9A5D805}" destId="{ECE086C8-FAD6-4416-8421-370C1B0CD11A}" srcOrd="0" destOrd="0" presId="urn:microsoft.com/office/officeart/2018/2/layout/IconCircleList"/>
    <dgm:cxn modelId="{FDD57E19-27FA-4E1A-8B3F-E755D9BB80E7}" type="presParOf" srcId="{B7E01CD7-A7CD-47D4-8FCF-A92EF9A5D805}" destId="{D6DA3B3A-E1EF-49E4-9F0D-7A133AD07E91}" srcOrd="1" destOrd="0" presId="urn:microsoft.com/office/officeart/2018/2/layout/IconCircleList"/>
    <dgm:cxn modelId="{D9970980-DA33-42A2-93BA-319A9CF500D3}" type="presParOf" srcId="{B7E01CD7-A7CD-47D4-8FCF-A92EF9A5D805}" destId="{BCCDF6C2-5487-4024-8EED-E61094D9AAE9}" srcOrd="2" destOrd="0" presId="urn:microsoft.com/office/officeart/2018/2/layout/IconCircleList"/>
    <dgm:cxn modelId="{8C804FA1-CF31-4813-A7E0-9B7B21B9FE7E}" type="presParOf" srcId="{B7E01CD7-A7CD-47D4-8FCF-A92EF9A5D805}" destId="{02CB543D-5682-4374-94CB-5B032CAC9430}" srcOrd="3" destOrd="0" presId="urn:microsoft.com/office/officeart/2018/2/layout/IconCircleList"/>
    <dgm:cxn modelId="{C6D7FA8E-0B9D-41D3-8A0C-724789E0CFB1}" type="presParOf" srcId="{0F054DE1-FA79-4864-B9E5-815F08919554}" destId="{A0D4EBD1-6CC0-491D-9504-7244913B7C42}" srcOrd="3" destOrd="0" presId="urn:microsoft.com/office/officeart/2018/2/layout/IconCircleList"/>
    <dgm:cxn modelId="{96F20722-5E20-41CC-AF57-35C551DF222F}" type="presParOf" srcId="{0F054DE1-FA79-4864-B9E5-815F08919554}" destId="{50B05BE4-0EB6-4EFA-B4FB-1F39AABD1EA3}" srcOrd="4" destOrd="0" presId="urn:microsoft.com/office/officeart/2018/2/layout/IconCircleList"/>
    <dgm:cxn modelId="{A0A27132-15DE-44A4-A62C-C732FA122E40}" type="presParOf" srcId="{50B05BE4-0EB6-4EFA-B4FB-1F39AABD1EA3}" destId="{CFD9A3A4-C242-4AA4-8B7D-D88ECAD81FBB}" srcOrd="0" destOrd="0" presId="urn:microsoft.com/office/officeart/2018/2/layout/IconCircleList"/>
    <dgm:cxn modelId="{C59C045B-B84F-4321-BEB9-64FDAFA09BE8}" type="presParOf" srcId="{50B05BE4-0EB6-4EFA-B4FB-1F39AABD1EA3}" destId="{75A4D698-5B5C-4CCC-BB65-C6BE51768B9F}" srcOrd="1" destOrd="0" presId="urn:microsoft.com/office/officeart/2018/2/layout/IconCircleList"/>
    <dgm:cxn modelId="{08B46C19-33D1-42A6-B0ED-E1E101AB1292}" type="presParOf" srcId="{50B05BE4-0EB6-4EFA-B4FB-1F39AABD1EA3}" destId="{3DF65DDE-0366-4A2E-AC59-13A3269F5366}" srcOrd="2" destOrd="0" presId="urn:microsoft.com/office/officeart/2018/2/layout/IconCircleList"/>
    <dgm:cxn modelId="{B8596331-EF3F-453E-9F32-22DB06796106}" type="presParOf" srcId="{50B05BE4-0EB6-4EFA-B4FB-1F39AABD1EA3}" destId="{0E8D6845-B1C0-4410-A465-0A158AD720B5}" srcOrd="3" destOrd="0" presId="urn:microsoft.com/office/officeart/2018/2/layout/IconCircleList"/>
    <dgm:cxn modelId="{16A1A23F-6553-4D97-9DF3-D949141E0068}" type="presParOf" srcId="{0F054DE1-FA79-4864-B9E5-815F08919554}" destId="{C3A7889A-FC4E-4467-AC91-AB5BE0C9F324}" srcOrd="5" destOrd="0" presId="urn:microsoft.com/office/officeart/2018/2/layout/IconCircleList"/>
    <dgm:cxn modelId="{7A419A5A-570B-4497-BA1A-0F30429279F4}" type="presParOf" srcId="{0F054DE1-FA79-4864-B9E5-815F08919554}" destId="{24EEC643-E712-408A-AA9B-3267F215AA41}" srcOrd="6" destOrd="0" presId="urn:microsoft.com/office/officeart/2018/2/layout/IconCircleList"/>
    <dgm:cxn modelId="{5F70C9C3-A7A7-412E-B938-AF4740ADA98E}" type="presParOf" srcId="{24EEC643-E712-408A-AA9B-3267F215AA41}" destId="{8C66E9B7-64D1-497C-B3EC-47255307A89B}" srcOrd="0" destOrd="0" presId="urn:microsoft.com/office/officeart/2018/2/layout/IconCircleList"/>
    <dgm:cxn modelId="{93B596D7-8F86-4773-9E95-2CA086E0A584}" type="presParOf" srcId="{24EEC643-E712-408A-AA9B-3267F215AA41}" destId="{EC8FC882-26CA-47E9-A57A-BDC375B34F6E}" srcOrd="1" destOrd="0" presId="urn:microsoft.com/office/officeart/2018/2/layout/IconCircleList"/>
    <dgm:cxn modelId="{8043C4F1-B2DC-4899-B207-83D47638A64E}" type="presParOf" srcId="{24EEC643-E712-408A-AA9B-3267F215AA41}" destId="{42EC7FA9-1B10-430E-A32A-E075BF03C041}" srcOrd="2" destOrd="0" presId="urn:microsoft.com/office/officeart/2018/2/layout/IconCircleList"/>
    <dgm:cxn modelId="{4E40D893-D093-43A2-888F-7CBAEA322317}" type="presParOf" srcId="{24EEC643-E712-408A-AA9B-3267F215AA41}" destId="{7C9CAC0D-FE55-4650-BD1E-64145B08779B}"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16FAA5-381B-430D-B909-15D1969BD2E0}" type="doc">
      <dgm:prSet loTypeId="urn:microsoft.com/office/officeart/2005/8/layout/process1" loCatId="process" qsTypeId="urn:microsoft.com/office/officeart/2005/8/quickstyle/simple4" qsCatId="simple" csTypeId="urn:microsoft.com/office/officeart/2005/8/colors/accent1_2" csCatId="accent1" phldr="1"/>
      <dgm:spPr/>
      <dgm:t>
        <a:bodyPr/>
        <a:lstStyle/>
        <a:p>
          <a:endParaRPr lang="en-US"/>
        </a:p>
      </dgm:t>
    </dgm:pt>
    <dgm:pt modelId="{B2FCFAA1-1373-4B63-AAE3-697E9C625493}">
      <dgm:prSet custT="1"/>
      <dgm:spPr>
        <a:solidFill>
          <a:srgbClr val="333F50"/>
        </a:solidFill>
      </dgm:spPr>
      <dgm:t>
        <a:bodyPr anchor="t"/>
        <a:lstStyle/>
        <a:p>
          <a:r>
            <a:rPr lang="en-US" sz="2000" b="0" dirty="0">
              <a:solidFill>
                <a:schemeClr val="bg1"/>
              </a:solidFill>
              <a:latin typeface="Aptos Light" panose="020B0004020202020204" pitchFamily="34" charset="0"/>
            </a:rPr>
            <a:t>Spot risks early</a:t>
          </a:r>
          <a:br>
            <a:rPr lang="en-US" sz="2000" b="0" dirty="0">
              <a:solidFill>
                <a:schemeClr val="bg1"/>
              </a:solidFill>
              <a:latin typeface="Aptos Light" panose="020B0004020202020204" pitchFamily="34" charset="0"/>
            </a:rPr>
          </a:br>
          <a:endParaRPr lang="en-US" sz="2000" dirty="0">
            <a:solidFill>
              <a:schemeClr val="accent5">
                <a:lumMod val="20000"/>
                <a:lumOff val="80000"/>
              </a:schemeClr>
            </a:solidFill>
            <a:latin typeface="Aptos Light" panose="020B0004020202020204" pitchFamily="34" charset="0"/>
          </a:endParaRPr>
        </a:p>
      </dgm:t>
    </dgm:pt>
    <dgm:pt modelId="{6D05AF14-77D2-4255-ACD6-D1B565EF981B}" type="parTrans" cxnId="{F60A07B1-CB26-4DE9-8EB6-4087AD5052F1}">
      <dgm:prSet/>
      <dgm:spPr/>
      <dgm:t>
        <a:bodyPr/>
        <a:lstStyle/>
        <a:p>
          <a:endParaRPr lang="en-US"/>
        </a:p>
      </dgm:t>
    </dgm:pt>
    <dgm:pt modelId="{CDC032E2-32D1-4F06-889D-BC0D1A73F566}" type="sibTrans" cxnId="{F60A07B1-CB26-4DE9-8EB6-4087AD5052F1}">
      <dgm:prSet/>
      <dgm:spPr>
        <a:solidFill>
          <a:srgbClr val="DAE3F3"/>
        </a:solidFill>
        <a:ln>
          <a:solidFill>
            <a:srgbClr val="ADB9CA"/>
          </a:solidFill>
        </a:ln>
      </dgm:spPr>
      <dgm:t>
        <a:bodyPr/>
        <a:lstStyle/>
        <a:p>
          <a:endParaRPr lang="en-US"/>
        </a:p>
      </dgm:t>
    </dgm:pt>
    <dgm:pt modelId="{5069D9E4-910C-4CD9-9B13-2949396A7E62}">
      <dgm:prSet custT="1"/>
      <dgm:spPr>
        <a:solidFill>
          <a:srgbClr val="333F50"/>
        </a:solidFill>
      </dgm:spPr>
      <dgm:t>
        <a:bodyPr anchor="t"/>
        <a:lstStyle/>
        <a:p>
          <a:r>
            <a:rPr lang="en-US" sz="2000" b="0" dirty="0">
              <a:latin typeface="Aptos Light" panose="020B0004020202020204" pitchFamily="34" charset="0"/>
            </a:rPr>
            <a:t>Prevent costly mistakes</a:t>
          </a:r>
          <a:br>
            <a:rPr lang="en-US" sz="2000" b="0" dirty="0">
              <a:latin typeface="Aptos Light" panose="020B0004020202020204" pitchFamily="34" charset="0"/>
            </a:rPr>
          </a:br>
          <a:endParaRPr lang="en-US" sz="2000" dirty="0">
            <a:latin typeface="Aptos Light" panose="020B0004020202020204" pitchFamily="34" charset="0"/>
          </a:endParaRPr>
        </a:p>
      </dgm:t>
    </dgm:pt>
    <dgm:pt modelId="{A9378578-F3EF-4A16-A7BD-67BDF4FECB90}" type="parTrans" cxnId="{00A7861E-CD58-4852-8143-04AB60CADE60}">
      <dgm:prSet/>
      <dgm:spPr/>
      <dgm:t>
        <a:bodyPr/>
        <a:lstStyle/>
        <a:p>
          <a:endParaRPr lang="en-US"/>
        </a:p>
      </dgm:t>
    </dgm:pt>
    <dgm:pt modelId="{72878F8B-4216-46C8-ACEA-1D6B429365A4}" type="sibTrans" cxnId="{00A7861E-CD58-4852-8143-04AB60CADE60}">
      <dgm:prSet/>
      <dgm:spPr>
        <a:solidFill>
          <a:srgbClr val="DAE3F3"/>
        </a:solidFill>
        <a:ln>
          <a:solidFill>
            <a:srgbClr val="ADB9CA"/>
          </a:solidFill>
        </a:ln>
      </dgm:spPr>
      <dgm:t>
        <a:bodyPr/>
        <a:lstStyle/>
        <a:p>
          <a:endParaRPr lang="en-US"/>
        </a:p>
      </dgm:t>
    </dgm:pt>
    <dgm:pt modelId="{3CC1D6B6-D2DE-41BB-BDFA-2808EE10810D}">
      <dgm:prSet custT="1"/>
      <dgm:spPr>
        <a:solidFill>
          <a:srgbClr val="333F50"/>
        </a:solidFill>
      </dgm:spPr>
      <dgm:t>
        <a:bodyPr anchor="t"/>
        <a:lstStyle/>
        <a:p>
          <a:r>
            <a:rPr lang="en-US" sz="2000" b="0" dirty="0">
              <a:latin typeface="Aptos Light" panose="020B0004020202020204" pitchFamily="34" charset="0"/>
            </a:rPr>
            <a:t>Improve systems &amp; operations</a:t>
          </a:r>
          <a:br>
            <a:rPr lang="en-US" sz="2000" b="0" dirty="0">
              <a:latin typeface="Aptos Light" panose="020B0004020202020204" pitchFamily="34" charset="0"/>
            </a:rPr>
          </a:br>
          <a:endParaRPr lang="en-US" sz="2000" dirty="0">
            <a:latin typeface="Aptos Light" panose="020B0004020202020204" pitchFamily="34" charset="0"/>
          </a:endParaRPr>
        </a:p>
      </dgm:t>
    </dgm:pt>
    <dgm:pt modelId="{52DF3593-1DCF-4E2B-A310-68D3E89F5699}" type="parTrans" cxnId="{401BE76F-F611-4564-9D20-70528B097A3B}">
      <dgm:prSet/>
      <dgm:spPr/>
      <dgm:t>
        <a:bodyPr/>
        <a:lstStyle/>
        <a:p>
          <a:endParaRPr lang="en-US"/>
        </a:p>
      </dgm:t>
    </dgm:pt>
    <dgm:pt modelId="{74CE4873-B1E4-4DC8-8F24-AB76C08B1822}" type="sibTrans" cxnId="{401BE76F-F611-4564-9D20-70528B097A3B}">
      <dgm:prSet/>
      <dgm:spPr>
        <a:solidFill>
          <a:srgbClr val="DAE3F3"/>
        </a:solidFill>
        <a:ln>
          <a:solidFill>
            <a:srgbClr val="ADB9CA"/>
          </a:solidFill>
        </a:ln>
      </dgm:spPr>
      <dgm:t>
        <a:bodyPr/>
        <a:lstStyle/>
        <a:p>
          <a:endParaRPr lang="en-US"/>
        </a:p>
      </dgm:t>
    </dgm:pt>
    <dgm:pt modelId="{DBB7F8B3-2528-47AC-AAE1-B26B1E826BBC}">
      <dgm:prSet custT="1"/>
      <dgm:spPr>
        <a:solidFill>
          <a:srgbClr val="333F50"/>
        </a:solidFill>
      </dgm:spPr>
      <dgm:t>
        <a:bodyPr anchor="t"/>
        <a:lstStyle/>
        <a:p>
          <a:r>
            <a:rPr lang="en-US" sz="2000" b="0" dirty="0">
              <a:latin typeface="Aptos Light" panose="020B0004020202020204" pitchFamily="34" charset="0"/>
            </a:rPr>
            <a:t>Build trust &amp; accountability</a:t>
          </a:r>
          <a:br>
            <a:rPr lang="en-US" sz="2000" b="0" dirty="0">
              <a:latin typeface="Aptos Light" panose="020B0004020202020204" pitchFamily="34" charset="0"/>
            </a:rPr>
          </a:br>
          <a:endParaRPr lang="en-US" sz="2000" dirty="0">
            <a:latin typeface="Aptos Light" panose="020B0004020202020204" pitchFamily="34" charset="0"/>
          </a:endParaRPr>
        </a:p>
      </dgm:t>
    </dgm:pt>
    <dgm:pt modelId="{3D1AA8BA-8660-47D2-AB74-B40EB1679FE1}" type="parTrans" cxnId="{85215AFD-8869-4F71-892F-CCEBEA7A7092}">
      <dgm:prSet/>
      <dgm:spPr/>
      <dgm:t>
        <a:bodyPr/>
        <a:lstStyle/>
        <a:p>
          <a:endParaRPr lang="en-US"/>
        </a:p>
      </dgm:t>
    </dgm:pt>
    <dgm:pt modelId="{02EAA7FF-514E-44A4-8417-3DAEBBA0952D}" type="sibTrans" cxnId="{85215AFD-8869-4F71-892F-CCEBEA7A7092}">
      <dgm:prSet/>
      <dgm:spPr>
        <a:solidFill>
          <a:srgbClr val="DAE3F3"/>
        </a:solidFill>
        <a:ln>
          <a:solidFill>
            <a:srgbClr val="ADB9CA"/>
          </a:solidFill>
        </a:ln>
      </dgm:spPr>
      <dgm:t>
        <a:bodyPr/>
        <a:lstStyle/>
        <a:p>
          <a:endParaRPr lang="en-US"/>
        </a:p>
      </dgm:t>
    </dgm:pt>
    <dgm:pt modelId="{459DA6A8-AB17-4A0B-A427-30407FFEE0BB}">
      <dgm:prSet custT="1"/>
      <dgm:spPr>
        <a:solidFill>
          <a:srgbClr val="333F50"/>
        </a:solidFill>
        <a:ln>
          <a:noFill/>
        </a:ln>
        <a:effectLst/>
      </dgm:spPr>
      <dgm:t>
        <a:bodyPr spcFirstLastPara="0" vert="horz" wrap="square" lIns="68580" tIns="68580" rIns="68580" bIns="68580" numCol="1" spcCol="1270" anchor="t" anchorCtr="0"/>
        <a:lstStyle/>
        <a:p>
          <a:pPr marL="0" lvl="0" indent="0" algn="ctr" defTabSz="800100">
            <a:lnSpc>
              <a:spcPct val="90000"/>
            </a:lnSpc>
            <a:spcBef>
              <a:spcPct val="0"/>
            </a:spcBef>
            <a:spcAft>
              <a:spcPct val="35000"/>
            </a:spcAft>
            <a:buNone/>
          </a:pPr>
          <a:r>
            <a:rPr lang="en-US" sz="2000" b="0" kern="1200" dirty="0">
              <a:solidFill>
                <a:prstClr val="white"/>
              </a:solidFill>
              <a:latin typeface="Aptos Light" panose="020B0004020202020204" pitchFamily="34" charset="0"/>
              <a:ea typeface="+mn-ea"/>
              <a:cs typeface="+mn-cs"/>
            </a:rPr>
            <a:t>Strengthen companies for the future</a:t>
          </a:r>
          <a:br>
            <a:rPr lang="en-US" sz="2000" b="0" kern="1200" dirty="0">
              <a:solidFill>
                <a:prstClr val="white"/>
              </a:solidFill>
              <a:latin typeface="Aptos Light" panose="020B0004020202020204" pitchFamily="34" charset="0"/>
              <a:ea typeface="+mn-ea"/>
              <a:cs typeface="+mn-cs"/>
            </a:rPr>
          </a:br>
          <a:endParaRPr lang="en-US" sz="2000" b="0" kern="1200" dirty="0">
            <a:solidFill>
              <a:prstClr val="white"/>
            </a:solidFill>
            <a:latin typeface="Aptos Light" panose="020B0004020202020204" pitchFamily="34" charset="0"/>
            <a:ea typeface="+mn-ea"/>
            <a:cs typeface="+mn-cs"/>
          </a:endParaRPr>
        </a:p>
      </dgm:t>
    </dgm:pt>
    <dgm:pt modelId="{0C49A109-39B8-4488-A9A3-A76DF29B7C63}" type="parTrans" cxnId="{401E9E78-4166-4136-90B7-DAB7622FA722}">
      <dgm:prSet/>
      <dgm:spPr/>
      <dgm:t>
        <a:bodyPr/>
        <a:lstStyle/>
        <a:p>
          <a:endParaRPr lang="en-US"/>
        </a:p>
      </dgm:t>
    </dgm:pt>
    <dgm:pt modelId="{7729115E-9F33-45BF-AEF1-8C6D873A6DD0}" type="sibTrans" cxnId="{401E9E78-4166-4136-90B7-DAB7622FA722}">
      <dgm:prSet/>
      <dgm:spPr/>
      <dgm:t>
        <a:bodyPr/>
        <a:lstStyle/>
        <a:p>
          <a:endParaRPr lang="en-US"/>
        </a:p>
      </dgm:t>
    </dgm:pt>
    <dgm:pt modelId="{5F516C31-8293-41E5-8ED3-84C52F9A6130}" type="pres">
      <dgm:prSet presAssocID="{CF16FAA5-381B-430D-B909-15D1969BD2E0}" presName="Name0" presStyleCnt="0">
        <dgm:presLayoutVars>
          <dgm:dir/>
          <dgm:resizeHandles val="exact"/>
        </dgm:presLayoutVars>
      </dgm:prSet>
      <dgm:spPr/>
    </dgm:pt>
    <dgm:pt modelId="{F5D18A39-8D42-47F3-BC37-95022012FF68}" type="pres">
      <dgm:prSet presAssocID="{B2FCFAA1-1373-4B63-AAE3-697E9C625493}" presName="node" presStyleLbl="node1" presStyleIdx="0" presStyleCnt="5" custScaleX="121693" custScaleY="172424" custLinFactNeighborX="3122" custLinFactNeighborY="-250">
        <dgm:presLayoutVars>
          <dgm:bulletEnabled val="1"/>
        </dgm:presLayoutVars>
      </dgm:prSet>
      <dgm:spPr/>
    </dgm:pt>
    <dgm:pt modelId="{E793BAE3-F1E3-4B7E-AE48-B5A8FCFC5591}" type="pres">
      <dgm:prSet presAssocID="{CDC032E2-32D1-4F06-889D-BC0D1A73F566}" presName="sibTrans" presStyleLbl="sibTrans2D1" presStyleIdx="0" presStyleCnt="4"/>
      <dgm:spPr/>
    </dgm:pt>
    <dgm:pt modelId="{61EAB12C-6D30-4668-BA3C-2BF55AE76CCF}" type="pres">
      <dgm:prSet presAssocID="{CDC032E2-32D1-4F06-889D-BC0D1A73F566}" presName="connectorText" presStyleLbl="sibTrans2D1" presStyleIdx="0" presStyleCnt="4"/>
      <dgm:spPr/>
    </dgm:pt>
    <dgm:pt modelId="{0C0CB8E1-D1F0-4546-A6CB-B616D1478B5B}" type="pres">
      <dgm:prSet presAssocID="{5069D9E4-910C-4CD9-9B13-2949396A7E62}" presName="node" presStyleLbl="node1" presStyleIdx="1" presStyleCnt="5" custScaleX="121693" custScaleY="172424" custLinFactNeighborX="3122" custLinFactNeighborY="-250">
        <dgm:presLayoutVars>
          <dgm:bulletEnabled val="1"/>
        </dgm:presLayoutVars>
      </dgm:prSet>
      <dgm:spPr/>
    </dgm:pt>
    <dgm:pt modelId="{F3C6A560-C327-4FB2-BD14-94D3A28DCFDA}" type="pres">
      <dgm:prSet presAssocID="{72878F8B-4216-46C8-ACEA-1D6B429365A4}" presName="sibTrans" presStyleLbl="sibTrans2D1" presStyleIdx="1" presStyleCnt="4"/>
      <dgm:spPr/>
    </dgm:pt>
    <dgm:pt modelId="{DB9B36DC-83BE-4C3D-9E90-9C01EF3AA833}" type="pres">
      <dgm:prSet presAssocID="{72878F8B-4216-46C8-ACEA-1D6B429365A4}" presName="connectorText" presStyleLbl="sibTrans2D1" presStyleIdx="1" presStyleCnt="4"/>
      <dgm:spPr/>
    </dgm:pt>
    <dgm:pt modelId="{07BCD9F8-DF10-4574-B789-46C0EE470AB5}" type="pres">
      <dgm:prSet presAssocID="{3CC1D6B6-D2DE-41BB-BDFA-2808EE10810D}" presName="node" presStyleLbl="node1" presStyleIdx="2" presStyleCnt="5" custScaleX="121693" custScaleY="172424" custLinFactNeighborX="3122" custLinFactNeighborY="-250">
        <dgm:presLayoutVars>
          <dgm:bulletEnabled val="1"/>
        </dgm:presLayoutVars>
      </dgm:prSet>
      <dgm:spPr/>
    </dgm:pt>
    <dgm:pt modelId="{9108FDAA-8086-45FD-B565-398CCD974F44}" type="pres">
      <dgm:prSet presAssocID="{74CE4873-B1E4-4DC8-8F24-AB76C08B1822}" presName="sibTrans" presStyleLbl="sibTrans2D1" presStyleIdx="2" presStyleCnt="4"/>
      <dgm:spPr/>
    </dgm:pt>
    <dgm:pt modelId="{2B7BD16F-E460-4F50-91EC-9BE3C9EFA155}" type="pres">
      <dgm:prSet presAssocID="{74CE4873-B1E4-4DC8-8F24-AB76C08B1822}" presName="connectorText" presStyleLbl="sibTrans2D1" presStyleIdx="2" presStyleCnt="4"/>
      <dgm:spPr/>
    </dgm:pt>
    <dgm:pt modelId="{E6845E97-B251-4CFE-81D6-EBAD46F8E5AE}" type="pres">
      <dgm:prSet presAssocID="{DBB7F8B3-2528-47AC-AAE1-B26B1E826BBC}" presName="node" presStyleLbl="node1" presStyleIdx="3" presStyleCnt="5" custScaleX="121693" custScaleY="172424" custLinFactNeighborX="3122" custLinFactNeighborY="-250">
        <dgm:presLayoutVars>
          <dgm:bulletEnabled val="1"/>
        </dgm:presLayoutVars>
      </dgm:prSet>
      <dgm:spPr/>
    </dgm:pt>
    <dgm:pt modelId="{B332816C-AD78-4A08-AA9A-56DBD756B47E}" type="pres">
      <dgm:prSet presAssocID="{02EAA7FF-514E-44A4-8417-3DAEBBA0952D}" presName="sibTrans" presStyleLbl="sibTrans2D1" presStyleIdx="3" presStyleCnt="4"/>
      <dgm:spPr/>
    </dgm:pt>
    <dgm:pt modelId="{89117CDF-4882-49C1-B8A5-34764E5692C3}" type="pres">
      <dgm:prSet presAssocID="{02EAA7FF-514E-44A4-8417-3DAEBBA0952D}" presName="connectorText" presStyleLbl="sibTrans2D1" presStyleIdx="3" presStyleCnt="4"/>
      <dgm:spPr/>
    </dgm:pt>
    <dgm:pt modelId="{8735D331-98F7-4B12-8D11-5E8AFBB48332}" type="pres">
      <dgm:prSet presAssocID="{459DA6A8-AB17-4A0B-A427-30407FFEE0BB}" presName="node" presStyleLbl="node1" presStyleIdx="4" presStyleCnt="5" custScaleX="121693" custScaleY="172424" custLinFactNeighborX="2368" custLinFactNeighborY="-250">
        <dgm:presLayoutVars>
          <dgm:bulletEnabled val="1"/>
        </dgm:presLayoutVars>
      </dgm:prSet>
      <dgm:spPr>
        <a:xfrm>
          <a:off x="9538291" y="1587652"/>
          <a:ext cx="1702285" cy="1260755"/>
        </a:xfrm>
        <a:prstGeom prst="roundRect">
          <a:avLst>
            <a:gd name="adj" fmla="val 10000"/>
          </a:avLst>
        </a:prstGeom>
      </dgm:spPr>
    </dgm:pt>
  </dgm:ptLst>
  <dgm:cxnLst>
    <dgm:cxn modelId="{0192080E-24D4-443B-8D28-BBDC140862EB}" type="presOf" srcId="{02EAA7FF-514E-44A4-8417-3DAEBBA0952D}" destId="{B332816C-AD78-4A08-AA9A-56DBD756B47E}" srcOrd="0" destOrd="0" presId="urn:microsoft.com/office/officeart/2005/8/layout/process1"/>
    <dgm:cxn modelId="{00A7861E-CD58-4852-8143-04AB60CADE60}" srcId="{CF16FAA5-381B-430D-B909-15D1969BD2E0}" destId="{5069D9E4-910C-4CD9-9B13-2949396A7E62}" srcOrd="1" destOrd="0" parTransId="{A9378578-F3EF-4A16-A7BD-67BDF4FECB90}" sibTransId="{72878F8B-4216-46C8-ACEA-1D6B429365A4}"/>
    <dgm:cxn modelId="{8D3E323B-93EF-40F0-BBCE-83CF07868CD8}" type="presOf" srcId="{3CC1D6B6-D2DE-41BB-BDFA-2808EE10810D}" destId="{07BCD9F8-DF10-4574-B789-46C0EE470AB5}" srcOrd="0" destOrd="0" presId="urn:microsoft.com/office/officeart/2005/8/layout/process1"/>
    <dgm:cxn modelId="{49B8B26E-C70F-4A6D-91A5-DCD6B19CC3BB}" type="presOf" srcId="{74CE4873-B1E4-4DC8-8F24-AB76C08B1822}" destId="{2B7BD16F-E460-4F50-91EC-9BE3C9EFA155}" srcOrd="1" destOrd="0" presId="urn:microsoft.com/office/officeart/2005/8/layout/process1"/>
    <dgm:cxn modelId="{401BE76F-F611-4564-9D20-70528B097A3B}" srcId="{CF16FAA5-381B-430D-B909-15D1969BD2E0}" destId="{3CC1D6B6-D2DE-41BB-BDFA-2808EE10810D}" srcOrd="2" destOrd="0" parTransId="{52DF3593-1DCF-4E2B-A310-68D3E89F5699}" sibTransId="{74CE4873-B1E4-4DC8-8F24-AB76C08B1822}"/>
    <dgm:cxn modelId="{9B7F7370-C475-4640-A36E-019A10A2D024}" type="presOf" srcId="{DBB7F8B3-2528-47AC-AAE1-B26B1E826BBC}" destId="{E6845E97-B251-4CFE-81D6-EBAD46F8E5AE}" srcOrd="0" destOrd="0" presId="urn:microsoft.com/office/officeart/2005/8/layout/process1"/>
    <dgm:cxn modelId="{6C022D51-7901-45BD-83C3-8DDBCE00CC96}" type="presOf" srcId="{02EAA7FF-514E-44A4-8417-3DAEBBA0952D}" destId="{89117CDF-4882-49C1-B8A5-34764E5692C3}" srcOrd="1" destOrd="0" presId="urn:microsoft.com/office/officeart/2005/8/layout/process1"/>
    <dgm:cxn modelId="{401E9E78-4166-4136-90B7-DAB7622FA722}" srcId="{CF16FAA5-381B-430D-B909-15D1969BD2E0}" destId="{459DA6A8-AB17-4A0B-A427-30407FFEE0BB}" srcOrd="4" destOrd="0" parTransId="{0C49A109-39B8-4488-A9A3-A76DF29B7C63}" sibTransId="{7729115E-9F33-45BF-AEF1-8C6D873A6DD0}"/>
    <dgm:cxn modelId="{96A1497E-0A70-426E-9B15-DCCDEE43648F}" type="presOf" srcId="{CDC032E2-32D1-4F06-889D-BC0D1A73F566}" destId="{61EAB12C-6D30-4668-BA3C-2BF55AE76CCF}" srcOrd="1" destOrd="0" presId="urn:microsoft.com/office/officeart/2005/8/layout/process1"/>
    <dgm:cxn modelId="{6EC0D77F-03C4-4217-B60D-75FEBC7BE576}" type="presOf" srcId="{5069D9E4-910C-4CD9-9B13-2949396A7E62}" destId="{0C0CB8E1-D1F0-4546-A6CB-B616D1478B5B}" srcOrd="0" destOrd="0" presId="urn:microsoft.com/office/officeart/2005/8/layout/process1"/>
    <dgm:cxn modelId="{35E3FA8C-4711-443C-9DAD-89AEF27894C5}" type="presOf" srcId="{459DA6A8-AB17-4A0B-A427-30407FFEE0BB}" destId="{8735D331-98F7-4B12-8D11-5E8AFBB48332}" srcOrd="0" destOrd="0" presId="urn:microsoft.com/office/officeart/2005/8/layout/process1"/>
    <dgm:cxn modelId="{F60A07B1-CB26-4DE9-8EB6-4087AD5052F1}" srcId="{CF16FAA5-381B-430D-B909-15D1969BD2E0}" destId="{B2FCFAA1-1373-4B63-AAE3-697E9C625493}" srcOrd="0" destOrd="0" parTransId="{6D05AF14-77D2-4255-ACD6-D1B565EF981B}" sibTransId="{CDC032E2-32D1-4F06-889D-BC0D1A73F566}"/>
    <dgm:cxn modelId="{F57D94B2-D349-419B-BF42-D66B320EE524}" type="presOf" srcId="{CDC032E2-32D1-4F06-889D-BC0D1A73F566}" destId="{E793BAE3-F1E3-4B7E-AE48-B5A8FCFC5591}" srcOrd="0" destOrd="0" presId="urn:microsoft.com/office/officeart/2005/8/layout/process1"/>
    <dgm:cxn modelId="{4BB81FB6-9142-49DA-A979-F9EEE81F0581}" type="presOf" srcId="{72878F8B-4216-46C8-ACEA-1D6B429365A4}" destId="{F3C6A560-C327-4FB2-BD14-94D3A28DCFDA}" srcOrd="0" destOrd="0" presId="urn:microsoft.com/office/officeart/2005/8/layout/process1"/>
    <dgm:cxn modelId="{19B9CDC3-2A81-4D61-8C2F-268E9E12D7A8}" type="presOf" srcId="{74CE4873-B1E4-4DC8-8F24-AB76C08B1822}" destId="{9108FDAA-8086-45FD-B565-398CCD974F44}" srcOrd="0" destOrd="0" presId="urn:microsoft.com/office/officeart/2005/8/layout/process1"/>
    <dgm:cxn modelId="{7F3290D4-1FD5-4A83-83F7-6E1F1406F4BC}" type="presOf" srcId="{72878F8B-4216-46C8-ACEA-1D6B429365A4}" destId="{DB9B36DC-83BE-4C3D-9E90-9C01EF3AA833}" srcOrd="1" destOrd="0" presId="urn:microsoft.com/office/officeart/2005/8/layout/process1"/>
    <dgm:cxn modelId="{18033BE4-8857-4CF7-AD01-E38755BA7866}" type="presOf" srcId="{CF16FAA5-381B-430D-B909-15D1969BD2E0}" destId="{5F516C31-8293-41E5-8ED3-84C52F9A6130}" srcOrd="0" destOrd="0" presId="urn:microsoft.com/office/officeart/2005/8/layout/process1"/>
    <dgm:cxn modelId="{4DCC1AF1-21AD-41ED-9E2F-69A08B2FD508}" type="presOf" srcId="{B2FCFAA1-1373-4B63-AAE3-697E9C625493}" destId="{F5D18A39-8D42-47F3-BC37-95022012FF68}" srcOrd="0" destOrd="0" presId="urn:microsoft.com/office/officeart/2005/8/layout/process1"/>
    <dgm:cxn modelId="{85215AFD-8869-4F71-892F-CCEBEA7A7092}" srcId="{CF16FAA5-381B-430D-B909-15D1969BD2E0}" destId="{DBB7F8B3-2528-47AC-AAE1-B26B1E826BBC}" srcOrd="3" destOrd="0" parTransId="{3D1AA8BA-8660-47D2-AB74-B40EB1679FE1}" sibTransId="{02EAA7FF-514E-44A4-8417-3DAEBBA0952D}"/>
    <dgm:cxn modelId="{37A58AB8-53DB-4817-BFEC-CE3112B9080A}" type="presParOf" srcId="{5F516C31-8293-41E5-8ED3-84C52F9A6130}" destId="{F5D18A39-8D42-47F3-BC37-95022012FF68}" srcOrd="0" destOrd="0" presId="urn:microsoft.com/office/officeart/2005/8/layout/process1"/>
    <dgm:cxn modelId="{58794F92-C640-4295-ADD4-D2703629B441}" type="presParOf" srcId="{5F516C31-8293-41E5-8ED3-84C52F9A6130}" destId="{E793BAE3-F1E3-4B7E-AE48-B5A8FCFC5591}" srcOrd="1" destOrd="0" presId="urn:microsoft.com/office/officeart/2005/8/layout/process1"/>
    <dgm:cxn modelId="{966F1A86-5C52-44C9-AED1-84541570507B}" type="presParOf" srcId="{E793BAE3-F1E3-4B7E-AE48-B5A8FCFC5591}" destId="{61EAB12C-6D30-4668-BA3C-2BF55AE76CCF}" srcOrd="0" destOrd="0" presId="urn:microsoft.com/office/officeart/2005/8/layout/process1"/>
    <dgm:cxn modelId="{8B9EF08B-BB21-49F2-A0B9-DD457DF3DA50}" type="presParOf" srcId="{5F516C31-8293-41E5-8ED3-84C52F9A6130}" destId="{0C0CB8E1-D1F0-4546-A6CB-B616D1478B5B}" srcOrd="2" destOrd="0" presId="urn:microsoft.com/office/officeart/2005/8/layout/process1"/>
    <dgm:cxn modelId="{4CC37726-5EF5-4983-9AC3-8E0524AC3ACE}" type="presParOf" srcId="{5F516C31-8293-41E5-8ED3-84C52F9A6130}" destId="{F3C6A560-C327-4FB2-BD14-94D3A28DCFDA}" srcOrd="3" destOrd="0" presId="urn:microsoft.com/office/officeart/2005/8/layout/process1"/>
    <dgm:cxn modelId="{28CCDB1F-48C1-40EE-9BF8-948A3569F956}" type="presParOf" srcId="{F3C6A560-C327-4FB2-BD14-94D3A28DCFDA}" destId="{DB9B36DC-83BE-4C3D-9E90-9C01EF3AA833}" srcOrd="0" destOrd="0" presId="urn:microsoft.com/office/officeart/2005/8/layout/process1"/>
    <dgm:cxn modelId="{2FDC9BCF-E9A3-47F0-8D5E-986CAC31B944}" type="presParOf" srcId="{5F516C31-8293-41E5-8ED3-84C52F9A6130}" destId="{07BCD9F8-DF10-4574-B789-46C0EE470AB5}" srcOrd="4" destOrd="0" presId="urn:microsoft.com/office/officeart/2005/8/layout/process1"/>
    <dgm:cxn modelId="{3C0A314F-228B-4C4C-AF9F-D3FD1D92D17C}" type="presParOf" srcId="{5F516C31-8293-41E5-8ED3-84C52F9A6130}" destId="{9108FDAA-8086-45FD-B565-398CCD974F44}" srcOrd="5" destOrd="0" presId="urn:microsoft.com/office/officeart/2005/8/layout/process1"/>
    <dgm:cxn modelId="{0C71E282-D38B-4A70-95B6-619A8D4F6AA9}" type="presParOf" srcId="{9108FDAA-8086-45FD-B565-398CCD974F44}" destId="{2B7BD16F-E460-4F50-91EC-9BE3C9EFA155}" srcOrd="0" destOrd="0" presId="urn:microsoft.com/office/officeart/2005/8/layout/process1"/>
    <dgm:cxn modelId="{D5BC6FAD-39CF-4C72-B465-9D85549627FC}" type="presParOf" srcId="{5F516C31-8293-41E5-8ED3-84C52F9A6130}" destId="{E6845E97-B251-4CFE-81D6-EBAD46F8E5AE}" srcOrd="6" destOrd="0" presId="urn:microsoft.com/office/officeart/2005/8/layout/process1"/>
    <dgm:cxn modelId="{E2B0D370-9D56-41F8-A9E4-72E4D0B14C63}" type="presParOf" srcId="{5F516C31-8293-41E5-8ED3-84C52F9A6130}" destId="{B332816C-AD78-4A08-AA9A-56DBD756B47E}" srcOrd="7" destOrd="0" presId="urn:microsoft.com/office/officeart/2005/8/layout/process1"/>
    <dgm:cxn modelId="{179B7226-B7CB-4413-972A-89110015F0E5}" type="presParOf" srcId="{B332816C-AD78-4A08-AA9A-56DBD756B47E}" destId="{89117CDF-4882-49C1-B8A5-34764E5692C3}" srcOrd="0" destOrd="0" presId="urn:microsoft.com/office/officeart/2005/8/layout/process1"/>
    <dgm:cxn modelId="{74D3E7A6-14B4-49C7-BBC5-C32805DA5BE3}" type="presParOf" srcId="{5F516C31-8293-41E5-8ED3-84C52F9A6130}" destId="{8735D331-98F7-4B12-8D11-5E8AFBB48332}"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469CCA-43B8-4981-BD13-A06E5CED43C9}" type="doc">
      <dgm:prSet loTypeId="urn:microsoft.com/office/officeart/2018/5/layout/CenteredIconLabelDescriptionList" loCatId="icon" qsTypeId="urn:microsoft.com/office/officeart/2005/8/quickstyle/simple1" qsCatId="simple" csTypeId="urn:microsoft.com/office/officeart/2005/8/colors/accent6_2" csCatId="accent6" phldr="1"/>
      <dgm:spPr/>
      <dgm:t>
        <a:bodyPr/>
        <a:lstStyle/>
        <a:p>
          <a:endParaRPr lang="en-US"/>
        </a:p>
      </dgm:t>
    </dgm:pt>
    <dgm:pt modelId="{FAF03FC0-7B58-46F0-BDA0-0FDCE320C9F2}">
      <dgm:prSet/>
      <dgm:spPr/>
      <dgm:t>
        <a:bodyPr/>
        <a:lstStyle/>
        <a:p>
          <a:pPr>
            <a:lnSpc>
              <a:spcPct val="100000"/>
            </a:lnSpc>
            <a:defRPr b="1"/>
          </a:pPr>
          <a:r>
            <a:rPr lang="en-US">
              <a:latin typeface="Aptos Light" panose="020B0004020202020204" pitchFamily="34" charset="0"/>
            </a:rPr>
            <a:t>Meet</a:t>
          </a:r>
        </a:p>
      </dgm:t>
    </dgm:pt>
    <dgm:pt modelId="{CBD36EC7-C947-44C5-AFC0-906CC87EBD43}" type="parTrans" cxnId="{72D50A19-C718-48A7-B620-8C652415CB2C}">
      <dgm:prSet/>
      <dgm:spPr/>
      <dgm:t>
        <a:bodyPr/>
        <a:lstStyle/>
        <a:p>
          <a:endParaRPr lang="en-US">
            <a:latin typeface="Aptos Light" panose="020B0004020202020204" pitchFamily="34" charset="0"/>
          </a:endParaRPr>
        </a:p>
      </dgm:t>
    </dgm:pt>
    <dgm:pt modelId="{62251B37-AA82-4071-BC34-FD92B669D27A}" type="sibTrans" cxnId="{72D50A19-C718-48A7-B620-8C652415CB2C}">
      <dgm:prSet/>
      <dgm:spPr/>
      <dgm:t>
        <a:bodyPr/>
        <a:lstStyle/>
        <a:p>
          <a:endParaRPr lang="en-US">
            <a:latin typeface="Aptos Light" panose="020B0004020202020204" pitchFamily="34" charset="0"/>
          </a:endParaRPr>
        </a:p>
      </dgm:t>
    </dgm:pt>
    <dgm:pt modelId="{B1D87C2C-3295-4B13-BC47-A01122416F2E}">
      <dgm:prSet/>
      <dgm:spPr/>
      <dgm:t>
        <a:bodyPr/>
        <a:lstStyle/>
        <a:p>
          <a:pPr>
            <a:lnSpc>
              <a:spcPct val="100000"/>
            </a:lnSpc>
          </a:pPr>
          <a:r>
            <a:rPr lang="en-US" dirty="0">
              <a:latin typeface="Aptos Light" panose="020B0004020202020204" pitchFamily="34" charset="0"/>
            </a:rPr>
            <a:t>Meet with department heads to understand processes</a:t>
          </a:r>
        </a:p>
      </dgm:t>
    </dgm:pt>
    <dgm:pt modelId="{2A4A0DEF-0B5D-4BCE-8C8B-DF3983376C3B}" type="parTrans" cxnId="{D6A1219A-3033-449D-9F97-D4CCDCB23C93}">
      <dgm:prSet/>
      <dgm:spPr/>
      <dgm:t>
        <a:bodyPr/>
        <a:lstStyle/>
        <a:p>
          <a:endParaRPr lang="en-US">
            <a:latin typeface="Aptos Light" panose="020B0004020202020204" pitchFamily="34" charset="0"/>
          </a:endParaRPr>
        </a:p>
      </dgm:t>
    </dgm:pt>
    <dgm:pt modelId="{3D6287E5-4B43-4FD7-B5BE-6328D547AF1E}" type="sibTrans" cxnId="{D6A1219A-3033-449D-9F97-D4CCDCB23C93}">
      <dgm:prSet/>
      <dgm:spPr/>
      <dgm:t>
        <a:bodyPr/>
        <a:lstStyle/>
        <a:p>
          <a:endParaRPr lang="en-US">
            <a:latin typeface="Aptos Light" panose="020B0004020202020204" pitchFamily="34" charset="0"/>
          </a:endParaRPr>
        </a:p>
      </dgm:t>
    </dgm:pt>
    <dgm:pt modelId="{4E715723-116F-46AA-B3EE-F3CC511C5763}">
      <dgm:prSet/>
      <dgm:spPr/>
      <dgm:t>
        <a:bodyPr/>
        <a:lstStyle/>
        <a:p>
          <a:pPr>
            <a:lnSpc>
              <a:spcPct val="100000"/>
            </a:lnSpc>
            <a:defRPr b="1"/>
          </a:pPr>
          <a:r>
            <a:rPr lang="en-US">
              <a:latin typeface="Aptos Light" panose="020B0004020202020204" pitchFamily="34" charset="0"/>
            </a:rPr>
            <a:t>Analyze</a:t>
          </a:r>
        </a:p>
      </dgm:t>
    </dgm:pt>
    <dgm:pt modelId="{0DE412FA-28BA-4F47-94A7-984E490F5F2C}" type="parTrans" cxnId="{372BC58B-6733-4422-844D-6200E21C5519}">
      <dgm:prSet/>
      <dgm:spPr/>
      <dgm:t>
        <a:bodyPr/>
        <a:lstStyle/>
        <a:p>
          <a:endParaRPr lang="en-US">
            <a:latin typeface="Aptos Light" panose="020B0004020202020204" pitchFamily="34" charset="0"/>
          </a:endParaRPr>
        </a:p>
      </dgm:t>
    </dgm:pt>
    <dgm:pt modelId="{F6AE6E75-EBEA-4B7B-8A6B-941318B280F7}" type="sibTrans" cxnId="{372BC58B-6733-4422-844D-6200E21C5519}">
      <dgm:prSet/>
      <dgm:spPr/>
      <dgm:t>
        <a:bodyPr/>
        <a:lstStyle/>
        <a:p>
          <a:endParaRPr lang="en-US">
            <a:latin typeface="Aptos Light" panose="020B0004020202020204" pitchFamily="34" charset="0"/>
          </a:endParaRPr>
        </a:p>
      </dgm:t>
    </dgm:pt>
    <dgm:pt modelId="{E2E111CD-7E0B-4D3D-98C1-674B865404DD}">
      <dgm:prSet/>
      <dgm:spPr/>
      <dgm:t>
        <a:bodyPr/>
        <a:lstStyle/>
        <a:p>
          <a:pPr>
            <a:lnSpc>
              <a:spcPct val="100000"/>
            </a:lnSpc>
          </a:pPr>
          <a:r>
            <a:rPr lang="en-US">
              <a:latin typeface="Aptos Light" panose="020B0004020202020204" pitchFamily="34" charset="0"/>
            </a:rPr>
            <a:t>Analyze data for inconsistencies</a:t>
          </a:r>
        </a:p>
      </dgm:t>
    </dgm:pt>
    <dgm:pt modelId="{4D86519B-092A-4FA9-9922-9E79209843F4}" type="parTrans" cxnId="{5FCB4048-6E63-4909-8672-AF88A2AA1D73}">
      <dgm:prSet/>
      <dgm:spPr/>
      <dgm:t>
        <a:bodyPr/>
        <a:lstStyle/>
        <a:p>
          <a:endParaRPr lang="en-US">
            <a:latin typeface="Aptos Light" panose="020B0004020202020204" pitchFamily="34" charset="0"/>
          </a:endParaRPr>
        </a:p>
      </dgm:t>
    </dgm:pt>
    <dgm:pt modelId="{ACA4D257-AEA4-4985-A738-164F8080BEFD}" type="sibTrans" cxnId="{5FCB4048-6E63-4909-8672-AF88A2AA1D73}">
      <dgm:prSet/>
      <dgm:spPr/>
      <dgm:t>
        <a:bodyPr/>
        <a:lstStyle/>
        <a:p>
          <a:endParaRPr lang="en-US">
            <a:latin typeface="Aptos Light" panose="020B0004020202020204" pitchFamily="34" charset="0"/>
          </a:endParaRPr>
        </a:p>
      </dgm:t>
    </dgm:pt>
    <dgm:pt modelId="{6E12D56F-0310-4FB5-A209-94087B3057EB}">
      <dgm:prSet/>
      <dgm:spPr/>
      <dgm:t>
        <a:bodyPr/>
        <a:lstStyle/>
        <a:p>
          <a:pPr>
            <a:lnSpc>
              <a:spcPct val="100000"/>
            </a:lnSpc>
            <a:defRPr b="1"/>
          </a:pPr>
          <a:r>
            <a:rPr lang="en-US">
              <a:latin typeface="Aptos Light" panose="020B0004020202020204" pitchFamily="34" charset="0"/>
            </a:rPr>
            <a:t>Brainstorm</a:t>
          </a:r>
        </a:p>
      </dgm:t>
    </dgm:pt>
    <dgm:pt modelId="{C2FD1B90-BB07-49F9-8BE8-1087EEA54872}" type="parTrans" cxnId="{33599171-FFCF-441E-95C9-06E5DEB772D6}">
      <dgm:prSet/>
      <dgm:spPr/>
      <dgm:t>
        <a:bodyPr/>
        <a:lstStyle/>
        <a:p>
          <a:endParaRPr lang="en-US">
            <a:latin typeface="Aptos Light" panose="020B0004020202020204" pitchFamily="34" charset="0"/>
          </a:endParaRPr>
        </a:p>
      </dgm:t>
    </dgm:pt>
    <dgm:pt modelId="{9BC06528-CCF3-42FD-AD3B-405B6287124B}" type="sibTrans" cxnId="{33599171-FFCF-441E-95C9-06E5DEB772D6}">
      <dgm:prSet/>
      <dgm:spPr/>
      <dgm:t>
        <a:bodyPr/>
        <a:lstStyle/>
        <a:p>
          <a:endParaRPr lang="en-US">
            <a:latin typeface="Aptos Light" panose="020B0004020202020204" pitchFamily="34" charset="0"/>
          </a:endParaRPr>
        </a:p>
      </dgm:t>
    </dgm:pt>
    <dgm:pt modelId="{4A4D2614-A8E5-4E21-913E-2B952E475C63}">
      <dgm:prSet/>
      <dgm:spPr/>
      <dgm:t>
        <a:bodyPr/>
        <a:lstStyle/>
        <a:p>
          <a:pPr>
            <a:lnSpc>
              <a:spcPct val="100000"/>
            </a:lnSpc>
          </a:pPr>
          <a:r>
            <a:rPr lang="en-US">
              <a:latin typeface="Aptos Light" panose="020B0004020202020204" pitchFamily="34" charset="0"/>
            </a:rPr>
            <a:t>Brainstorm control improvements</a:t>
          </a:r>
        </a:p>
      </dgm:t>
    </dgm:pt>
    <dgm:pt modelId="{17D7FC3A-FCE9-47A5-99AC-0E5B9F75FED4}" type="parTrans" cxnId="{2F6643BE-E076-4B55-9325-3B717AF3C202}">
      <dgm:prSet/>
      <dgm:spPr/>
      <dgm:t>
        <a:bodyPr/>
        <a:lstStyle/>
        <a:p>
          <a:endParaRPr lang="en-US">
            <a:latin typeface="Aptos Light" panose="020B0004020202020204" pitchFamily="34" charset="0"/>
          </a:endParaRPr>
        </a:p>
      </dgm:t>
    </dgm:pt>
    <dgm:pt modelId="{4DFED4DA-1F73-4542-BD66-13725011CFE8}" type="sibTrans" cxnId="{2F6643BE-E076-4B55-9325-3B717AF3C202}">
      <dgm:prSet/>
      <dgm:spPr/>
      <dgm:t>
        <a:bodyPr/>
        <a:lstStyle/>
        <a:p>
          <a:endParaRPr lang="en-US">
            <a:latin typeface="Aptos Light" panose="020B0004020202020204" pitchFamily="34" charset="0"/>
          </a:endParaRPr>
        </a:p>
      </dgm:t>
    </dgm:pt>
    <dgm:pt modelId="{3D03DB85-4B64-4590-8667-59CE878F8449}">
      <dgm:prSet/>
      <dgm:spPr/>
      <dgm:t>
        <a:bodyPr/>
        <a:lstStyle/>
        <a:p>
          <a:pPr>
            <a:lnSpc>
              <a:spcPct val="100000"/>
            </a:lnSpc>
            <a:defRPr b="1"/>
          </a:pPr>
          <a:r>
            <a:rPr lang="en-US">
              <a:latin typeface="Aptos Light" panose="020B0004020202020204" pitchFamily="34" charset="0"/>
            </a:rPr>
            <a:t>Present</a:t>
          </a:r>
        </a:p>
      </dgm:t>
    </dgm:pt>
    <dgm:pt modelId="{7A8BD523-8E05-4702-92A6-BBF6338598D5}" type="parTrans" cxnId="{C12E144D-B31A-4D2D-9037-5DB2C5917C8B}">
      <dgm:prSet/>
      <dgm:spPr/>
      <dgm:t>
        <a:bodyPr/>
        <a:lstStyle/>
        <a:p>
          <a:endParaRPr lang="en-US">
            <a:latin typeface="Aptos Light" panose="020B0004020202020204" pitchFamily="34" charset="0"/>
          </a:endParaRPr>
        </a:p>
      </dgm:t>
    </dgm:pt>
    <dgm:pt modelId="{B1B06704-5608-40CC-A0FC-77C58BED5340}" type="sibTrans" cxnId="{C12E144D-B31A-4D2D-9037-5DB2C5917C8B}">
      <dgm:prSet/>
      <dgm:spPr/>
      <dgm:t>
        <a:bodyPr/>
        <a:lstStyle/>
        <a:p>
          <a:endParaRPr lang="en-US">
            <a:latin typeface="Aptos Light" panose="020B0004020202020204" pitchFamily="34" charset="0"/>
          </a:endParaRPr>
        </a:p>
      </dgm:t>
    </dgm:pt>
    <dgm:pt modelId="{B2D2E026-FDF9-4F08-BD11-127047FD3A24}">
      <dgm:prSet/>
      <dgm:spPr/>
      <dgm:t>
        <a:bodyPr/>
        <a:lstStyle/>
        <a:p>
          <a:pPr>
            <a:lnSpc>
              <a:spcPct val="100000"/>
            </a:lnSpc>
          </a:pPr>
          <a:r>
            <a:rPr lang="en-US">
              <a:latin typeface="Aptos Light" panose="020B0004020202020204" pitchFamily="34" charset="0"/>
            </a:rPr>
            <a:t>Present findings to leadership</a:t>
          </a:r>
        </a:p>
      </dgm:t>
    </dgm:pt>
    <dgm:pt modelId="{C3301820-EFAE-4377-9FF1-B8DA572CF082}" type="parTrans" cxnId="{3B70C06B-E62B-467F-A80F-3EBA0BFC6B9A}">
      <dgm:prSet/>
      <dgm:spPr/>
      <dgm:t>
        <a:bodyPr/>
        <a:lstStyle/>
        <a:p>
          <a:endParaRPr lang="en-US">
            <a:latin typeface="Aptos Light" panose="020B0004020202020204" pitchFamily="34" charset="0"/>
          </a:endParaRPr>
        </a:p>
      </dgm:t>
    </dgm:pt>
    <dgm:pt modelId="{B09BD377-632F-4164-843A-2D605D76CA17}" type="sibTrans" cxnId="{3B70C06B-E62B-467F-A80F-3EBA0BFC6B9A}">
      <dgm:prSet/>
      <dgm:spPr/>
      <dgm:t>
        <a:bodyPr/>
        <a:lstStyle/>
        <a:p>
          <a:endParaRPr lang="en-US">
            <a:latin typeface="Aptos Light" panose="020B0004020202020204" pitchFamily="34" charset="0"/>
          </a:endParaRPr>
        </a:p>
      </dgm:t>
    </dgm:pt>
    <dgm:pt modelId="{F94FD789-6D27-4AF7-A331-0FF8125247BD}" type="pres">
      <dgm:prSet presAssocID="{9D469CCA-43B8-4981-BD13-A06E5CED43C9}" presName="root" presStyleCnt="0">
        <dgm:presLayoutVars>
          <dgm:dir/>
          <dgm:resizeHandles val="exact"/>
        </dgm:presLayoutVars>
      </dgm:prSet>
      <dgm:spPr/>
    </dgm:pt>
    <dgm:pt modelId="{ED90F308-E4C1-4696-9F77-973347B7FC6A}" type="pres">
      <dgm:prSet presAssocID="{FAF03FC0-7B58-46F0-BDA0-0FDCE320C9F2}" presName="compNode" presStyleCnt="0"/>
      <dgm:spPr/>
    </dgm:pt>
    <dgm:pt modelId="{2E2BD2A3-D822-4811-8552-7F2E17357F17}" type="pres">
      <dgm:prSet presAssocID="{FAF03FC0-7B58-46F0-BDA0-0FDCE320C9F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F587B639-8A31-4F85-A198-AE4A580D9B4A}" type="pres">
      <dgm:prSet presAssocID="{FAF03FC0-7B58-46F0-BDA0-0FDCE320C9F2}" presName="iconSpace" presStyleCnt="0"/>
      <dgm:spPr/>
    </dgm:pt>
    <dgm:pt modelId="{64D15DA0-F328-4F18-9D95-999EA7F74008}" type="pres">
      <dgm:prSet presAssocID="{FAF03FC0-7B58-46F0-BDA0-0FDCE320C9F2}" presName="parTx" presStyleLbl="revTx" presStyleIdx="0" presStyleCnt="8">
        <dgm:presLayoutVars>
          <dgm:chMax val="0"/>
          <dgm:chPref val="0"/>
        </dgm:presLayoutVars>
      </dgm:prSet>
      <dgm:spPr/>
    </dgm:pt>
    <dgm:pt modelId="{64078887-87DB-4D96-9C53-BF585626E512}" type="pres">
      <dgm:prSet presAssocID="{FAF03FC0-7B58-46F0-BDA0-0FDCE320C9F2}" presName="txSpace" presStyleCnt="0"/>
      <dgm:spPr/>
    </dgm:pt>
    <dgm:pt modelId="{72CA8387-2F24-4C05-B6AE-51A5382E040C}" type="pres">
      <dgm:prSet presAssocID="{FAF03FC0-7B58-46F0-BDA0-0FDCE320C9F2}" presName="desTx" presStyleLbl="revTx" presStyleIdx="1" presStyleCnt="8">
        <dgm:presLayoutVars/>
      </dgm:prSet>
      <dgm:spPr/>
    </dgm:pt>
    <dgm:pt modelId="{B8608F24-F1F6-48AB-B64D-98355D9B4B95}" type="pres">
      <dgm:prSet presAssocID="{62251B37-AA82-4071-BC34-FD92B669D27A}" presName="sibTrans" presStyleCnt="0"/>
      <dgm:spPr/>
    </dgm:pt>
    <dgm:pt modelId="{B0833F4C-31BC-4D08-A579-740326290A28}" type="pres">
      <dgm:prSet presAssocID="{4E715723-116F-46AA-B3EE-F3CC511C5763}" presName="compNode" presStyleCnt="0"/>
      <dgm:spPr/>
    </dgm:pt>
    <dgm:pt modelId="{86F3BE09-9858-42DF-B887-3435532BBEF8}" type="pres">
      <dgm:prSet presAssocID="{4E715723-116F-46AA-B3EE-F3CC511C576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chart"/>
        </a:ext>
      </dgm:extLst>
    </dgm:pt>
    <dgm:pt modelId="{75288908-73F8-4F1C-91CB-BFD6ED19DE08}" type="pres">
      <dgm:prSet presAssocID="{4E715723-116F-46AA-B3EE-F3CC511C5763}" presName="iconSpace" presStyleCnt="0"/>
      <dgm:spPr/>
    </dgm:pt>
    <dgm:pt modelId="{AE69F4BB-4912-4F4E-8E10-3E5A7DE24106}" type="pres">
      <dgm:prSet presAssocID="{4E715723-116F-46AA-B3EE-F3CC511C5763}" presName="parTx" presStyleLbl="revTx" presStyleIdx="2" presStyleCnt="8">
        <dgm:presLayoutVars>
          <dgm:chMax val="0"/>
          <dgm:chPref val="0"/>
        </dgm:presLayoutVars>
      </dgm:prSet>
      <dgm:spPr/>
    </dgm:pt>
    <dgm:pt modelId="{0314C665-0AB9-4995-9AA1-4CE8D4EF0F39}" type="pres">
      <dgm:prSet presAssocID="{4E715723-116F-46AA-B3EE-F3CC511C5763}" presName="txSpace" presStyleCnt="0"/>
      <dgm:spPr/>
    </dgm:pt>
    <dgm:pt modelId="{11BF2E72-860D-45B1-BCE1-B2C290BEC83E}" type="pres">
      <dgm:prSet presAssocID="{4E715723-116F-46AA-B3EE-F3CC511C5763}" presName="desTx" presStyleLbl="revTx" presStyleIdx="3" presStyleCnt="8">
        <dgm:presLayoutVars/>
      </dgm:prSet>
      <dgm:spPr/>
    </dgm:pt>
    <dgm:pt modelId="{6AB11A04-374F-4011-A538-095430ABE844}" type="pres">
      <dgm:prSet presAssocID="{F6AE6E75-EBEA-4B7B-8A6B-941318B280F7}" presName="sibTrans" presStyleCnt="0"/>
      <dgm:spPr/>
    </dgm:pt>
    <dgm:pt modelId="{80B39127-3AFE-41A6-98BA-0A334246F27C}" type="pres">
      <dgm:prSet presAssocID="{6E12D56F-0310-4FB5-A209-94087B3057EB}" presName="compNode" presStyleCnt="0"/>
      <dgm:spPr/>
    </dgm:pt>
    <dgm:pt modelId="{CF02CCD0-7D69-47CC-AC83-BEFF8C5875C9}" type="pres">
      <dgm:prSet presAssocID="{6E12D56F-0310-4FB5-A209-94087B3057E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C914CC74-914B-48F5-9649-696E03DCB851}" type="pres">
      <dgm:prSet presAssocID="{6E12D56F-0310-4FB5-A209-94087B3057EB}" presName="iconSpace" presStyleCnt="0"/>
      <dgm:spPr/>
    </dgm:pt>
    <dgm:pt modelId="{E6B32A7C-4618-44BE-97E1-FD92DE7FC36C}" type="pres">
      <dgm:prSet presAssocID="{6E12D56F-0310-4FB5-A209-94087B3057EB}" presName="parTx" presStyleLbl="revTx" presStyleIdx="4" presStyleCnt="8">
        <dgm:presLayoutVars>
          <dgm:chMax val="0"/>
          <dgm:chPref val="0"/>
        </dgm:presLayoutVars>
      </dgm:prSet>
      <dgm:spPr/>
    </dgm:pt>
    <dgm:pt modelId="{859812B3-4CFA-43CD-813C-F4909AC96489}" type="pres">
      <dgm:prSet presAssocID="{6E12D56F-0310-4FB5-A209-94087B3057EB}" presName="txSpace" presStyleCnt="0"/>
      <dgm:spPr/>
    </dgm:pt>
    <dgm:pt modelId="{AADA6E9B-8DEB-4199-910D-44A43EE190B9}" type="pres">
      <dgm:prSet presAssocID="{6E12D56F-0310-4FB5-A209-94087B3057EB}" presName="desTx" presStyleLbl="revTx" presStyleIdx="5" presStyleCnt="8">
        <dgm:presLayoutVars/>
      </dgm:prSet>
      <dgm:spPr/>
    </dgm:pt>
    <dgm:pt modelId="{1BE879E6-210D-4270-BE4F-1E57FC89E97F}" type="pres">
      <dgm:prSet presAssocID="{9BC06528-CCF3-42FD-AD3B-405B6287124B}" presName="sibTrans" presStyleCnt="0"/>
      <dgm:spPr/>
    </dgm:pt>
    <dgm:pt modelId="{12287F71-4C83-479F-9425-35B3287BD278}" type="pres">
      <dgm:prSet presAssocID="{3D03DB85-4B64-4590-8667-59CE878F8449}" presName="compNode" presStyleCnt="0"/>
      <dgm:spPr/>
    </dgm:pt>
    <dgm:pt modelId="{ED2425A5-EEE0-495A-B52C-4724C0427691}" type="pres">
      <dgm:prSet presAssocID="{3D03DB85-4B64-4590-8667-59CE878F844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ecturer"/>
        </a:ext>
      </dgm:extLst>
    </dgm:pt>
    <dgm:pt modelId="{DD0E5548-D66A-4F96-8B1C-4FAA5A7F5065}" type="pres">
      <dgm:prSet presAssocID="{3D03DB85-4B64-4590-8667-59CE878F8449}" presName="iconSpace" presStyleCnt="0"/>
      <dgm:spPr/>
    </dgm:pt>
    <dgm:pt modelId="{65422A46-8605-480F-A75F-36A08F59FBD8}" type="pres">
      <dgm:prSet presAssocID="{3D03DB85-4B64-4590-8667-59CE878F8449}" presName="parTx" presStyleLbl="revTx" presStyleIdx="6" presStyleCnt="8">
        <dgm:presLayoutVars>
          <dgm:chMax val="0"/>
          <dgm:chPref val="0"/>
        </dgm:presLayoutVars>
      </dgm:prSet>
      <dgm:spPr/>
    </dgm:pt>
    <dgm:pt modelId="{5EDF1D95-BDD9-4F14-9C67-B2F3E9EE9B0A}" type="pres">
      <dgm:prSet presAssocID="{3D03DB85-4B64-4590-8667-59CE878F8449}" presName="txSpace" presStyleCnt="0"/>
      <dgm:spPr/>
    </dgm:pt>
    <dgm:pt modelId="{DF07AB80-0D86-4E51-8AC8-7FCE5A0ACF23}" type="pres">
      <dgm:prSet presAssocID="{3D03DB85-4B64-4590-8667-59CE878F8449}" presName="desTx" presStyleLbl="revTx" presStyleIdx="7" presStyleCnt="8">
        <dgm:presLayoutVars/>
      </dgm:prSet>
      <dgm:spPr/>
    </dgm:pt>
  </dgm:ptLst>
  <dgm:cxnLst>
    <dgm:cxn modelId="{72D50A19-C718-48A7-B620-8C652415CB2C}" srcId="{9D469CCA-43B8-4981-BD13-A06E5CED43C9}" destId="{FAF03FC0-7B58-46F0-BDA0-0FDCE320C9F2}" srcOrd="0" destOrd="0" parTransId="{CBD36EC7-C947-44C5-AFC0-906CC87EBD43}" sibTransId="{62251B37-AA82-4071-BC34-FD92B669D27A}"/>
    <dgm:cxn modelId="{DFEEED22-9AA0-4CB0-B136-074582BAF988}" type="presOf" srcId="{4E715723-116F-46AA-B3EE-F3CC511C5763}" destId="{AE69F4BB-4912-4F4E-8E10-3E5A7DE24106}" srcOrd="0" destOrd="0" presId="urn:microsoft.com/office/officeart/2018/5/layout/CenteredIconLabelDescriptionList"/>
    <dgm:cxn modelId="{F331C42A-A852-4751-8BF9-1A39C09F2A44}" type="presOf" srcId="{FAF03FC0-7B58-46F0-BDA0-0FDCE320C9F2}" destId="{64D15DA0-F328-4F18-9D95-999EA7F74008}" srcOrd="0" destOrd="0" presId="urn:microsoft.com/office/officeart/2018/5/layout/CenteredIconLabelDescriptionList"/>
    <dgm:cxn modelId="{DE9E632E-7A98-4477-9C9D-E77C506C84EF}" type="presOf" srcId="{4A4D2614-A8E5-4E21-913E-2B952E475C63}" destId="{AADA6E9B-8DEB-4199-910D-44A43EE190B9}" srcOrd="0" destOrd="0" presId="urn:microsoft.com/office/officeart/2018/5/layout/CenteredIconLabelDescriptionList"/>
    <dgm:cxn modelId="{ED16863D-5A4E-4034-A4CD-FBC5086E5886}" type="presOf" srcId="{E2E111CD-7E0B-4D3D-98C1-674B865404DD}" destId="{11BF2E72-860D-45B1-BCE1-B2C290BEC83E}" srcOrd="0" destOrd="0" presId="urn:microsoft.com/office/officeart/2018/5/layout/CenteredIconLabelDescriptionList"/>
    <dgm:cxn modelId="{5FCB4048-6E63-4909-8672-AF88A2AA1D73}" srcId="{4E715723-116F-46AA-B3EE-F3CC511C5763}" destId="{E2E111CD-7E0B-4D3D-98C1-674B865404DD}" srcOrd="0" destOrd="0" parTransId="{4D86519B-092A-4FA9-9922-9E79209843F4}" sibTransId="{ACA4D257-AEA4-4985-A738-164F8080BEFD}"/>
    <dgm:cxn modelId="{3B70C06B-E62B-467F-A80F-3EBA0BFC6B9A}" srcId="{3D03DB85-4B64-4590-8667-59CE878F8449}" destId="{B2D2E026-FDF9-4F08-BD11-127047FD3A24}" srcOrd="0" destOrd="0" parTransId="{C3301820-EFAE-4377-9FF1-B8DA572CF082}" sibTransId="{B09BD377-632F-4164-843A-2D605D76CA17}"/>
    <dgm:cxn modelId="{C12E144D-B31A-4D2D-9037-5DB2C5917C8B}" srcId="{9D469CCA-43B8-4981-BD13-A06E5CED43C9}" destId="{3D03DB85-4B64-4590-8667-59CE878F8449}" srcOrd="3" destOrd="0" parTransId="{7A8BD523-8E05-4702-92A6-BBF6338598D5}" sibTransId="{B1B06704-5608-40CC-A0FC-77C58BED5340}"/>
    <dgm:cxn modelId="{33599171-FFCF-441E-95C9-06E5DEB772D6}" srcId="{9D469CCA-43B8-4981-BD13-A06E5CED43C9}" destId="{6E12D56F-0310-4FB5-A209-94087B3057EB}" srcOrd="2" destOrd="0" parTransId="{C2FD1B90-BB07-49F9-8BE8-1087EEA54872}" sibTransId="{9BC06528-CCF3-42FD-AD3B-405B6287124B}"/>
    <dgm:cxn modelId="{F1113B78-E508-474D-A038-B33DB418678E}" type="presOf" srcId="{B2D2E026-FDF9-4F08-BD11-127047FD3A24}" destId="{DF07AB80-0D86-4E51-8AC8-7FCE5A0ACF23}" srcOrd="0" destOrd="0" presId="urn:microsoft.com/office/officeart/2018/5/layout/CenteredIconLabelDescriptionList"/>
    <dgm:cxn modelId="{1BCCF078-5F7D-40F2-9E51-036A4B48A7E0}" type="presOf" srcId="{B1D87C2C-3295-4B13-BC47-A01122416F2E}" destId="{72CA8387-2F24-4C05-B6AE-51A5382E040C}" srcOrd="0" destOrd="0" presId="urn:microsoft.com/office/officeart/2018/5/layout/CenteredIconLabelDescriptionList"/>
    <dgm:cxn modelId="{30687E7B-E5B2-4974-87C6-38082EB9AD8C}" type="presOf" srcId="{6E12D56F-0310-4FB5-A209-94087B3057EB}" destId="{E6B32A7C-4618-44BE-97E1-FD92DE7FC36C}" srcOrd="0" destOrd="0" presId="urn:microsoft.com/office/officeart/2018/5/layout/CenteredIconLabelDescriptionList"/>
    <dgm:cxn modelId="{372BC58B-6733-4422-844D-6200E21C5519}" srcId="{9D469CCA-43B8-4981-BD13-A06E5CED43C9}" destId="{4E715723-116F-46AA-B3EE-F3CC511C5763}" srcOrd="1" destOrd="0" parTransId="{0DE412FA-28BA-4F47-94A7-984E490F5F2C}" sibTransId="{F6AE6E75-EBEA-4B7B-8A6B-941318B280F7}"/>
    <dgm:cxn modelId="{D6A1219A-3033-449D-9F97-D4CCDCB23C93}" srcId="{FAF03FC0-7B58-46F0-BDA0-0FDCE320C9F2}" destId="{B1D87C2C-3295-4B13-BC47-A01122416F2E}" srcOrd="0" destOrd="0" parTransId="{2A4A0DEF-0B5D-4BCE-8C8B-DF3983376C3B}" sibTransId="{3D6287E5-4B43-4FD7-B5BE-6328D547AF1E}"/>
    <dgm:cxn modelId="{2F6643BE-E076-4B55-9325-3B717AF3C202}" srcId="{6E12D56F-0310-4FB5-A209-94087B3057EB}" destId="{4A4D2614-A8E5-4E21-913E-2B952E475C63}" srcOrd="0" destOrd="0" parTransId="{17D7FC3A-FCE9-47A5-99AC-0E5B9F75FED4}" sibTransId="{4DFED4DA-1F73-4542-BD66-13725011CFE8}"/>
    <dgm:cxn modelId="{98CC64D5-379E-4AAA-860F-72FAF799413F}" type="presOf" srcId="{9D469CCA-43B8-4981-BD13-A06E5CED43C9}" destId="{F94FD789-6D27-4AF7-A331-0FF8125247BD}" srcOrd="0" destOrd="0" presId="urn:microsoft.com/office/officeart/2018/5/layout/CenteredIconLabelDescriptionList"/>
    <dgm:cxn modelId="{33D864E5-2453-49AB-A6DC-1B09AFA5EA37}" type="presOf" srcId="{3D03DB85-4B64-4590-8667-59CE878F8449}" destId="{65422A46-8605-480F-A75F-36A08F59FBD8}" srcOrd="0" destOrd="0" presId="urn:microsoft.com/office/officeart/2018/5/layout/CenteredIconLabelDescriptionList"/>
    <dgm:cxn modelId="{1695989C-CA94-498C-8A92-30A1EA2C8198}" type="presParOf" srcId="{F94FD789-6D27-4AF7-A331-0FF8125247BD}" destId="{ED90F308-E4C1-4696-9F77-973347B7FC6A}" srcOrd="0" destOrd="0" presId="urn:microsoft.com/office/officeart/2018/5/layout/CenteredIconLabelDescriptionList"/>
    <dgm:cxn modelId="{BD8B2562-1B9E-4956-B39B-41DC23576F42}" type="presParOf" srcId="{ED90F308-E4C1-4696-9F77-973347B7FC6A}" destId="{2E2BD2A3-D822-4811-8552-7F2E17357F17}" srcOrd="0" destOrd="0" presId="urn:microsoft.com/office/officeart/2018/5/layout/CenteredIconLabelDescriptionList"/>
    <dgm:cxn modelId="{D57A0252-F80E-46E5-93F8-75B0F2A4A809}" type="presParOf" srcId="{ED90F308-E4C1-4696-9F77-973347B7FC6A}" destId="{F587B639-8A31-4F85-A198-AE4A580D9B4A}" srcOrd="1" destOrd="0" presId="urn:microsoft.com/office/officeart/2018/5/layout/CenteredIconLabelDescriptionList"/>
    <dgm:cxn modelId="{514A17EC-E2F6-4F27-BBAE-CEB6B5B66FC3}" type="presParOf" srcId="{ED90F308-E4C1-4696-9F77-973347B7FC6A}" destId="{64D15DA0-F328-4F18-9D95-999EA7F74008}" srcOrd="2" destOrd="0" presId="urn:microsoft.com/office/officeart/2018/5/layout/CenteredIconLabelDescriptionList"/>
    <dgm:cxn modelId="{12CA0297-6EEB-46D6-8944-1DB8CF699CDD}" type="presParOf" srcId="{ED90F308-E4C1-4696-9F77-973347B7FC6A}" destId="{64078887-87DB-4D96-9C53-BF585626E512}" srcOrd="3" destOrd="0" presId="urn:microsoft.com/office/officeart/2018/5/layout/CenteredIconLabelDescriptionList"/>
    <dgm:cxn modelId="{91752D76-C2A5-469C-81B6-D4AE0D7C4035}" type="presParOf" srcId="{ED90F308-E4C1-4696-9F77-973347B7FC6A}" destId="{72CA8387-2F24-4C05-B6AE-51A5382E040C}" srcOrd="4" destOrd="0" presId="urn:microsoft.com/office/officeart/2018/5/layout/CenteredIconLabelDescriptionList"/>
    <dgm:cxn modelId="{FE86B4D2-716B-426E-B612-4695707DD378}" type="presParOf" srcId="{F94FD789-6D27-4AF7-A331-0FF8125247BD}" destId="{B8608F24-F1F6-48AB-B64D-98355D9B4B95}" srcOrd="1" destOrd="0" presId="urn:microsoft.com/office/officeart/2018/5/layout/CenteredIconLabelDescriptionList"/>
    <dgm:cxn modelId="{D890A50B-C2A2-4514-9B8B-C8F60926C914}" type="presParOf" srcId="{F94FD789-6D27-4AF7-A331-0FF8125247BD}" destId="{B0833F4C-31BC-4D08-A579-740326290A28}" srcOrd="2" destOrd="0" presId="urn:microsoft.com/office/officeart/2018/5/layout/CenteredIconLabelDescriptionList"/>
    <dgm:cxn modelId="{FF1498D9-7FD3-4DCF-8AD5-956556162F97}" type="presParOf" srcId="{B0833F4C-31BC-4D08-A579-740326290A28}" destId="{86F3BE09-9858-42DF-B887-3435532BBEF8}" srcOrd="0" destOrd="0" presId="urn:microsoft.com/office/officeart/2018/5/layout/CenteredIconLabelDescriptionList"/>
    <dgm:cxn modelId="{BACD2CF2-B505-4905-BB83-7071D084A7A3}" type="presParOf" srcId="{B0833F4C-31BC-4D08-A579-740326290A28}" destId="{75288908-73F8-4F1C-91CB-BFD6ED19DE08}" srcOrd="1" destOrd="0" presId="urn:microsoft.com/office/officeart/2018/5/layout/CenteredIconLabelDescriptionList"/>
    <dgm:cxn modelId="{37C78D39-73D2-4B68-8BD6-BA8E8FB41ADE}" type="presParOf" srcId="{B0833F4C-31BC-4D08-A579-740326290A28}" destId="{AE69F4BB-4912-4F4E-8E10-3E5A7DE24106}" srcOrd="2" destOrd="0" presId="urn:microsoft.com/office/officeart/2018/5/layout/CenteredIconLabelDescriptionList"/>
    <dgm:cxn modelId="{2C19723A-5E37-49FF-9159-622CB9472024}" type="presParOf" srcId="{B0833F4C-31BC-4D08-A579-740326290A28}" destId="{0314C665-0AB9-4995-9AA1-4CE8D4EF0F39}" srcOrd="3" destOrd="0" presId="urn:microsoft.com/office/officeart/2018/5/layout/CenteredIconLabelDescriptionList"/>
    <dgm:cxn modelId="{A2184C75-F359-4730-84F3-C3043CE46B83}" type="presParOf" srcId="{B0833F4C-31BC-4D08-A579-740326290A28}" destId="{11BF2E72-860D-45B1-BCE1-B2C290BEC83E}" srcOrd="4" destOrd="0" presId="urn:microsoft.com/office/officeart/2018/5/layout/CenteredIconLabelDescriptionList"/>
    <dgm:cxn modelId="{33750256-5B6C-4A0C-BC70-D89C1E234DD5}" type="presParOf" srcId="{F94FD789-6D27-4AF7-A331-0FF8125247BD}" destId="{6AB11A04-374F-4011-A538-095430ABE844}" srcOrd="3" destOrd="0" presId="urn:microsoft.com/office/officeart/2018/5/layout/CenteredIconLabelDescriptionList"/>
    <dgm:cxn modelId="{3255E2E8-F497-404F-96D9-7B66CC760AB1}" type="presParOf" srcId="{F94FD789-6D27-4AF7-A331-0FF8125247BD}" destId="{80B39127-3AFE-41A6-98BA-0A334246F27C}" srcOrd="4" destOrd="0" presId="urn:microsoft.com/office/officeart/2018/5/layout/CenteredIconLabelDescriptionList"/>
    <dgm:cxn modelId="{3D60980B-BE0B-4E0A-AADE-70E5483E1E54}" type="presParOf" srcId="{80B39127-3AFE-41A6-98BA-0A334246F27C}" destId="{CF02CCD0-7D69-47CC-AC83-BEFF8C5875C9}" srcOrd="0" destOrd="0" presId="urn:microsoft.com/office/officeart/2018/5/layout/CenteredIconLabelDescriptionList"/>
    <dgm:cxn modelId="{CC96C7A7-3208-4837-B6DB-2B4C3258163B}" type="presParOf" srcId="{80B39127-3AFE-41A6-98BA-0A334246F27C}" destId="{C914CC74-914B-48F5-9649-696E03DCB851}" srcOrd="1" destOrd="0" presId="urn:microsoft.com/office/officeart/2018/5/layout/CenteredIconLabelDescriptionList"/>
    <dgm:cxn modelId="{A1285681-D46D-4BD6-953B-CBF170907A68}" type="presParOf" srcId="{80B39127-3AFE-41A6-98BA-0A334246F27C}" destId="{E6B32A7C-4618-44BE-97E1-FD92DE7FC36C}" srcOrd="2" destOrd="0" presId="urn:microsoft.com/office/officeart/2018/5/layout/CenteredIconLabelDescriptionList"/>
    <dgm:cxn modelId="{7098460D-9E7D-4666-9D38-87959F0D2C99}" type="presParOf" srcId="{80B39127-3AFE-41A6-98BA-0A334246F27C}" destId="{859812B3-4CFA-43CD-813C-F4909AC96489}" srcOrd="3" destOrd="0" presId="urn:microsoft.com/office/officeart/2018/5/layout/CenteredIconLabelDescriptionList"/>
    <dgm:cxn modelId="{8D6DD323-771F-48C3-B898-F754F462822E}" type="presParOf" srcId="{80B39127-3AFE-41A6-98BA-0A334246F27C}" destId="{AADA6E9B-8DEB-4199-910D-44A43EE190B9}" srcOrd="4" destOrd="0" presId="urn:microsoft.com/office/officeart/2018/5/layout/CenteredIconLabelDescriptionList"/>
    <dgm:cxn modelId="{0C149D3E-096B-4711-B337-E54619BDDCA5}" type="presParOf" srcId="{F94FD789-6D27-4AF7-A331-0FF8125247BD}" destId="{1BE879E6-210D-4270-BE4F-1E57FC89E97F}" srcOrd="5" destOrd="0" presId="urn:microsoft.com/office/officeart/2018/5/layout/CenteredIconLabelDescriptionList"/>
    <dgm:cxn modelId="{4E6C880D-CA3A-4A4D-A03F-07A604EBAFE0}" type="presParOf" srcId="{F94FD789-6D27-4AF7-A331-0FF8125247BD}" destId="{12287F71-4C83-479F-9425-35B3287BD278}" srcOrd="6" destOrd="0" presId="urn:microsoft.com/office/officeart/2018/5/layout/CenteredIconLabelDescriptionList"/>
    <dgm:cxn modelId="{8F79580E-A95A-4C2F-8682-C516DE85CEED}" type="presParOf" srcId="{12287F71-4C83-479F-9425-35B3287BD278}" destId="{ED2425A5-EEE0-495A-B52C-4724C0427691}" srcOrd="0" destOrd="0" presId="urn:microsoft.com/office/officeart/2018/5/layout/CenteredIconLabelDescriptionList"/>
    <dgm:cxn modelId="{4B88AEF1-5F61-47E0-B615-57ADDB8FE69F}" type="presParOf" srcId="{12287F71-4C83-479F-9425-35B3287BD278}" destId="{DD0E5548-D66A-4F96-8B1C-4FAA5A7F5065}" srcOrd="1" destOrd="0" presId="urn:microsoft.com/office/officeart/2018/5/layout/CenteredIconLabelDescriptionList"/>
    <dgm:cxn modelId="{AD64625D-787E-43A5-A214-74F4ED04A3E2}" type="presParOf" srcId="{12287F71-4C83-479F-9425-35B3287BD278}" destId="{65422A46-8605-480F-A75F-36A08F59FBD8}" srcOrd="2" destOrd="0" presId="urn:microsoft.com/office/officeart/2018/5/layout/CenteredIconLabelDescriptionList"/>
    <dgm:cxn modelId="{D3B6D655-18AF-448D-8DA6-024AB3084C44}" type="presParOf" srcId="{12287F71-4C83-479F-9425-35B3287BD278}" destId="{5EDF1D95-BDD9-4F14-9C67-B2F3E9EE9B0A}" srcOrd="3" destOrd="0" presId="urn:microsoft.com/office/officeart/2018/5/layout/CenteredIconLabelDescriptionList"/>
    <dgm:cxn modelId="{6DC98F10-B40B-4E9B-8AC3-DF9E8E7F995B}" type="presParOf" srcId="{12287F71-4C83-479F-9425-35B3287BD278}" destId="{DF07AB80-0D86-4E51-8AC8-7FCE5A0ACF23}"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E8456B-84DD-476B-A42A-A35BEB253578}" type="doc">
      <dgm:prSet loTypeId="urn:microsoft.com/office/officeart/2005/8/layout/hList7" loCatId="process" qsTypeId="urn:microsoft.com/office/officeart/2005/8/quickstyle/simple4" qsCatId="simple" csTypeId="urn:microsoft.com/office/officeart/2005/8/colors/accent1_1" csCatId="accent1" phldr="1"/>
      <dgm:spPr/>
      <dgm:t>
        <a:bodyPr/>
        <a:lstStyle/>
        <a:p>
          <a:endParaRPr lang="en-US"/>
        </a:p>
      </dgm:t>
    </dgm:pt>
    <dgm:pt modelId="{A7A52661-8239-4585-9C5E-C82E5F950B79}">
      <dgm:prSet/>
      <dgm:spPr/>
      <dgm:t>
        <a:bodyPr/>
        <a:lstStyle/>
        <a:p>
          <a:r>
            <a:rPr lang="en-US" b="0" dirty="0">
              <a:solidFill>
                <a:schemeClr val="tx1"/>
              </a:solidFill>
              <a:latin typeface="Aptos Light" panose="020B0004020202020204" pitchFamily="34" charset="0"/>
            </a:rPr>
            <a:t>Review Customer Experience</a:t>
          </a:r>
        </a:p>
      </dgm:t>
    </dgm:pt>
    <dgm:pt modelId="{FA9E6FE7-0CAC-42BC-A782-DA6C96D90010}" type="parTrans" cxnId="{1D674CF3-97CB-4239-8654-7D529F79A140}">
      <dgm:prSet/>
      <dgm:spPr/>
      <dgm:t>
        <a:bodyPr/>
        <a:lstStyle/>
        <a:p>
          <a:endParaRPr lang="en-US"/>
        </a:p>
      </dgm:t>
    </dgm:pt>
    <dgm:pt modelId="{9793E0FA-CECB-45F7-8AAD-1A44047DBE41}" type="sibTrans" cxnId="{1D674CF3-97CB-4239-8654-7D529F79A140}">
      <dgm:prSet/>
      <dgm:spPr/>
      <dgm:t>
        <a:bodyPr/>
        <a:lstStyle/>
        <a:p>
          <a:endParaRPr lang="en-US"/>
        </a:p>
      </dgm:t>
    </dgm:pt>
    <dgm:pt modelId="{72D47C54-5455-40C7-981D-D6B121FBCF0C}">
      <dgm:prSet/>
      <dgm:spPr/>
      <dgm:t>
        <a:bodyPr/>
        <a:lstStyle/>
        <a:p>
          <a:r>
            <a:rPr lang="en-US" b="0">
              <a:latin typeface="Aptos Light" panose="020B0004020202020204" pitchFamily="34" charset="0"/>
            </a:rPr>
            <a:t>Evaluate Major Changes</a:t>
          </a:r>
        </a:p>
      </dgm:t>
    </dgm:pt>
    <dgm:pt modelId="{56B688C6-8C13-4601-8D90-F65FDEBB6A7B}" type="parTrans" cxnId="{30D6396F-9A13-46B0-85A3-C2F40CEE1832}">
      <dgm:prSet/>
      <dgm:spPr/>
      <dgm:t>
        <a:bodyPr/>
        <a:lstStyle/>
        <a:p>
          <a:endParaRPr lang="en-US"/>
        </a:p>
      </dgm:t>
    </dgm:pt>
    <dgm:pt modelId="{ABF07EE7-79B6-4240-848E-F59F39E06826}" type="sibTrans" cxnId="{30D6396F-9A13-46B0-85A3-C2F40CEE1832}">
      <dgm:prSet/>
      <dgm:spPr/>
      <dgm:t>
        <a:bodyPr/>
        <a:lstStyle/>
        <a:p>
          <a:endParaRPr lang="en-US"/>
        </a:p>
      </dgm:t>
    </dgm:pt>
    <dgm:pt modelId="{8597C826-8B25-4275-8906-86E0C414AA4D}">
      <dgm:prSet/>
      <dgm:spPr/>
      <dgm:t>
        <a:bodyPr/>
        <a:lstStyle/>
        <a:p>
          <a:r>
            <a:rPr lang="en-US" b="0">
              <a:latin typeface="Aptos Light" panose="020B0004020202020204" pitchFamily="34" charset="0"/>
            </a:rPr>
            <a:t>Observe and Investigate</a:t>
          </a:r>
        </a:p>
      </dgm:t>
    </dgm:pt>
    <dgm:pt modelId="{F7EBB593-ECE8-4CFC-989D-1B0B19830C9D}" type="parTrans" cxnId="{9883392A-D13D-4146-953A-7EA21F5709E1}">
      <dgm:prSet/>
      <dgm:spPr/>
      <dgm:t>
        <a:bodyPr/>
        <a:lstStyle/>
        <a:p>
          <a:endParaRPr lang="en-US"/>
        </a:p>
      </dgm:t>
    </dgm:pt>
    <dgm:pt modelId="{A845A538-4312-44A0-878E-CCEB85DD60E3}" type="sibTrans" cxnId="{9883392A-D13D-4146-953A-7EA21F5709E1}">
      <dgm:prSet/>
      <dgm:spPr/>
      <dgm:t>
        <a:bodyPr/>
        <a:lstStyle/>
        <a:p>
          <a:endParaRPr lang="en-US"/>
        </a:p>
      </dgm:t>
    </dgm:pt>
    <dgm:pt modelId="{C69A451D-AC7A-40A7-BB16-E9DABEA2302C}">
      <dgm:prSet/>
      <dgm:spPr/>
      <dgm:t>
        <a:bodyPr/>
        <a:lstStyle/>
        <a:p>
          <a:r>
            <a:rPr lang="en-US" b="0">
              <a:latin typeface="Aptos Light" panose="020B0004020202020204" pitchFamily="34" charset="0"/>
            </a:rPr>
            <a:t>Recommend Improvements</a:t>
          </a:r>
        </a:p>
      </dgm:t>
    </dgm:pt>
    <dgm:pt modelId="{5F1C05F4-A2AB-4B7E-965E-8FE8D76256B7}" type="parTrans" cxnId="{EBB4868B-E40D-4220-9368-2AEF48C69693}">
      <dgm:prSet/>
      <dgm:spPr/>
      <dgm:t>
        <a:bodyPr/>
        <a:lstStyle/>
        <a:p>
          <a:endParaRPr lang="en-US"/>
        </a:p>
      </dgm:t>
    </dgm:pt>
    <dgm:pt modelId="{E4D378FD-6B7F-4204-80F3-B47694A97727}" type="sibTrans" cxnId="{EBB4868B-E40D-4220-9368-2AEF48C69693}">
      <dgm:prSet/>
      <dgm:spPr/>
      <dgm:t>
        <a:bodyPr/>
        <a:lstStyle/>
        <a:p>
          <a:endParaRPr lang="en-US"/>
        </a:p>
      </dgm:t>
    </dgm:pt>
    <dgm:pt modelId="{D97017EE-78D0-4CF2-8702-8480F04F7712}">
      <dgm:prSet/>
      <dgm:spPr/>
      <dgm:t>
        <a:bodyPr/>
        <a:lstStyle/>
        <a:p>
          <a:r>
            <a:rPr lang="en-US" b="0">
              <a:latin typeface="Aptos Light" panose="020B0004020202020204" pitchFamily="34" charset="0"/>
            </a:rPr>
            <a:t>Assess Organizational Culture</a:t>
          </a:r>
        </a:p>
      </dgm:t>
    </dgm:pt>
    <dgm:pt modelId="{737AEBB7-3A62-4201-B7EA-FF7B4E25B47B}" type="sibTrans" cxnId="{85C0DFBE-9F1A-4D2C-B735-5670CAA6655A}">
      <dgm:prSet/>
      <dgm:spPr/>
      <dgm:t>
        <a:bodyPr/>
        <a:lstStyle/>
        <a:p>
          <a:endParaRPr lang="en-US"/>
        </a:p>
      </dgm:t>
    </dgm:pt>
    <dgm:pt modelId="{3AC5AAA1-9EE5-47AB-92A6-F477A3E16236}" type="parTrans" cxnId="{85C0DFBE-9F1A-4D2C-B735-5670CAA6655A}">
      <dgm:prSet/>
      <dgm:spPr/>
      <dgm:t>
        <a:bodyPr/>
        <a:lstStyle/>
        <a:p>
          <a:endParaRPr lang="en-US"/>
        </a:p>
      </dgm:t>
    </dgm:pt>
    <dgm:pt modelId="{611DFDF9-9F72-455A-8731-476F402B4FE2}" type="pres">
      <dgm:prSet presAssocID="{15E8456B-84DD-476B-A42A-A35BEB253578}" presName="Name0" presStyleCnt="0">
        <dgm:presLayoutVars>
          <dgm:dir/>
          <dgm:resizeHandles val="exact"/>
        </dgm:presLayoutVars>
      </dgm:prSet>
      <dgm:spPr/>
    </dgm:pt>
    <dgm:pt modelId="{A09FBC6D-1830-473D-96D6-9D2227B78823}" type="pres">
      <dgm:prSet presAssocID="{15E8456B-84DD-476B-A42A-A35BEB253578}" presName="fgShape" presStyleLbl="fgShp" presStyleIdx="0" presStyleCnt="1" custScaleX="85308" custScaleY="44946" custLinFactNeighborX="-357" custLinFactNeighborY="-14636"/>
      <dgm:spPr>
        <a:solidFill>
          <a:schemeClr val="accent6">
            <a:lumMod val="40000"/>
            <a:lumOff val="60000"/>
          </a:schemeClr>
        </a:solidFill>
      </dgm:spPr>
    </dgm:pt>
    <dgm:pt modelId="{10D65D1E-7398-4AFC-9D34-45F708470FF3}" type="pres">
      <dgm:prSet presAssocID="{15E8456B-84DD-476B-A42A-A35BEB253578}" presName="linComp" presStyleCnt="0"/>
      <dgm:spPr/>
    </dgm:pt>
    <dgm:pt modelId="{C2C69CAC-A8A1-40C5-B0D4-E75DD8BC62FC}" type="pres">
      <dgm:prSet presAssocID="{A7A52661-8239-4585-9C5E-C82E5F950B79}" presName="compNode" presStyleCnt="0"/>
      <dgm:spPr/>
    </dgm:pt>
    <dgm:pt modelId="{11811ACD-DBA8-46C9-9A19-917B297FBFCE}" type="pres">
      <dgm:prSet presAssocID="{A7A52661-8239-4585-9C5E-C82E5F950B79}" presName="bkgdShape" presStyleLbl="node1" presStyleIdx="0" presStyleCnt="5"/>
      <dgm:spPr/>
    </dgm:pt>
    <dgm:pt modelId="{0A62642B-46A8-4A33-8898-2462CA439C82}" type="pres">
      <dgm:prSet presAssocID="{A7A52661-8239-4585-9C5E-C82E5F950B79}" presName="nodeTx" presStyleLbl="node1" presStyleIdx="0" presStyleCnt="5">
        <dgm:presLayoutVars>
          <dgm:bulletEnabled val="1"/>
        </dgm:presLayoutVars>
      </dgm:prSet>
      <dgm:spPr/>
    </dgm:pt>
    <dgm:pt modelId="{1A77A773-6CF5-40DB-B247-8D3DC04B566D}" type="pres">
      <dgm:prSet presAssocID="{A7A52661-8239-4585-9C5E-C82E5F950B79}" presName="invisiNode" presStyleLbl="node1" presStyleIdx="0" presStyleCnt="5"/>
      <dgm:spPr/>
    </dgm:pt>
    <dgm:pt modelId="{6CDDE2E5-75B3-47FC-97DF-46593E06DE63}" type="pres">
      <dgm:prSet presAssocID="{A7A52661-8239-4585-9C5E-C82E5F950B79}"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iling Face with No Fill"/>
        </a:ext>
      </dgm:extLst>
    </dgm:pt>
    <dgm:pt modelId="{414A62DB-B850-4432-950E-E23524C1B19D}" type="pres">
      <dgm:prSet presAssocID="{9793E0FA-CECB-45F7-8AAD-1A44047DBE41}" presName="sibTrans" presStyleLbl="sibTrans2D1" presStyleIdx="0" presStyleCnt="0"/>
      <dgm:spPr/>
    </dgm:pt>
    <dgm:pt modelId="{3F5B4015-CFF8-4117-B960-B08C8C09355D}" type="pres">
      <dgm:prSet presAssocID="{72D47C54-5455-40C7-981D-D6B121FBCF0C}" presName="compNode" presStyleCnt="0"/>
      <dgm:spPr/>
    </dgm:pt>
    <dgm:pt modelId="{06897CD4-6D55-4043-B1A5-0C7D18FF0982}" type="pres">
      <dgm:prSet presAssocID="{72D47C54-5455-40C7-981D-D6B121FBCF0C}" presName="bkgdShape" presStyleLbl="node1" presStyleIdx="1" presStyleCnt="5"/>
      <dgm:spPr/>
    </dgm:pt>
    <dgm:pt modelId="{A099AC11-B7E5-48EE-B800-BD2E98588C22}" type="pres">
      <dgm:prSet presAssocID="{72D47C54-5455-40C7-981D-D6B121FBCF0C}" presName="nodeTx" presStyleLbl="node1" presStyleIdx="1" presStyleCnt="5">
        <dgm:presLayoutVars>
          <dgm:bulletEnabled val="1"/>
        </dgm:presLayoutVars>
      </dgm:prSet>
      <dgm:spPr/>
    </dgm:pt>
    <dgm:pt modelId="{9EA7A7CC-5AD6-40A2-8B67-40CD7D55DAF9}" type="pres">
      <dgm:prSet presAssocID="{72D47C54-5455-40C7-981D-D6B121FBCF0C}" presName="invisiNode" presStyleLbl="node1" presStyleIdx="1" presStyleCnt="5"/>
      <dgm:spPr/>
    </dgm:pt>
    <dgm:pt modelId="{AE392225-0B9B-4960-BEC1-006B83BD1191}" type="pres">
      <dgm:prSet presAssocID="{72D47C54-5455-40C7-981D-D6B121FBCF0C}"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5856EB17-0B1B-45DE-87D0-8BD6166792F3}" type="pres">
      <dgm:prSet presAssocID="{ABF07EE7-79B6-4240-848E-F59F39E06826}" presName="sibTrans" presStyleLbl="sibTrans2D1" presStyleIdx="0" presStyleCnt="0"/>
      <dgm:spPr/>
    </dgm:pt>
    <dgm:pt modelId="{9679B33C-3193-4FBF-B1F0-4700AC9DA188}" type="pres">
      <dgm:prSet presAssocID="{8597C826-8B25-4275-8906-86E0C414AA4D}" presName="compNode" presStyleCnt="0"/>
      <dgm:spPr/>
    </dgm:pt>
    <dgm:pt modelId="{54FA3672-E350-4C1C-BDC1-A871700443FA}" type="pres">
      <dgm:prSet presAssocID="{8597C826-8B25-4275-8906-86E0C414AA4D}" presName="bkgdShape" presStyleLbl="node1" presStyleIdx="2" presStyleCnt="5"/>
      <dgm:spPr/>
    </dgm:pt>
    <dgm:pt modelId="{4AF32EED-0C92-4ADD-9585-07D7AE0CE7F7}" type="pres">
      <dgm:prSet presAssocID="{8597C826-8B25-4275-8906-86E0C414AA4D}" presName="nodeTx" presStyleLbl="node1" presStyleIdx="2" presStyleCnt="5">
        <dgm:presLayoutVars>
          <dgm:bulletEnabled val="1"/>
        </dgm:presLayoutVars>
      </dgm:prSet>
      <dgm:spPr/>
    </dgm:pt>
    <dgm:pt modelId="{0F014384-B9F8-4B13-969E-845EA5731A71}" type="pres">
      <dgm:prSet presAssocID="{8597C826-8B25-4275-8906-86E0C414AA4D}" presName="invisiNode" presStyleLbl="node1" presStyleIdx="2" presStyleCnt="5"/>
      <dgm:spPr/>
    </dgm:pt>
    <dgm:pt modelId="{2FB3B7FB-18D7-4F04-9DC8-E9DD4A9A007A}" type="pres">
      <dgm:prSet presAssocID="{8597C826-8B25-4275-8906-86E0C414AA4D}"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ye"/>
        </a:ext>
      </dgm:extLst>
    </dgm:pt>
    <dgm:pt modelId="{1FC321B6-210F-431B-9A61-A91562DE80F4}" type="pres">
      <dgm:prSet presAssocID="{A845A538-4312-44A0-878E-CCEB85DD60E3}" presName="sibTrans" presStyleLbl="sibTrans2D1" presStyleIdx="0" presStyleCnt="0"/>
      <dgm:spPr/>
    </dgm:pt>
    <dgm:pt modelId="{ACA47DEC-F134-40E9-977C-051C8A9071C3}" type="pres">
      <dgm:prSet presAssocID="{D97017EE-78D0-4CF2-8702-8480F04F7712}" presName="compNode" presStyleCnt="0"/>
      <dgm:spPr/>
    </dgm:pt>
    <dgm:pt modelId="{D545DB84-7F60-4EDD-BFD8-A27A7E3F2351}" type="pres">
      <dgm:prSet presAssocID="{D97017EE-78D0-4CF2-8702-8480F04F7712}" presName="bkgdShape" presStyleLbl="node1" presStyleIdx="3" presStyleCnt="5"/>
      <dgm:spPr/>
    </dgm:pt>
    <dgm:pt modelId="{F6BA5AB7-BBC0-4A93-9B30-9394D97C7464}" type="pres">
      <dgm:prSet presAssocID="{D97017EE-78D0-4CF2-8702-8480F04F7712}" presName="nodeTx" presStyleLbl="node1" presStyleIdx="3" presStyleCnt="5">
        <dgm:presLayoutVars>
          <dgm:bulletEnabled val="1"/>
        </dgm:presLayoutVars>
      </dgm:prSet>
      <dgm:spPr/>
    </dgm:pt>
    <dgm:pt modelId="{2689ABD5-B64D-4485-9A81-5CCF9499C47A}" type="pres">
      <dgm:prSet presAssocID="{D97017EE-78D0-4CF2-8702-8480F04F7712}" presName="invisiNode" presStyleLbl="node1" presStyleIdx="3" presStyleCnt="5"/>
      <dgm:spPr/>
    </dgm:pt>
    <dgm:pt modelId="{9BD37505-25F1-4E0B-86B5-E7B7EADC8F2C}" type="pres">
      <dgm:prSet presAssocID="{D97017EE-78D0-4CF2-8702-8480F04F7712}"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eting"/>
        </a:ext>
      </dgm:extLst>
    </dgm:pt>
    <dgm:pt modelId="{5B0421C2-77B9-4909-92CF-B17B94064A4B}" type="pres">
      <dgm:prSet presAssocID="{737AEBB7-3A62-4201-B7EA-FF7B4E25B47B}" presName="sibTrans" presStyleLbl="sibTrans2D1" presStyleIdx="0" presStyleCnt="0"/>
      <dgm:spPr/>
    </dgm:pt>
    <dgm:pt modelId="{EE797F7D-C44F-4F9F-9397-C26FEBFAE9C2}" type="pres">
      <dgm:prSet presAssocID="{C69A451D-AC7A-40A7-BB16-E9DABEA2302C}" presName="compNode" presStyleCnt="0"/>
      <dgm:spPr/>
    </dgm:pt>
    <dgm:pt modelId="{A0FE548B-FE4F-417B-96F0-88BB162E55F8}" type="pres">
      <dgm:prSet presAssocID="{C69A451D-AC7A-40A7-BB16-E9DABEA2302C}" presName="bkgdShape" presStyleLbl="node1" presStyleIdx="4" presStyleCnt="5"/>
      <dgm:spPr/>
    </dgm:pt>
    <dgm:pt modelId="{7EF11201-B8B5-4FCF-BBAA-A4DCE6C116E9}" type="pres">
      <dgm:prSet presAssocID="{C69A451D-AC7A-40A7-BB16-E9DABEA2302C}" presName="nodeTx" presStyleLbl="node1" presStyleIdx="4" presStyleCnt="5">
        <dgm:presLayoutVars>
          <dgm:bulletEnabled val="1"/>
        </dgm:presLayoutVars>
      </dgm:prSet>
      <dgm:spPr/>
    </dgm:pt>
    <dgm:pt modelId="{A5770D2A-FAE5-403B-AFA1-1001A0365D73}" type="pres">
      <dgm:prSet presAssocID="{C69A451D-AC7A-40A7-BB16-E9DABEA2302C}" presName="invisiNode" presStyleLbl="node1" presStyleIdx="4" presStyleCnt="5"/>
      <dgm:spPr/>
    </dgm:pt>
    <dgm:pt modelId="{FC4F0159-02E0-41A4-A697-B6550130D06E}" type="pres">
      <dgm:prSet presAssocID="{C69A451D-AC7A-40A7-BB16-E9DABEA2302C}"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humbs Up Sign"/>
        </a:ext>
      </dgm:extLst>
    </dgm:pt>
  </dgm:ptLst>
  <dgm:cxnLst>
    <dgm:cxn modelId="{43DC3E13-F3F9-4C32-86CC-65CC3A1D14FF}" type="presOf" srcId="{A845A538-4312-44A0-878E-CCEB85DD60E3}" destId="{1FC321B6-210F-431B-9A61-A91562DE80F4}" srcOrd="0" destOrd="0" presId="urn:microsoft.com/office/officeart/2005/8/layout/hList7"/>
    <dgm:cxn modelId="{20F0E516-84EF-4F5A-8366-FDA6CD6616A3}" type="presOf" srcId="{9793E0FA-CECB-45F7-8AAD-1A44047DBE41}" destId="{414A62DB-B850-4432-950E-E23524C1B19D}" srcOrd="0" destOrd="0" presId="urn:microsoft.com/office/officeart/2005/8/layout/hList7"/>
    <dgm:cxn modelId="{BBA16A1F-A243-46D2-B259-1DE1CF52355A}" type="presOf" srcId="{A7A52661-8239-4585-9C5E-C82E5F950B79}" destId="{0A62642B-46A8-4A33-8898-2462CA439C82}" srcOrd="1" destOrd="0" presId="urn:microsoft.com/office/officeart/2005/8/layout/hList7"/>
    <dgm:cxn modelId="{78377720-E179-42FD-8559-C79A9E2E8723}" type="presOf" srcId="{D97017EE-78D0-4CF2-8702-8480F04F7712}" destId="{F6BA5AB7-BBC0-4A93-9B30-9394D97C7464}" srcOrd="1" destOrd="0" presId="urn:microsoft.com/office/officeart/2005/8/layout/hList7"/>
    <dgm:cxn modelId="{A9A3F822-23FE-4708-8BDD-E123D628C392}" type="presOf" srcId="{72D47C54-5455-40C7-981D-D6B121FBCF0C}" destId="{A099AC11-B7E5-48EE-B800-BD2E98588C22}" srcOrd="1" destOrd="0" presId="urn:microsoft.com/office/officeart/2005/8/layout/hList7"/>
    <dgm:cxn modelId="{5C414B28-13E7-4725-8075-3C382FAC5E6D}" type="presOf" srcId="{C69A451D-AC7A-40A7-BB16-E9DABEA2302C}" destId="{7EF11201-B8B5-4FCF-BBAA-A4DCE6C116E9}" srcOrd="1" destOrd="0" presId="urn:microsoft.com/office/officeart/2005/8/layout/hList7"/>
    <dgm:cxn modelId="{9883392A-D13D-4146-953A-7EA21F5709E1}" srcId="{15E8456B-84DD-476B-A42A-A35BEB253578}" destId="{8597C826-8B25-4275-8906-86E0C414AA4D}" srcOrd="2" destOrd="0" parTransId="{F7EBB593-ECE8-4CFC-989D-1B0B19830C9D}" sibTransId="{A845A538-4312-44A0-878E-CCEB85DD60E3}"/>
    <dgm:cxn modelId="{1A4B095E-279E-4E2C-AF8E-395E2CFEF66D}" type="presOf" srcId="{15E8456B-84DD-476B-A42A-A35BEB253578}" destId="{611DFDF9-9F72-455A-8731-476F402B4FE2}" srcOrd="0" destOrd="0" presId="urn:microsoft.com/office/officeart/2005/8/layout/hList7"/>
    <dgm:cxn modelId="{789C4665-034B-4B4A-A8D5-5B3A3337AC2A}" type="presOf" srcId="{737AEBB7-3A62-4201-B7EA-FF7B4E25B47B}" destId="{5B0421C2-77B9-4909-92CF-B17B94064A4B}" srcOrd="0" destOrd="0" presId="urn:microsoft.com/office/officeart/2005/8/layout/hList7"/>
    <dgm:cxn modelId="{30D6396F-9A13-46B0-85A3-C2F40CEE1832}" srcId="{15E8456B-84DD-476B-A42A-A35BEB253578}" destId="{72D47C54-5455-40C7-981D-D6B121FBCF0C}" srcOrd="1" destOrd="0" parTransId="{56B688C6-8C13-4601-8D90-F65FDEBB6A7B}" sibTransId="{ABF07EE7-79B6-4240-848E-F59F39E06826}"/>
    <dgm:cxn modelId="{E9DB2550-0DDF-4893-9617-45ABD8B5D8CC}" type="presOf" srcId="{D97017EE-78D0-4CF2-8702-8480F04F7712}" destId="{D545DB84-7F60-4EDD-BFD8-A27A7E3F2351}" srcOrd="0" destOrd="0" presId="urn:microsoft.com/office/officeart/2005/8/layout/hList7"/>
    <dgm:cxn modelId="{EBB4868B-E40D-4220-9368-2AEF48C69693}" srcId="{15E8456B-84DD-476B-A42A-A35BEB253578}" destId="{C69A451D-AC7A-40A7-BB16-E9DABEA2302C}" srcOrd="4" destOrd="0" parTransId="{5F1C05F4-A2AB-4B7E-965E-8FE8D76256B7}" sibTransId="{E4D378FD-6B7F-4204-80F3-B47694A97727}"/>
    <dgm:cxn modelId="{66699999-DEB0-4A29-AE52-59CEE8902358}" type="presOf" srcId="{8597C826-8B25-4275-8906-86E0C414AA4D}" destId="{4AF32EED-0C92-4ADD-9585-07D7AE0CE7F7}" srcOrd="1" destOrd="0" presId="urn:microsoft.com/office/officeart/2005/8/layout/hList7"/>
    <dgm:cxn modelId="{4B1985B1-B825-471C-A60A-A1D10E0DD315}" type="presOf" srcId="{A7A52661-8239-4585-9C5E-C82E5F950B79}" destId="{11811ACD-DBA8-46C9-9A19-917B297FBFCE}" srcOrd="0" destOrd="0" presId="urn:microsoft.com/office/officeart/2005/8/layout/hList7"/>
    <dgm:cxn modelId="{85C0DFBE-9F1A-4D2C-B735-5670CAA6655A}" srcId="{15E8456B-84DD-476B-A42A-A35BEB253578}" destId="{D97017EE-78D0-4CF2-8702-8480F04F7712}" srcOrd="3" destOrd="0" parTransId="{3AC5AAA1-9EE5-47AB-92A6-F477A3E16236}" sibTransId="{737AEBB7-3A62-4201-B7EA-FF7B4E25B47B}"/>
    <dgm:cxn modelId="{D77E78C7-F266-4523-9CC5-D5BFE43B7AC3}" type="presOf" srcId="{ABF07EE7-79B6-4240-848E-F59F39E06826}" destId="{5856EB17-0B1B-45DE-87D0-8BD6166792F3}" srcOrd="0" destOrd="0" presId="urn:microsoft.com/office/officeart/2005/8/layout/hList7"/>
    <dgm:cxn modelId="{77E76DD3-27BF-485E-8063-4FE575A31365}" type="presOf" srcId="{72D47C54-5455-40C7-981D-D6B121FBCF0C}" destId="{06897CD4-6D55-4043-B1A5-0C7D18FF0982}" srcOrd="0" destOrd="0" presId="urn:microsoft.com/office/officeart/2005/8/layout/hList7"/>
    <dgm:cxn modelId="{C3C5ACDF-B71C-4A1C-BA26-85AE3D22260A}" type="presOf" srcId="{C69A451D-AC7A-40A7-BB16-E9DABEA2302C}" destId="{A0FE548B-FE4F-417B-96F0-88BB162E55F8}" srcOrd="0" destOrd="0" presId="urn:microsoft.com/office/officeart/2005/8/layout/hList7"/>
    <dgm:cxn modelId="{1D674CF3-97CB-4239-8654-7D529F79A140}" srcId="{15E8456B-84DD-476B-A42A-A35BEB253578}" destId="{A7A52661-8239-4585-9C5E-C82E5F950B79}" srcOrd="0" destOrd="0" parTransId="{FA9E6FE7-0CAC-42BC-A782-DA6C96D90010}" sibTransId="{9793E0FA-CECB-45F7-8AAD-1A44047DBE41}"/>
    <dgm:cxn modelId="{C3EDAEF3-CD88-4184-ADE8-23A805A65E85}" type="presOf" srcId="{8597C826-8B25-4275-8906-86E0C414AA4D}" destId="{54FA3672-E350-4C1C-BDC1-A871700443FA}" srcOrd="0" destOrd="0" presId="urn:microsoft.com/office/officeart/2005/8/layout/hList7"/>
    <dgm:cxn modelId="{275664A8-38B3-4CD6-9AD3-20ADDF20C7B0}" type="presParOf" srcId="{611DFDF9-9F72-455A-8731-476F402B4FE2}" destId="{A09FBC6D-1830-473D-96D6-9D2227B78823}" srcOrd="0" destOrd="0" presId="urn:microsoft.com/office/officeart/2005/8/layout/hList7"/>
    <dgm:cxn modelId="{4B9E84B8-D551-475A-A56C-F1DE7A0A2CD2}" type="presParOf" srcId="{611DFDF9-9F72-455A-8731-476F402B4FE2}" destId="{10D65D1E-7398-4AFC-9D34-45F708470FF3}" srcOrd="1" destOrd="0" presId="urn:microsoft.com/office/officeart/2005/8/layout/hList7"/>
    <dgm:cxn modelId="{9EFCC6E3-481E-4F6F-A24E-F2FBA08FA357}" type="presParOf" srcId="{10D65D1E-7398-4AFC-9D34-45F708470FF3}" destId="{C2C69CAC-A8A1-40C5-B0D4-E75DD8BC62FC}" srcOrd="0" destOrd="0" presId="urn:microsoft.com/office/officeart/2005/8/layout/hList7"/>
    <dgm:cxn modelId="{4CCDAD58-91A6-4F31-810D-D16B1516D854}" type="presParOf" srcId="{C2C69CAC-A8A1-40C5-B0D4-E75DD8BC62FC}" destId="{11811ACD-DBA8-46C9-9A19-917B297FBFCE}" srcOrd="0" destOrd="0" presId="urn:microsoft.com/office/officeart/2005/8/layout/hList7"/>
    <dgm:cxn modelId="{899B5CEE-BC54-44B8-895F-278ACFED23AE}" type="presParOf" srcId="{C2C69CAC-A8A1-40C5-B0D4-E75DD8BC62FC}" destId="{0A62642B-46A8-4A33-8898-2462CA439C82}" srcOrd="1" destOrd="0" presId="urn:microsoft.com/office/officeart/2005/8/layout/hList7"/>
    <dgm:cxn modelId="{74A0D8E0-E0C1-4A0B-8454-24A9A3E18BE3}" type="presParOf" srcId="{C2C69CAC-A8A1-40C5-B0D4-E75DD8BC62FC}" destId="{1A77A773-6CF5-40DB-B247-8D3DC04B566D}" srcOrd="2" destOrd="0" presId="urn:microsoft.com/office/officeart/2005/8/layout/hList7"/>
    <dgm:cxn modelId="{04758B20-00A5-4D9A-96C9-BE791556C24A}" type="presParOf" srcId="{C2C69CAC-A8A1-40C5-B0D4-E75DD8BC62FC}" destId="{6CDDE2E5-75B3-47FC-97DF-46593E06DE63}" srcOrd="3" destOrd="0" presId="urn:microsoft.com/office/officeart/2005/8/layout/hList7"/>
    <dgm:cxn modelId="{6B5109C0-FF58-4A0A-A6A8-2960D06481F7}" type="presParOf" srcId="{10D65D1E-7398-4AFC-9D34-45F708470FF3}" destId="{414A62DB-B850-4432-950E-E23524C1B19D}" srcOrd="1" destOrd="0" presId="urn:microsoft.com/office/officeart/2005/8/layout/hList7"/>
    <dgm:cxn modelId="{1536232E-2A67-41E3-8A7E-8F4B817F374C}" type="presParOf" srcId="{10D65D1E-7398-4AFC-9D34-45F708470FF3}" destId="{3F5B4015-CFF8-4117-B960-B08C8C09355D}" srcOrd="2" destOrd="0" presId="urn:microsoft.com/office/officeart/2005/8/layout/hList7"/>
    <dgm:cxn modelId="{444B9E5D-2077-492A-8632-7B93D7CB33DF}" type="presParOf" srcId="{3F5B4015-CFF8-4117-B960-B08C8C09355D}" destId="{06897CD4-6D55-4043-B1A5-0C7D18FF0982}" srcOrd="0" destOrd="0" presId="urn:microsoft.com/office/officeart/2005/8/layout/hList7"/>
    <dgm:cxn modelId="{AB71C006-2E15-4CCD-BB65-F88A6A56E5BA}" type="presParOf" srcId="{3F5B4015-CFF8-4117-B960-B08C8C09355D}" destId="{A099AC11-B7E5-48EE-B800-BD2E98588C22}" srcOrd="1" destOrd="0" presId="urn:microsoft.com/office/officeart/2005/8/layout/hList7"/>
    <dgm:cxn modelId="{B9B64337-E48C-46B5-ABC1-A06EBC6D6CD9}" type="presParOf" srcId="{3F5B4015-CFF8-4117-B960-B08C8C09355D}" destId="{9EA7A7CC-5AD6-40A2-8B67-40CD7D55DAF9}" srcOrd="2" destOrd="0" presId="urn:microsoft.com/office/officeart/2005/8/layout/hList7"/>
    <dgm:cxn modelId="{A874C1B2-1A9D-4830-B3EC-4E40640E0373}" type="presParOf" srcId="{3F5B4015-CFF8-4117-B960-B08C8C09355D}" destId="{AE392225-0B9B-4960-BEC1-006B83BD1191}" srcOrd="3" destOrd="0" presId="urn:microsoft.com/office/officeart/2005/8/layout/hList7"/>
    <dgm:cxn modelId="{29F95589-2A94-4402-BC79-D386F4B3CE6A}" type="presParOf" srcId="{10D65D1E-7398-4AFC-9D34-45F708470FF3}" destId="{5856EB17-0B1B-45DE-87D0-8BD6166792F3}" srcOrd="3" destOrd="0" presId="urn:microsoft.com/office/officeart/2005/8/layout/hList7"/>
    <dgm:cxn modelId="{62CF5E47-6AF2-4B0D-94C0-248158CA1528}" type="presParOf" srcId="{10D65D1E-7398-4AFC-9D34-45F708470FF3}" destId="{9679B33C-3193-4FBF-B1F0-4700AC9DA188}" srcOrd="4" destOrd="0" presId="urn:microsoft.com/office/officeart/2005/8/layout/hList7"/>
    <dgm:cxn modelId="{ED4E3118-A730-4A4D-A4BF-5122178C626B}" type="presParOf" srcId="{9679B33C-3193-4FBF-B1F0-4700AC9DA188}" destId="{54FA3672-E350-4C1C-BDC1-A871700443FA}" srcOrd="0" destOrd="0" presId="urn:microsoft.com/office/officeart/2005/8/layout/hList7"/>
    <dgm:cxn modelId="{A1A291F0-D84B-48EC-AF52-E1940D08BD64}" type="presParOf" srcId="{9679B33C-3193-4FBF-B1F0-4700AC9DA188}" destId="{4AF32EED-0C92-4ADD-9585-07D7AE0CE7F7}" srcOrd="1" destOrd="0" presId="urn:microsoft.com/office/officeart/2005/8/layout/hList7"/>
    <dgm:cxn modelId="{CBB9A826-CA44-4416-9460-1FD6D4B0348A}" type="presParOf" srcId="{9679B33C-3193-4FBF-B1F0-4700AC9DA188}" destId="{0F014384-B9F8-4B13-969E-845EA5731A71}" srcOrd="2" destOrd="0" presId="urn:microsoft.com/office/officeart/2005/8/layout/hList7"/>
    <dgm:cxn modelId="{F2CDA6A0-48DA-4BAA-8FE0-86A4224F0441}" type="presParOf" srcId="{9679B33C-3193-4FBF-B1F0-4700AC9DA188}" destId="{2FB3B7FB-18D7-4F04-9DC8-E9DD4A9A007A}" srcOrd="3" destOrd="0" presId="urn:microsoft.com/office/officeart/2005/8/layout/hList7"/>
    <dgm:cxn modelId="{E4580FDE-C04A-4FD5-8857-D3EC07C455AA}" type="presParOf" srcId="{10D65D1E-7398-4AFC-9D34-45F708470FF3}" destId="{1FC321B6-210F-431B-9A61-A91562DE80F4}" srcOrd="5" destOrd="0" presId="urn:microsoft.com/office/officeart/2005/8/layout/hList7"/>
    <dgm:cxn modelId="{05C897EC-E4C3-4785-8F02-2592FE39A2C1}" type="presParOf" srcId="{10D65D1E-7398-4AFC-9D34-45F708470FF3}" destId="{ACA47DEC-F134-40E9-977C-051C8A9071C3}" srcOrd="6" destOrd="0" presId="urn:microsoft.com/office/officeart/2005/8/layout/hList7"/>
    <dgm:cxn modelId="{4967847B-A477-47E1-A8F4-27AF91559184}" type="presParOf" srcId="{ACA47DEC-F134-40E9-977C-051C8A9071C3}" destId="{D545DB84-7F60-4EDD-BFD8-A27A7E3F2351}" srcOrd="0" destOrd="0" presId="urn:microsoft.com/office/officeart/2005/8/layout/hList7"/>
    <dgm:cxn modelId="{E83163BB-5D08-4404-8928-A945BE345B1B}" type="presParOf" srcId="{ACA47DEC-F134-40E9-977C-051C8A9071C3}" destId="{F6BA5AB7-BBC0-4A93-9B30-9394D97C7464}" srcOrd="1" destOrd="0" presId="urn:microsoft.com/office/officeart/2005/8/layout/hList7"/>
    <dgm:cxn modelId="{5A75B9F8-608D-40BB-974F-9994F5E2B044}" type="presParOf" srcId="{ACA47DEC-F134-40E9-977C-051C8A9071C3}" destId="{2689ABD5-B64D-4485-9A81-5CCF9499C47A}" srcOrd="2" destOrd="0" presId="urn:microsoft.com/office/officeart/2005/8/layout/hList7"/>
    <dgm:cxn modelId="{1CE833E0-A5ED-4EF0-A2B1-FB997D0A8332}" type="presParOf" srcId="{ACA47DEC-F134-40E9-977C-051C8A9071C3}" destId="{9BD37505-25F1-4E0B-86B5-E7B7EADC8F2C}" srcOrd="3" destOrd="0" presId="urn:microsoft.com/office/officeart/2005/8/layout/hList7"/>
    <dgm:cxn modelId="{2DC1EF6E-56E1-4E28-922F-85E342526B5B}" type="presParOf" srcId="{10D65D1E-7398-4AFC-9D34-45F708470FF3}" destId="{5B0421C2-77B9-4909-92CF-B17B94064A4B}" srcOrd="7" destOrd="0" presId="urn:microsoft.com/office/officeart/2005/8/layout/hList7"/>
    <dgm:cxn modelId="{DC0C983E-8BB9-4881-89FD-B63B8D7068AD}" type="presParOf" srcId="{10D65D1E-7398-4AFC-9D34-45F708470FF3}" destId="{EE797F7D-C44F-4F9F-9397-C26FEBFAE9C2}" srcOrd="8" destOrd="0" presId="urn:microsoft.com/office/officeart/2005/8/layout/hList7"/>
    <dgm:cxn modelId="{ACD98F95-1BDD-4AEA-B2C3-291BF8A2FF5F}" type="presParOf" srcId="{EE797F7D-C44F-4F9F-9397-C26FEBFAE9C2}" destId="{A0FE548B-FE4F-417B-96F0-88BB162E55F8}" srcOrd="0" destOrd="0" presId="urn:microsoft.com/office/officeart/2005/8/layout/hList7"/>
    <dgm:cxn modelId="{20CFC112-3436-4165-BDB4-E06BB3BF3049}" type="presParOf" srcId="{EE797F7D-C44F-4F9F-9397-C26FEBFAE9C2}" destId="{7EF11201-B8B5-4FCF-BBAA-A4DCE6C116E9}" srcOrd="1" destOrd="0" presId="urn:microsoft.com/office/officeart/2005/8/layout/hList7"/>
    <dgm:cxn modelId="{1E627654-F6E7-4513-B18B-B895AB18E890}" type="presParOf" srcId="{EE797F7D-C44F-4F9F-9397-C26FEBFAE9C2}" destId="{A5770D2A-FAE5-403B-AFA1-1001A0365D73}" srcOrd="2" destOrd="0" presId="urn:microsoft.com/office/officeart/2005/8/layout/hList7"/>
    <dgm:cxn modelId="{F02BC4A4-AFEA-46F7-8AFD-8C596F890F59}" type="presParOf" srcId="{EE797F7D-C44F-4F9F-9397-C26FEBFAE9C2}" destId="{FC4F0159-02E0-41A4-A697-B6550130D06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E8456B-84DD-476B-A42A-A35BEB253578}" type="doc">
      <dgm:prSet loTypeId="urn:microsoft.com/office/officeart/2005/8/layout/hList7" loCatId="process" qsTypeId="urn:microsoft.com/office/officeart/2005/8/quickstyle/simple4" qsCatId="simple" csTypeId="urn:microsoft.com/office/officeart/2005/8/colors/accent1_1" csCatId="accent1" phldr="1"/>
      <dgm:spPr/>
      <dgm:t>
        <a:bodyPr/>
        <a:lstStyle/>
        <a:p>
          <a:endParaRPr lang="en-US"/>
        </a:p>
      </dgm:t>
    </dgm:pt>
    <dgm:pt modelId="{A7A52661-8239-4585-9C5E-C82E5F950B79}">
      <dgm:prSet/>
      <dgm:spPr/>
      <dgm:t>
        <a:bodyPr/>
        <a:lstStyle/>
        <a:p>
          <a:r>
            <a:rPr lang="en-US" b="0" dirty="0">
              <a:solidFill>
                <a:schemeClr val="tx1"/>
              </a:solidFill>
              <a:latin typeface="Aptos Light" panose="020B0004020202020204" pitchFamily="34" charset="0"/>
            </a:rPr>
            <a:t>Finance &amp; Banking</a:t>
          </a:r>
        </a:p>
      </dgm:t>
    </dgm:pt>
    <dgm:pt modelId="{FA9E6FE7-0CAC-42BC-A782-DA6C96D90010}" type="parTrans" cxnId="{1D674CF3-97CB-4239-8654-7D529F79A140}">
      <dgm:prSet/>
      <dgm:spPr/>
      <dgm:t>
        <a:bodyPr/>
        <a:lstStyle/>
        <a:p>
          <a:endParaRPr lang="en-US"/>
        </a:p>
      </dgm:t>
    </dgm:pt>
    <dgm:pt modelId="{9793E0FA-CECB-45F7-8AAD-1A44047DBE41}" type="sibTrans" cxnId="{1D674CF3-97CB-4239-8654-7D529F79A140}">
      <dgm:prSet/>
      <dgm:spPr/>
      <dgm:t>
        <a:bodyPr/>
        <a:lstStyle/>
        <a:p>
          <a:endParaRPr lang="en-US"/>
        </a:p>
      </dgm:t>
    </dgm:pt>
    <dgm:pt modelId="{72D47C54-5455-40C7-981D-D6B121FBCF0C}">
      <dgm:prSet/>
      <dgm:spPr/>
      <dgm:t>
        <a:bodyPr/>
        <a:lstStyle/>
        <a:p>
          <a:r>
            <a:rPr lang="en-US" b="0" dirty="0">
              <a:latin typeface="Aptos Light" panose="020B0004020202020204" pitchFamily="34" charset="0"/>
            </a:rPr>
            <a:t>Healthcare</a:t>
          </a:r>
        </a:p>
      </dgm:t>
    </dgm:pt>
    <dgm:pt modelId="{56B688C6-8C13-4601-8D90-F65FDEBB6A7B}" type="parTrans" cxnId="{30D6396F-9A13-46B0-85A3-C2F40CEE1832}">
      <dgm:prSet/>
      <dgm:spPr/>
      <dgm:t>
        <a:bodyPr/>
        <a:lstStyle/>
        <a:p>
          <a:endParaRPr lang="en-US"/>
        </a:p>
      </dgm:t>
    </dgm:pt>
    <dgm:pt modelId="{ABF07EE7-79B6-4240-848E-F59F39E06826}" type="sibTrans" cxnId="{30D6396F-9A13-46B0-85A3-C2F40CEE1832}">
      <dgm:prSet/>
      <dgm:spPr/>
      <dgm:t>
        <a:bodyPr/>
        <a:lstStyle/>
        <a:p>
          <a:endParaRPr lang="en-US"/>
        </a:p>
      </dgm:t>
    </dgm:pt>
    <dgm:pt modelId="{8597C826-8B25-4275-8906-86E0C414AA4D}">
      <dgm:prSet/>
      <dgm:spPr/>
      <dgm:t>
        <a:bodyPr/>
        <a:lstStyle/>
        <a:p>
          <a:r>
            <a:rPr lang="en-US" b="0" dirty="0">
              <a:latin typeface="Aptos Light" panose="020B0004020202020204" pitchFamily="34" charset="0"/>
            </a:rPr>
            <a:t>Technology &amp; IT</a:t>
          </a:r>
        </a:p>
      </dgm:t>
    </dgm:pt>
    <dgm:pt modelId="{F7EBB593-ECE8-4CFC-989D-1B0B19830C9D}" type="parTrans" cxnId="{9883392A-D13D-4146-953A-7EA21F5709E1}">
      <dgm:prSet/>
      <dgm:spPr/>
      <dgm:t>
        <a:bodyPr/>
        <a:lstStyle/>
        <a:p>
          <a:endParaRPr lang="en-US"/>
        </a:p>
      </dgm:t>
    </dgm:pt>
    <dgm:pt modelId="{A845A538-4312-44A0-878E-CCEB85DD60E3}" type="sibTrans" cxnId="{9883392A-D13D-4146-953A-7EA21F5709E1}">
      <dgm:prSet/>
      <dgm:spPr/>
      <dgm:t>
        <a:bodyPr/>
        <a:lstStyle/>
        <a:p>
          <a:endParaRPr lang="en-US"/>
        </a:p>
      </dgm:t>
    </dgm:pt>
    <dgm:pt modelId="{C69A451D-AC7A-40A7-BB16-E9DABEA2302C}">
      <dgm:prSet/>
      <dgm:spPr/>
      <dgm:t>
        <a:bodyPr/>
        <a:lstStyle/>
        <a:p>
          <a:r>
            <a:rPr lang="en-US" b="0" dirty="0">
              <a:latin typeface="Aptos Light" panose="020B0004020202020204" pitchFamily="34" charset="0"/>
            </a:rPr>
            <a:t>Manufacturers</a:t>
          </a:r>
        </a:p>
      </dgm:t>
    </dgm:pt>
    <dgm:pt modelId="{5F1C05F4-A2AB-4B7E-965E-8FE8D76256B7}" type="parTrans" cxnId="{EBB4868B-E40D-4220-9368-2AEF48C69693}">
      <dgm:prSet/>
      <dgm:spPr/>
      <dgm:t>
        <a:bodyPr/>
        <a:lstStyle/>
        <a:p>
          <a:endParaRPr lang="en-US"/>
        </a:p>
      </dgm:t>
    </dgm:pt>
    <dgm:pt modelId="{E4D378FD-6B7F-4204-80F3-B47694A97727}" type="sibTrans" cxnId="{EBB4868B-E40D-4220-9368-2AEF48C69693}">
      <dgm:prSet/>
      <dgm:spPr/>
      <dgm:t>
        <a:bodyPr/>
        <a:lstStyle/>
        <a:p>
          <a:endParaRPr lang="en-US"/>
        </a:p>
      </dgm:t>
    </dgm:pt>
    <dgm:pt modelId="{D97017EE-78D0-4CF2-8702-8480F04F7712}">
      <dgm:prSet/>
      <dgm:spPr/>
      <dgm:t>
        <a:bodyPr/>
        <a:lstStyle/>
        <a:p>
          <a:r>
            <a:rPr lang="en-US" b="0" dirty="0">
              <a:latin typeface="Aptos Light" panose="020B0004020202020204" pitchFamily="34" charset="0"/>
            </a:rPr>
            <a:t>Government &amp; Public Agencies</a:t>
          </a:r>
        </a:p>
      </dgm:t>
    </dgm:pt>
    <dgm:pt modelId="{737AEBB7-3A62-4201-B7EA-FF7B4E25B47B}" type="sibTrans" cxnId="{85C0DFBE-9F1A-4D2C-B735-5670CAA6655A}">
      <dgm:prSet/>
      <dgm:spPr/>
      <dgm:t>
        <a:bodyPr/>
        <a:lstStyle/>
        <a:p>
          <a:endParaRPr lang="en-US"/>
        </a:p>
      </dgm:t>
    </dgm:pt>
    <dgm:pt modelId="{3AC5AAA1-9EE5-47AB-92A6-F477A3E16236}" type="parTrans" cxnId="{85C0DFBE-9F1A-4D2C-B735-5670CAA6655A}">
      <dgm:prSet/>
      <dgm:spPr/>
      <dgm:t>
        <a:bodyPr/>
        <a:lstStyle/>
        <a:p>
          <a:endParaRPr lang="en-US"/>
        </a:p>
      </dgm:t>
    </dgm:pt>
    <dgm:pt modelId="{9C539E8F-61C5-4371-95D1-1CC496FF08B8}">
      <dgm:prSet/>
      <dgm:spPr/>
      <dgm:t>
        <a:bodyPr/>
        <a:lstStyle/>
        <a:p>
          <a:r>
            <a:rPr lang="en-US" dirty="0">
              <a:latin typeface="Aptos Light" panose="020B0004020202020204" pitchFamily="34" charset="0"/>
            </a:rPr>
            <a:t>Retail &amp; E-commerce</a:t>
          </a:r>
        </a:p>
      </dgm:t>
    </dgm:pt>
    <dgm:pt modelId="{362E6DD4-128B-4DB5-B0F1-2EE2157CCD78}" type="parTrans" cxnId="{123FDAEA-C94F-4FE4-A972-B315E67BF945}">
      <dgm:prSet/>
      <dgm:spPr/>
      <dgm:t>
        <a:bodyPr/>
        <a:lstStyle/>
        <a:p>
          <a:endParaRPr lang="en-US"/>
        </a:p>
      </dgm:t>
    </dgm:pt>
    <dgm:pt modelId="{20032BDB-9EBA-47DE-9B64-824601178D03}" type="sibTrans" cxnId="{123FDAEA-C94F-4FE4-A972-B315E67BF945}">
      <dgm:prSet/>
      <dgm:spPr/>
      <dgm:t>
        <a:bodyPr/>
        <a:lstStyle/>
        <a:p>
          <a:endParaRPr lang="en-US"/>
        </a:p>
      </dgm:t>
    </dgm:pt>
    <dgm:pt modelId="{611DFDF9-9F72-455A-8731-476F402B4FE2}" type="pres">
      <dgm:prSet presAssocID="{15E8456B-84DD-476B-A42A-A35BEB253578}" presName="Name0" presStyleCnt="0">
        <dgm:presLayoutVars>
          <dgm:dir/>
          <dgm:resizeHandles val="exact"/>
        </dgm:presLayoutVars>
      </dgm:prSet>
      <dgm:spPr/>
    </dgm:pt>
    <dgm:pt modelId="{A09FBC6D-1830-473D-96D6-9D2227B78823}" type="pres">
      <dgm:prSet presAssocID="{15E8456B-84DD-476B-A42A-A35BEB253578}" presName="fgShape" presStyleLbl="fgShp" presStyleIdx="0" presStyleCnt="1" custScaleX="85308" custScaleY="44946" custLinFactNeighborX="-357" custLinFactNeighborY="-14636"/>
      <dgm:spPr>
        <a:solidFill>
          <a:schemeClr val="accent6">
            <a:lumMod val="40000"/>
            <a:lumOff val="60000"/>
          </a:schemeClr>
        </a:solidFill>
      </dgm:spPr>
    </dgm:pt>
    <dgm:pt modelId="{10D65D1E-7398-4AFC-9D34-45F708470FF3}" type="pres">
      <dgm:prSet presAssocID="{15E8456B-84DD-476B-A42A-A35BEB253578}" presName="linComp" presStyleCnt="0"/>
      <dgm:spPr/>
    </dgm:pt>
    <dgm:pt modelId="{C2C69CAC-A8A1-40C5-B0D4-E75DD8BC62FC}" type="pres">
      <dgm:prSet presAssocID="{A7A52661-8239-4585-9C5E-C82E5F950B79}" presName="compNode" presStyleCnt="0"/>
      <dgm:spPr/>
    </dgm:pt>
    <dgm:pt modelId="{11811ACD-DBA8-46C9-9A19-917B297FBFCE}" type="pres">
      <dgm:prSet presAssocID="{A7A52661-8239-4585-9C5E-C82E5F950B79}" presName="bkgdShape" presStyleLbl="node1" presStyleIdx="0" presStyleCnt="6"/>
      <dgm:spPr/>
    </dgm:pt>
    <dgm:pt modelId="{0A62642B-46A8-4A33-8898-2462CA439C82}" type="pres">
      <dgm:prSet presAssocID="{A7A52661-8239-4585-9C5E-C82E5F950B79}" presName="nodeTx" presStyleLbl="node1" presStyleIdx="0" presStyleCnt="6">
        <dgm:presLayoutVars>
          <dgm:bulletEnabled val="1"/>
        </dgm:presLayoutVars>
      </dgm:prSet>
      <dgm:spPr/>
    </dgm:pt>
    <dgm:pt modelId="{1A77A773-6CF5-40DB-B247-8D3DC04B566D}" type="pres">
      <dgm:prSet presAssocID="{A7A52661-8239-4585-9C5E-C82E5F950B79}" presName="invisiNode" presStyleLbl="node1" presStyleIdx="0" presStyleCnt="6"/>
      <dgm:spPr/>
    </dgm:pt>
    <dgm:pt modelId="{6CDDE2E5-75B3-47FC-97DF-46593E06DE63}" type="pres">
      <dgm:prSet presAssocID="{A7A52661-8239-4585-9C5E-C82E5F950B79}" presName="imagNode" presStyleLbl="fgImgPlac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llar with solid fill"/>
        </a:ext>
      </dgm:extLst>
    </dgm:pt>
    <dgm:pt modelId="{414A62DB-B850-4432-950E-E23524C1B19D}" type="pres">
      <dgm:prSet presAssocID="{9793E0FA-CECB-45F7-8AAD-1A44047DBE41}" presName="sibTrans" presStyleLbl="sibTrans2D1" presStyleIdx="0" presStyleCnt="0"/>
      <dgm:spPr/>
    </dgm:pt>
    <dgm:pt modelId="{3F5B4015-CFF8-4117-B960-B08C8C09355D}" type="pres">
      <dgm:prSet presAssocID="{72D47C54-5455-40C7-981D-D6B121FBCF0C}" presName="compNode" presStyleCnt="0"/>
      <dgm:spPr/>
    </dgm:pt>
    <dgm:pt modelId="{06897CD4-6D55-4043-B1A5-0C7D18FF0982}" type="pres">
      <dgm:prSet presAssocID="{72D47C54-5455-40C7-981D-D6B121FBCF0C}" presName="bkgdShape" presStyleLbl="node1" presStyleIdx="1" presStyleCnt="6"/>
      <dgm:spPr/>
    </dgm:pt>
    <dgm:pt modelId="{A099AC11-B7E5-48EE-B800-BD2E98588C22}" type="pres">
      <dgm:prSet presAssocID="{72D47C54-5455-40C7-981D-D6B121FBCF0C}" presName="nodeTx" presStyleLbl="node1" presStyleIdx="1" presStyleCnt="6">
        <dgm:presLayoutVars>
          <dgm:bulletEnabled val="1"/>
        </dgm:presLayoutVars>
      </dgm:prSet>
      <dgm:spPr/>
    </dgm:pt>
    <dgm:pt modelId="{9EA7A7CC-5AD6-40A2-8B67-40CD7D55DAF9}" type="pres">
      <dgm:prSet presAssocID="{72D47C54-5455-40C7-981D-D6B121FBCF0C}" presName="invisiNode" presStyleLbl="node1" presStyleIdx="1" presStyleCnt="6"/>
      <dgm:spPr/>
    </dgm:pt>
    <dgm:pt modelId="{AE392225-0B9B-4960-BEC1-006B83BD1191}" type="pres">
      <dgm:prSet presAssocID="{72D47C54-5455-40C7-981D-D6B121FBCF0C}" presName="imagNode" presStyleLbl="fgImgPlac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eart with pulse with solid fill"/>
        </a:ext>
      </dgm:extLst>
    </dgm:pt>
    <dgm:pt modelId="{5856EB17-0B1B-45DE-87D0-8BD6166792F3}" type="pres">
      <dgm:prSet presAssocID="{ABF07EE7-79B6-4240-848E-F59F39E06826}" presName="sibTrans" presStyleLbl="sibTrans2D1" presStyleIdx="0" presStyleCnt="0"/>
      <dgm:spPr/>
    </dgm:pt>
    <dgm:pt modelId="{9679B33C-3193-4FBF-B1F0-4700AC9DA188}" type="pres">
      <dgm:prSet presAssocID="{8597C826-8B25-4275-8906-86E0C414AA4D}" presName="compNode" presStyleCnt="0"/>
      <dgm:spPr/>
    </dgm:pt>
    <dgm:pt modelId="{54FA3672-E350-4C1C-BDC1-A871700443FA}" type="pres">
      <dgm:prSet presAssocID="{8597C826-8B25-4275-8906-86E0C414AA4D}" presName="bkgdShape" presStyleLbl="node1" presStyleIdx="2" presStyleCnt="6"/>
      <dgm:spPr/>
    </dgm:pt>
    <dgm:pt modelId="{4AF32EED-0C92-4ADD-9585-07D7AE0CE7F7}" type="pres">
      <dgm:prSet presAssocID="{8597C826-8B25-4275-8906-86E0C414AA4D}" presName="nodeTx" presStyleLbl="node1" presStyleIdx="2" presStyleCnt="6">
        <dgm:presLayoutVars>
          <dgm:bulletEnabled val="1"/>
        </dgm:presLayoutVars>
      </dgm:prSet>
      <dgm:spPr/>
    </dgm:pt>
    <dgm:pt modelId="{0F014384-B9F8-4B13-969E-845EA5731A71}" type="pres">
      <dgm:prSet presAssocID="{8597C826-8B25-4275-8906-86E0C414AA4D}" presName="invisiNode" presStyleLbl="node1" presStyleIdx="2" presStyleCnt="6"/>
      <dgm:spPr/>
    </dgm:pt>
    <dgm:pt modelId="{2FB3B7FB-18D7-4F04-9DC8-E9DD4A9A007A}" type="pres">
      <dgm:prSet presAssocID="{8597C826-8B25-4275-8906-86E0C414AA4D}" presName="imagNode" presStyleLbl="fgImgPlac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oud Computing with solid fill"/>
        </a:ext>
      </dgm:extLst>
    </dgm:pt>
    <dgm:pt modelId="{1FC321B6-210F-431B-9A61-A91562DE80F4}" type="pres">
      <dgm:prSet presAssocID="{A845A538-4312-44A0-878E-CCEB85DD60E3}" presName="sibTrans" presStyleLbl="sibTrans2D1" presStyleIdx="0" presStyleCnt="0"/>
      <dgm:spPr/>
    </dgm:pt>
    <dgm:pt modelId="{ACA47DEC-F134-40E9-977C-051C8A9071C3}" type="pres">
      <dgm:prSet presAssocID="{D97017EE-78D0-4CF2-8702-8480F04F7712}" presName="compNode" presStyleCnt="0"/>
      <dgm:spPr/>
    </dgm:pt>
    <dgm:pt modelId="{D545DB84-7F60-4EDD-BFD8-A27A7E3F2351}" type="pres">
      <dgm:prSet presAssocID="{D97017EE-78D0-4CF2-8702-8480F04F7712}" presName="bkgdShape" presStyleLbl="node1" presStyleIdx="3" presStyleCnt="6"/>
      <dgm:spPr/>
    </dgm:pt>
    <dgm:pt modelId="{F6BA5AB7-BBC0-4A93-9B30-9394D97C7464}" type="pres">
      <dgm:prSet presAssocID="{D97017EE-78D0-4CF2-8702-8480F04F7712}" presName="nodeTx" presStyleLbl="node1" presStyleIdx="3" presStyleCnt="6">
        <dgm:presLayoutVars>
          <dgm:bulletEnabled val="1"/>
        </dgm:presLayoutVars>
      </dgm:prSet>
      <dgm:spPr/>
    </dgm:pt>
    <dgm:pt modelId="{2689ABD5-B64D-4485-9A81-5CCF9499C47A}" type="pres">
      <dgm:prSet presAssocID="{D97017EE-78D0-4CF2-8702-8480F04F7712}" presName="invisiNode" presStyleLbl="node1" presStyleIdx="3" presStyleCnt="6"/>
      <dgm:spPr/>
    </dgm:pt>
    <dgm:pt modelId="{9BD37505-25F1-4E0B-86B5-E7B7EADC8F2C}" type="pres">
      <dgm:prSet presAssocID="{D97017EE-78D0-4CF2-8702-8480F04F7712}" presName="imagNode" presStyleLbl="fgImgPlac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Judge female with solid fill"/>
        </a:ext>
      </dgm:extLst>
    </dgm:pt>
    <dgm:pt modelId="{5B0421C2-77B9-4909-92CF-B17B94064A4B}" type="pres">
      <dgm:prSet presAssocID="{737AEBB7-3A62-4201-B7EA-FF7B4E25B47B}" presName="sibTrans" presStyleLbl="sibTrans2D1" presStyleIdx="0" presStyleCnt="0"/>
      <dgm:spPr/>
    </dgm:pt>
    <dgm:pt modelId="{EE797F7D-C44F-4F9F-9397-C26FEBFAE9C2}" type="pres">
      <dgm:prSet presAssocID="{C69A451D-AC7A-40A7-BB16-E9DABEA2302C}" presName="compNode" presStyleCnt="0"/>
      <dgm:spPr/>
    </dgm:pt>
    <dgm:pt modelId="{A0FE548B-FE4F-417B-96F0-88BB162E55F8}" type="pres">
      <dgm:prSet presAssocID="{C69A451D-AC7A-40A7-BB16-E9DABEA2302C}" presName="bkgdShape" presStyleLbl="node1" presStyleIdx="4" presStyleCnt="6"/>
      <dgm:spPr/>
    </dgm:pt>
    <dgm:pt modelId="{7EF11201-B8B5-4FCF-BBAA-A4DCE6C116E9}" type="pres">
      <dgm:prSet presAssocID="{C69A451D-AC7A-40A7-BB16-E9DABEA2302C}" presName="nodeTx" presStyleLbl="node1" presStyleIdx="4" presStyleCnt="6">
        <dgm:presLayoutVars>
          <dgm:bulletEnabled val="1"/>
        </dgm:presLayoutVars>
      </dgm:prSet>
      <dgm:spPr/>
    </dgm:pt>
    <dgm:pt modelId="{A5770D2A-FAE5-403B-AFA1-1001A0365D73}" type="pres">
      <dgm:prSet presAssocID="{C69A451D-AC7A-40A7-BB16-E9DABEA2302C}" presName="invisiNode" presStyleLbl="node1" presStyleIdx="4" presStyleCnt="6"/>
      <dgm:spPr/>
    </dgm:pt>
    <dgm:pt modelId="{FC4F0159-02E0-41A4-A697-B6550130D06E}" type="pres">
      <dgm:prSet presAssocID="{C69A451D-AC7A-40A7-BB16-E9DABEA2302C}" presName="imagNode" presStyleLbl="fgImgPlac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Factory with solid fill"/>
        </a:ext>
      </dgm:extLst>
    </dgm:pt>
    <dgm:pt modelId="{80403A11-DFC3-4CE8-9D52-09F69CC6133F}" type="pres">
      <dgm:prSet presAssocID="{E4D378FD-6B7F-4204-80F3-B47694A97727}" presName="sibTrans" presStyleLbl="sibTrans2D1" presStyleIdx="0" presStyleCnt="0"/>
      <dgm:spPr/>
    </dgm:pt>
    <dgm:pt modelId="{23DB39A0-E432-4EAE-9CB9-40F7EF728D61}" type="pres">
      <dgm:prSet presAssocID="{9C539E8F-61C5-4371-95D1-1CC496FF08B8}" presName="compNode" presStyleCnt="0"/>
      <dgm:spPr/>
    </dgm:pt>
    <dgm:pt modelId="{CFF65B5B-B9B0-44F8-B61D-4DE9BF86CE33}" type="pres">
      <dgm:prSet presAssocID="{9C539E8F-61C5-4371-95D1-1CC496FF08B8}" presName="bkgdShape" presStyleLbl="node1" presStyleIdx="5" presStyleCnt="6"/>
      <dgm:spPr/>
    </dgm:pt>
    <dgm:pt modelId="{3DEB75D5-7987-4603-9A43-D5E6BB05A1C8}" type="pres">
      <dgm:prSet presAssocID="{9C539E8F-61C5-4371-95D1-1CC496FF08B8}" presName="nodeTx" presStyleLbl="node1" presStyleIdx="5" presStyleCnt="6">
        <dgm:presLayoutVars>
          <dgm:bulletEnabled val="1"/>
        </dgm:presLayoutVars>
      </dgm:prSet>
      <dgm:spPr/>
    </dgm:pt>
    <dgm:pt modelId="{61487169-1D8C-4284-A53B-A8646472CAD7}" type="pres">
      <dgm:prSet presAssocID="{9C539E8F-61C5-4371-95D1-1CC496FF08B8}" presName="invisiNode" presStyleLbl="node1" presStyleIdx="5" presStyleCnt="6"/>
      <dgm:spPr/>
    </dgm:pt>
    <dgm:pt modelId="{42B7DFD7-D522-4327-950E-D2DA1984A453}" type="pres">
      <dgm:prSet presAssocID="{9C539E8F-61C5-4371-95D1-1CC496FF08B8}" presName="imagNode" presStyleLbl="fgImgPlac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Store with solid fill"/>
        </a:ext>
      </dgm:extLst>
    </dgm:pt>
  </dgm:ptLst>
  <dgm:cxnLst>
    <dgm:cxn modelId="{43DC3E13-F3F9-4C32-86CC-65CC3A1D14FF}" type="presOf" srcId="{A845A538-4312-44A0-878E-CCEB85DD60E3}" destId="{1FC321B6-210F-431B-9A61-A91562DE80F4}" srcOrd="0" destOrd="0" presId="urn:microsoft.com/office/officeart/2005/8/layout/hList7"/>
    <dgm:cxn modelId="{20F0E516-84EF-4F5A-8366-FDA6CD6616A3}" type="presOf" srcId="{9793E0FA-CECB-45F7-8AAD-1A44047DBE41}" destId="{414A62DB-B850-4432-950E-E23524C1B19D}" srcOrd="0" destOrd="0" presId="urn:microsoft.com/office/officeart/2005/8/layout/hList7"/>
    <dgm:cxn modelId="{BBA16A1F-A243-46D2-B259-1DE1CF52355A}" type="presOf" srcId="{A7A52661-8239-4585-9C5E-C82E5F950B79}" destId="{0A62642B-46A8-4A33-8898-2462CA439C82}" srcOrd="1" destOrd="0" presId="urn:microsoft.com/office/officeart/2005/8/layout/hList7"/>
    <dgm:cxn modelId="{78377720-E179-42FD-8559-C79A9E2E8723}" type="presOf" srcId="{D97017EE-78D0-4CF2-8702-8480F04F7712}" destId="{F6BA5AB7-BBC0-4A93-9B30-9394D97C7464}" srcOrd="1" destOrd="0" presId="urn:microsoft.com/office/officeart/2005/8/layout/hList7"/>
    <dgm:cxn modelId="{A9A3F822-23FE-4708-8BDD-E123D628C392}" type="presOf" srcId="{72D47C54-5455-40C7-981D-D6B121FBCF0C}" destId="{A099AC11-B7E5-48EE-B800-BD2E98588C22}" srcOrd="1" destOrd="0" presId="urn:microsoft.com/office/officeart/2005/8/layout/hList7"/>
    <dgm:cxn modelId="{5C414B28-13E7-4725-8075-3C382FAC5E6D}" type="presOf" srcId="{C69A451D-AC7A-40A7-BB16-E9DABEA2302C}" destId="{7EF11201-B8B5-4FCF-BBAA-A4DCE6C116E9}" srcOrd="1" destOrd="0" presId="urn:microsoft.com/office/officeart/2005/8/layout/hList7"/>
    <dgm:cxn modelId="{9883392A-D13D-4146-953A-7EA21F5709E1}" srcId="{15E8456B-84DD-476B-A42A-A35BEB253578}" destId="{8597C826-8B25-4275-8906-86E0C414AA4D}" srcOrd="2" destOrd="0" parTransId="{F7EBB593-ECE8-4CFC-989D-1B0B19830C9D}" sibTransId="{A845A538-4312-44A0-878E-CCEB85DD60E3}"/>
    <dgm:cxn modelId="{1A4B095E-279E-4E2C-AF8E-395E2CFEF66D}" type="presOf" srcId="{15E8456B-84DD-476B-A42A-A35BEB253578}" destId="{611DFDF9-9F72-455A-8731-476F402B4FE2}" srcOrd="0" destOrd="0" presId="urn:microsoft.com/office/officeart/2005/8/layout/hList7"/>
    <dgm:cxn modelId="{789C4665-034B-4B4A-A8D5-5B3A3337AC2A}" type="presOf" srcId="{737AEBB7-3A62-4201-B7EA-FF7B4E25B47B}" destId="{5B0421C2-77B9-4909-92CF-B17B94064A4B}" srcOrd="0" destOrd="0" presId="urn:microsoft.com/office/officeart/2005/8/layout/hList7"/>
    <dgm:cxn modelId="{20DB4A4C-1111-4BAF-8362-91680BF7F659}" type="presOf" srcId="{9C539E8F-61C5-4371-95D1-1CC496FF08B8}" destId="{CFF65B5B-B9B0-44F8-B61D-4DE9BF86CE33}" srcOrd="0" destOrd="0" presId="urn:microsoft.com/office/officeart/2005/8/layout/hList7"/>
    <dgm:cxn modelId="{30D6396F-9A13-46B0-85A3-C2F40CEE1832}" srcId="{15E8456B-84DD-476B-A42A-A35BEB253578}" destId="{72D47C54-5455-40C7-981D-D6B121FBCF0C}" srcOrd="1" destOrd="0" parTransId="{56B688C6-8C13-4601-8D90-F65FDEBB6A7B}" sibTransId="{ABF07EE7-79B6-4240-848E-F59F39E06826}"/>
    <dgm:cxn modelId="{E9DB2550-0DDF-4893-9617-45ABD8B5D8CC}" type="presOf" srcId="{D97017EE-78D0-4CF2-8702-8480F04F7712}" destId="{D545DB84-7F60-4EDD-BFD8-A27A7E3F2351}" srcOrd="0" destOrd="0" presId="urn:microsoft.com/office/officeart/2005/8/layout/hList7"/>
    <dgm:cxn modelId="{EBB4868B-E40D-4220-9368-2AEF48C69693}" srcId="{15E8456B-84DD-476B-A42A-A35BEB253578}" destId="{C69A451D-AC7A-40A7-BB16-E9DABEA2302C}" srcOrd="4" destOrd="0" parTransId="{5F1C05F4-A2AB-4B7E-965E-8FE8D76256B7}" sibTransId="{E4D378FD-6B7F-4204-80F3-B47694A97727}"/>
    <dgm:cxn modelId="{FEB49697-4DDF-4A33-94EB-F2775BF76C45}" type="presOf" srcId="{9C539E8F-61C5-4371-95D1-1CC496FF08B8}" destId="{3DEB75D5-7987-4603-9A43-D5E6BB05A1C8}" srcOrd="1" destOrd="0" presId="urn:microsoft.com/office/officeart/2005/8/layout/hList7"/>
    <dgm:cxn modelId="{66699999-DEB0-4A29-AE52-59CEE8902358}" type="presOf" srcId="{8597C826-8B25-4275-8906-86E0C414AA4D}" destId="{4AF32EED-0C92-4ADD-9585-07D7AE0CE7F7}" srcOrd="1" destOrd="0" presId="urn:microsoft.com/office/officeart/2005/8/layout/hList7"/>
    <dgm:cxn modelId="{4B1985B1-B825-471C-A60A-A1D10E0DD315}" type="presOf" srcId="{A7A52661-8239-4585-9C5E-C82E5F950B79}" destId="{11811ACD-DBA8-46C9-9A19-917B297FBFCE}" srcOrd="0" destOrd="0" presId="urn:microsoft.com/office/officeart/2005/8/layout/hList7"/>
    <dgm:cxn modelId="{85C0DFBE-9F1A-4D2C-B735-5670CAA6655A}" srcId="{15E8456B-84DD-476B-A42A-A35BEB253578}" destId="{D97017EE-78D0-4CF2-8702-8480F04F7712}" srcOrd="3" destOrd="0" parTransId="{3AC5AAA1-9EE5-47AB-92A6-F477A3E16236}" sibTransId="{737AEBB7-3A62-4201-B7EA-FF7B4E25B47B}"/>
    <dgm:cxn modelId="{D77E78C7-F266-4523-9CC5-D5BFE43B7AC3}" type="presOf" srcId="{ABF07EE7-79B6-4240-848E-F59F39E06826}" destId="{5856EB17-0B1B-45DE-87D0-8BD6166792F3}" srcOrd="0" destOrd="0" presId="urn:microsoft.com/office/officeart/2005/8/layout/hList7"/>
    <dgm:cxn modelId="{77E76DD3-27BF-485E-8063-4FE575A31365}" type="presOf" srcId="{72D47C54-5455-40C7-981D-D6B121FBCF0C}" destId="{06897CD4-6D55-4043-B1A5-0C7D18FF0982}" srcOrd="0" destOrd="0" presId="urn:microsoft.com/office/officeart/2005/8/layout/hList7"/>
    <dgm:cxn modelId="{5D2F47DB-D4A3-4A9B-959D-F59FED87FC25}" type="presOf" srcId="{E4D378FD-6B7F-4204-80F3-B47694A97727}" destId="{80403A11-DFC3-4CE8-9D52-09F69CC6133F}" srcOrd="0" destOrd="0" presId="urn:microsoft.com/office/officeart/2005/8/layout/hList7"/>
    <dgm:cxn modelId="{C3C5ACDF-B71C-4A1C-BA26-85AE3D22260A}" type="presOf" srcId="{C69A451D-AC7A-40A7-BB16-E9DABEA2302C}" destId="{A0FE548B-FE4F-417B-96F0-88BB162E55F8}" srcOrd="0" destOrd="0" presId="urn:microsoft.com/office/officeart/2005/8/layout/hList7"/>
    <dgm:cxn modelId="{123FDAEA-C94F-4FE4-A972-B315E67BF945}" srcId="{15E8456B-84DD-476B-A42A-A35BEB253578}" destId="{9C539E8F-61C5-4371-95D1-1CC496FF08B8}" srcOrd="5" destOrd="0" parTransId="{362E6DD4-128B-4DB5-B0F1-2EE2157CCD78}" sibTransId="{20032BDB-9EBA-47DE-9B64-824601178D03}"/>
    <dgm:cxn modelId="{1D674CF3-97CB-4239-8654-7D529F79A140}" srcId="{15E8456B-84DD-476B-A42A-A35BEB253578}" destId="{A7A52661-8239-4585-9C5E-C82E5F950B79}" srcOrd="0" destOrd="0" parTransId="{FA9E6FE7-0CAC-42BC-A782-DA6C96D90010}" sibTransId="{9793E0FA-CECB-45F7-8AAD-1A44047DBE41}"/>
    <dgm:cxn modelId="{C3EDAEF3-CD88-4184-ADE8-23A805A65E85}" type="presOf" srcId="{8597C826-8B25-4275-8906-86E0C414AA4D}" destId="{54FA3672-E350-4C1C-BDC1-A871700443FA}" srcOrd="0" destOrd="0" presId="urn:microsoft.com/office/officeart/2005/8/layout/hList7"/>
    <dgm:cxn modelId="{275664A8-38B3-4CD6-9AD3-20ADDF20C7B0}" type="presParOf" srcId="{611DFDF9-9F72-455A-8731-476F402B4FE2}" destId="{A09FBC6D-1830-473D-96D6-9D2227B78823}" srcOrd="0" destOrd="0" presId="urn:microsoft.com/office/officeart/2005/8/layout/hList7"/>
    <dgm:cxn modelId="{4B9E84B8-D551-475A-A56C-F1DE7A0A2CD2}" type="presParOf" srcId="{611DFDF9-9F72-455A-8731-476F402B4FE2}" destId="{10D65D1E-7398-4AFC-9D34-45F708470FF3}" srcOrd="1" destOrd="0" presId="urn:microsoft.com/office/officeart/2005/8/layout/hList7"/>
    <dgm:cxn modelId="{9EFCC6E3-481E-4F6F-A24E-F2FBA08FA357}" type="presParOf" srcId="{10D65D1E-7398-4AFC-9D34-45F708470FF3}" destId="{C2C69CAC-A8A1-40C5-B0D4-E75DD8BC62FC}" srcOrd="0" destOrd="0" presId="urn:microsoft.com/office/officeart/2005/8/layout/hList7"/>
    <dgm:cxn modelId="{4CCDAD58-91A6-4F31-810D-D16B1516D854}" type="presParOf" srcId="{C2C69CAC-A8A1-40C5-B0D4-E75DD8BC62FC}" destId="{11811ACD-DBA8-46C9-9A19-917B297FBFCE}" srcOrd="0" destOrd="0" presId="urn:microsoft.com/office/officeart/2005/8/layout/hList7"/>
    <dgm:cxn modelId="{899B5CEE-BC54-44B8-895F-278ACFED23AE}" type="presParOf" srcId="{C2C69CAC-A8A1-40C5-B0D4-E75DD8BC62FC}" destId="{0A62642B-46A8-4A33-8898-2462CA439C82}" srcOrd="1" destOrd="0" presId="urn:microsoft.com/office/officeart/2005/8/layout/hList7"/>
    <dgm:cxn modelId="{74A0D8E0-E0C1-4A0B-8454-24A9A3E18BE3}" type="presParOf" srcId="{C2C69CAC-A8A1-40C5-B0D4-E75DD8BC62FC}" destId="{1A77A773-6CF5-40DB-B247-8D3DC04B566D}" srcOrd="2" destOrd="0" presId="urn:microsoft.com/office/officeart/2005/8/layout/hList7"/>
    <dgm:cxn modelId="{04758B20-00A5-4D9A-96C9-BE791556C24A}" type="presParOf" srcId="{C2C69CAC-A8A1-40C5-B0D4-E75DD8BC62FC}" destId="{6CDDE2E5-75B3-47FC-97DF-46593E06DE63}" srcOrd="3" destOrd="0" presId="urn:microsoft.com/office/officeart/2005/8/layout/hList7"/>
    <dgm:cxn modelId="{6B5109C0-FF58-4A0A-A6A8-2960D06481F7}" type="presParOf" srcId="{10D65D1E-7398-4AFC-9D34-45F708470FF3}" destId="{414A62DB-B850-4432-950E-E23524C1B19D}" srcOrd="1" destOrd="0" presId="urn:microsoft.com/office/officeart/2005/8/layout/hList7"/>
    <dgm:cxn modelId="{1536232E-2A67-41E3-8A7E-8F4B817F374C}" type="presParOf" srcId="{10D65D1E-7398-4AFC-9D34-45F708470FF3}" destId="{3F5B4015-CFF8-4117-B960-B08C8C09355D}" srcOrd="2" destOrd="0" presId="urn:microsoft.com/office/officeart/2005/8/layout/hList7"/>
    <dgm:cxn modelId="{444B9E5D-2077-492A-8632-7B93D7CB33DF}" type="presParOf" srcId="{3F5B4015-CFF8-4117-B960-B08C8C09355D}" destId="{06897CD4-6D55-4043-B1A5-0C7D18FF0982}" srcOrd="0" destOrd="0" presId="urn:microsoft.com/office/officeart/2005/8/layout/hList7"/>
    <dgm:cxn modelId="{AB71C006-2E15-4CCD-BB65-F88A6A56E5BA}" type="presParOf" srcId="{3F5B4015-CFF8-4117-B960-B08C8C09355D}" destId="{A099AC11-B7E5-48EE-B800-BD2E98588C22}" srcOrd="1" destOrd="0" presId="urn:microsoft.com/office/officeart/2005/8/layout/hList7"/>
    <dgm:cxn modelId="{B9B64337-E48C-46B5-ABC1-A06EBC6D6CD9}" type="presParOf" srcId="{3F5B4015-CFF8-4117-B960-B08C8C09355D}" destId="{9EA7A7CC-5AD6-40A2-8B67-40CD7D55DAF9}" srcOrd="2" destOrd="0" presId="urn:microsoft.com/office/officeart/2005/8/layout/hList7"/>
    <dgm:cxn modelId="{A874C1B2-1A9D-4830-B3EC-4E40640E0373}" type="presParOf" srcId="{3F5B4015-CFF8-4117-B960-B08C8C09355D}" destId="{AE392225-0B9B-4960-BEC1-006B83BD1191}" srcOrd="3" destOrd="0" presId="urn:microsoft.com/office/officeart/2005/8/layout/hList7"/>
    <dgm:cxn modelId="{29F95589-2A94-4402-BC79-D386F4B3CE6A}" type="presParOf" srcId="{10D65D1E-7398-4AFC-9D34-45F708470FF3}" destId="{5856EB17-0B1B-45DE-87D0-8BD6166792F3}" srcOrd="3" destOrd="0" presId="urn:microsoft.com/office/officeart/2005/8/layout/hList7"/>
    <dgm:cxn modelId="{62CF5E47-6AF2-4B0D-94C0-248158CA1528}" type="presParOf" srcId="{10D65D1E-7398-4AFC-9D34-45F708470FF3}" destId="{9679B33C-3193-4FBF-B1F0-4700AC9DA188}" srcOrd="4" destOrd="0" presId="urn:microsoft.com/office/officeart/2005/8/layout/hList7"/>
    <dgm:cxn modelId="{ED4E3118-A730-4A4D-A4BF-5122178C626B}" type="presParOf" srcId="{9679B33C-3193-4FBF-B1F0-4700AC9DA188}" destId="{54FA3672-E350-4C1C-BDC1-A871700443FA}" srcOrd="0" destOrd="0" presId="urn:microsoft.com/office/officeart/2005/8/layout/hList7"/>
    <dgm:cxn modelId="{A1A291F0-D84B-48EC-AF52-E1940D08BD64}" type="presParOf" srcId="{9679B33C-3193-4FBF-B1F0-4700AC9DA188}" destId="{4AF32EED-0C92-4ADD-9585-07D7AE0CE7F7}" srcOrd="1" destOrd="0" presId="urn:microsoft.com/office/officeart/2005/8/layout/hList7"/>
    <dgm:cxn modelId="{CBB9A826-CA44-4416-9460-1FD6D4B0348A}" type="presParOf" srcId="{9679B33C-3193-4FBF-B1F0-4700AC9DA188}" destId="{0F014384-B9F8-4B13-969E-845EA5731A71}" srcOrd="2" destOrd="0" presId="urn:microsoft.com/office/officeart/2005/8/layout/hList7"/>
    <dgm:cxn modelId="{F2CDA6A0-48DA-4BAA-8FE0-86A4224F0441}" type="presParOf" srcId="{9679B33C-3193-4FBF-B1F0-4700AC9DA188}" destId="{2FB3B7FB-18D7-4F04-9DC8-E9DD4A9A007A}" srcOrd="3" destOrd="0" presId="urn:microsoft.com/office/officeart/2005/8/layout/hList7"/>
    <dgm:cxn modelId="{E4580FDE-C04A-4FD5-8857-D3EC07C455AA}" type="presParOf" srcId="{10D65D1E-7398-4AFC-9D34-45F708470FF3}" destId="{1FC321B6-210F-431B-9A61-A91562DE80F4}" srcOrd="5" destOrd="0" presId="urn:microsoft.com/office/officeart/2005/8/layout/hList7"/>
    <dgm:cxn modelId="{05C897EC-E4C3-4785-8F02-2592FE39A2C1}" type="presParOf" srcId="{10D65D1E-7398-4AFC-9D34-45F708470FF3}" destId="{ACA47DEC-F134-40E9-977C-051C8A9071C3}" srcOrd="6" destOrd="0" presId="urn:microsoft.com/office/officeart/2005/8/layout/hList7"/>
    <dgm:cxn modelId="{4967847B-A477-47E1-A8F4-27AF91559184}" type="presParOf" srcId="{ACA47DEC-F134-40E9-977C-051C8A9071C3}" destId="{D545DB84-7F60-4EDD-BFD8-A27A7E3F2351}" srcOrd="0" destOrd="0" presId="urn:microsoft.com/office/officeart/2005/8/layout/hList7"/>
    <dgm:cxn modelId="{E83163BB-5D08-4404-8928-A945BE345B1B}" type="presParOf" srcId="{ACA47DEC-F134-40E9-977C-051C8A9071C3}" destId="{F6BA5AB7-BBC0-4A93-9B30-9394D97C7464}" srcOrd="1" destOrd="0" presId="urn:microsoft.com/office/officeart/2005/8/layout/hList7"/>
    <dgm:cxn modelId="{5A75B9F8-608D-40BB-974F-9994F5E2B044}" type="presParOf" srcId="{ACA47DEC-F134-40E9-977C-051C8A9071C3}" destId="{2689ABD5-B64D-4485-9A81-5CCF9499C47A}" srcOrd="2" destOrd="0" presId="urn:microsoft.com/office/officeart/2005/8/layout/hList7"/>
    <dgm:cxn modelId="{1CE833E0-A5ED-4EF0-A2B1-FB997D0A8332}" type="presParOf" srcId="{ACA47DEC-F134-40E9-977C-051C8A9071C3}" destId="{9BD37505-25F1-4E0B-86B5-E7B7EADC8F2C}" srcOrd="3" destOrd="0" presId="urn:microsoft.com/office/officeart/2005/8/layout/hList7"/>
    <dgm:cxn modelId="{2DC1EF6E-56E1-4E28-922F-85E342526B5B}" type="presParOf" srcId="{10D65D1E-7398-4AFC-9D34-45F708470FF3}" destId="{5B0421C2-77B9-4909-92CF-B17B94064A4B}" srcOrd="7" destOrd="0" presId="urn:microsoft.com/office/officeart/2005/8/layout/hList7"/>
    <dgm:cxn modelId="{DC0C983E-8BB9-4881-89FD-B63B8D7068AD}" type="presParOf" srcId="{10D65D1E-7398-4AFC-9D34-45F708470FF3}" destId="{EE797F7D-C44F-4F9F-9397-C26FEBFAE9C2}" srcOrd="8" destOrd="0" presId="urn:microsoft.com/office/officeart/2005/8/layout/hList7"/>
    <dgm:cxn modelId="{ACD98F95-1BDD-4AEA-B2C3-291BF8A2FF5F}" type="presParOf" srcId="{EE797F7D-C44F-4F9F-9397-C26FEBFAE9C2}" destId="{A0FE548B-FE4F-417B-96F0-88BB162E55F8}" srcOrd="0" destOrd="0" presId="urn:microsoft.com/office/officeart/2005/8/layout/hList7"/>
    <dgm:cxn modelId="{20CFC112-3436-4165-BDB4-E06BB3BF3049}" type="presParOf" srcId="{EE797F7D-C44F-4F9F-9397-C26FEBFAE9C2}" destId="{7EF11201-B8B5-4FCF-BBAA-A4DCE6C116E9}" srcOrd="1" destOrd="0" presId="urn:microsoft.com/office/officeart/2005/8/layout/hList7"/>
    <dgm:cxn modelId="{1E627654-F6E7-4513-B18B-B895AB18E890}" type="presParOf" srcId="{EE797F7D-C44F-4F9F-9397-C26FEBFAE9C2}" destId="{A5770D2A-FAE5-403B-AFA1-1001A0365D73}" srcOrd="2" destOrd="0" presId="urn:microsoft.com/office/officeart/2005/8/layout/hList7"/>
    <dgm:cxn modelId="{F02BC4A4-AFEA-46F7-8AFD-8C596F890F59}" type="presParOf" srcId="{EE797F7D-C44F-4F9F-9397-C26FEBFAE9C2}" destId="{FC4F0159-02E0-41A4-A697-B6550130D06E}" srcOrd="3" destOrd="0" presId="urn:microsoft.com/office/officeart/2005/8/layout/hList7"/>
    <dgm:cxn modelId="{435A9518-A4AE-444F-9668-10843DF4EEB1}" type="presParOf" srcId="{10D65D1E-7398-4AFC-9D34-45F708470FF3}" destId="{80403A11-DFC3-4CE8-9D52-09F69CC6133F}" srcOrd="9" destOrd="0" presId="urn:microsoft.com/office/officeart/2005/8/layout/hList7"/>
    <dgm:cxn modelId="{CE9E8370-C097-4132-931C-BD5B0216E709}" type="presParOf" srcId="{10D65D1E-7398-4AFC-9D34-45F708470FF3}" destId="{23DB39A0-E432-4EAE-9CB9-40F7EF728D61}" srcOrd="10" destOrd="0" presId="urn:microsoft.com/office/officeart/2005/8/layout/hList7"/>
    <dgm:cxn modelId="{4607BD8B-61D9-46E1-8FBE-302D493C959A}" type="presParOf" srcId="{23DB39A0-E432-4EAE-9CB9-40F7EF728D61}" destId="{CFF65B5B-B9B0-44F8-B61D-4DE9BF86CE33}" srcOrd="0" destOrd="0" presId="urn:microsoft.com/office/officeart/2005/8/layout/hList7"/>
    <dgm:cxn modelId="{BA3DD005-3F6E-46EB-B32B-88E7BFD8AADC}" type="presParOf" srcId="{23DB39A0-E432-4EAE-9CB9-40F7EF728D61}" destId="{3DEB75D5-7987-4603-9A43-D5E6BB05A1C8}" srcOrd="1" destOrd="0" presId="urn:microsoft.com/office/officeart/2005/8/layout/hList7"/>
    <dgm:cxn modelId="{CFD36B5B-FCC2-465E-8FDE-613EA292D7C3}" type="presParOf" srcId="{23DB39A0-E432-4EAE-9CB9-40F7EF728D61}" destId="{61487169-1D8C-4284-A53B-A8646472CAD7}" srcOrd="2" destOrd="0" presId="urn:microsoft.com/office/officeart/2005/8/layout/hList7"/>
    <dgm:cxn modelId="{E7AFEA48-654D-4039-95AA-B09E9BF637A7}" type="presParOf" srcId="{23DB39A0-E432-4EAE-9CB9-40F7EF728D61}" destId="{42B7DFD7-D522-4327-950E-D2DA1984A45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3672F0-F3BC-4BEB-9306-B1021EC5A34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D946207-4B00-4437-A769-528250053269}">
      <dgm:prSet custT="1"/>
      <dgm:spPr>
        <a:solidFill>
          <a:srgbClr val="649B3F"/>
        </a:solidFill>
      </dgm:spPr>
      <dgm:t>
        <a:bodyPr/>
        <a:lstStyle/>
        <a:p>
          <a:r>
            <a:rPr lang="en-US" sz="2400" dirty="0">
              <a:latin typeface="Aptos Light" panose="020B0004020202020204" pitchFamily="34" charset="0"/>
            </a:rPr>
            <a:t>🚪 Internal Audit Opens Doors</a:t>
          </a:r>
        </a:p>
      </dgm:t>
    </dgm:pt>
    <dgm:pt modelId="{BA7E7AC7-E439-4D7A-B913-AB00A5FA2B82}" type="parTrans" cxnId="{4B26D6AB-52D8-497B-9058-E96ABC01967E}">
      <dgm:prSet/>
      <dgm:spPr/>
      <dgm:t>
        <a:bodyPr/>
        <a:lstStyle/>
        <a:p>
          <a:endParaRPr lang="en-US" sz="2800">
            <a:latin typeface="Aptos Light" panose="020B0004020202020204" pitchFamily="34" charset="0"/>
          </a:endParaRPr>
        </a:p>
      </dgm:t>
    </dgm:pt>
    <dgm:pt modelId="{94004E4B-5CF3-4C65-9DF7-9E93FCA4A500}" type="sibTrans" cxnId="{4B26D6AB-52D8-497B-9058-E96ABC01967E}">
      <dgm:prSet/>
      <dgm:spPr/>
      <dgm:t>
        <a:bodyPr/>
        <a:lstStyle/>
        <a:p>
          <a:endParaRPr lang="en-US" sz="2800">
            <a:latin typeface="Aptos Light" panose="020B0004020202020204" pitchFamily="34" charset="0"/>
          </a:endParaRPr>
        </a:p>
      </dgm:t>
    </dgm:pt>
    <dgm:pt modelId="{4C088988-5ED2-4F59-A106-32E8B6F42B31}">
      <dgm:prSet custT="1"/>
      <dgm:spPr>
        <a:solidFill>
          <a:srgbClr val="649B3F"/>
        </a:solidFill>
      </dgm:spPr>
      <dgm:t>
        <a:bodyPr/>
        <a:lstStyle/>
        <a:p>
          <a:r>
            <a:rPr lang="en-US" sz="2400" dirty="0">
              <a:latin typeface="Aptos Light" panose="020B0004020202020204" pitchFamily="34" charset="0"/>
            </a:rPr>
            <a:t>🛡️ Job Security</a:t>
          </a:r>
        </a:p>
      </dgm:t>
    </dgm:pt>
    <dgm:pt modelId="{8D43D18A-7EAB-446F-8BAC-965312733890}" type="parTrans" cxnId="{2F072BBF-E6F9-40B5-BEF7-E7B81F5CA0BD}">
      <dgm:prSet/>
      <dgm:spPr/>
      <dgm:t>
        <a:bodyPr/>
        <a:lstStyle/>
        <a:p>
          <a:endParaRPr lang="en-US" sz="2800">
            <a:latin typeface="Aptos Light" panose="020B0004020202020204" pitchFamily="34" charset="0"/>
          </a:endParaRPr>
        </a:p>
      </dgm:t>
    </dgm:pt>
    <dgm:pt modelId="{8AA79283-81D3-4267-9E78-6000DE82FB99}" type="sibTrans" cxnId="{2F072BBF-E6F9-40B5-BEF7-E7B81F5CA0BD}">
      <dgm:prSet/>
      <dgm:spPr/>
      <dgm:t>
        <a:bodyPr/>
        <a:lstStyle/>
        <a:p>
          <a:endParaRPr lang="en-US" sz="2800">
            <a:latin typeface="Aptos Light" panose="020B0004020202020204" pitchFamily="34" charset="0"/>
          </a:endParaRPr>
        </a:p>
      </dgm:t>
    </dgm:pt>
    <dgm:pt modelId="{CDA2C2C1-7824-4550-A7E4-C3384E69BCF7}">
      <dgm:prSet custT="1"/>
      <dgm:spPr>
        <a:solidFill>
          <a:srgbClr val="649B3F"/>
        </a:solidFill>
      </dgm:spPr>
      <dgm:t>
        <a:bodyPr/>
        <a:lstStyle/>
        <a:p>
          <a:r>
            <a:rPr lang="en-US" sz="2400" dirty="0">
              <a:latin typeface="Aptos Light" panose="020B0004020202020204" pitchFamily="34" charset="0"/>
            </a:rPr>
            <a:t>✈️ Work-Life Balance</a:t>
          </a:r>
        </a:p>
      </dgm:t>
    </dgm:pt>
    <dgm:pt modelId="{517DCFE1-C206-4880-9776-4F76DD9BA313}" type="parTrans" cxnId="{E85CC271-A7B0-419F-AD71-919112117C1B}">
      <dgm:prSet/>
      <dgm:spPr/>
      <dgm:t>
        <a:bodyPr/>
        <a:lstStyle/>
        <a:p>
          <a:endParaRPr lang="en-US" sz="2800">
            <a:latin typeface="Aptos Light" panose="020B0004020202020204" pitchFamily="34" charset="0"/>
          </a:endParaRPr>
        </a:p>
      </dgm:t>
    </dgm:pt>
    <dgm:pt modelId="{1296A8BA-284F-43CF-8EB4-ED3D959B9D29}" type="sibTrans" cxnId="{E85CC271-A7B0-419F-AD71-919112117C1B}">
      <dgm:prSet/>
      <dgm:spPr/>
      <dgm:t>
        <a:bodyPr/>
        <a:lstStyle/>
        <a:p>
          <a:endParaRPr lang="en-US" sz="2800">
            <a:latin typeface="Aptos Light" panose="020B0004020202020204" pitchFamily="34" charset="0"/>
          </a:endParaRPr>
        </a:p>
      </dgm:t>
    </dgm:pt>
    <dgm:pt modelId="{E4157C97-0ADA-4F40-9BFC-A1EB9A51710B}">
      <dgm:prSet custT="1"/>
      <dgm:spPr>
        <a:solidFill>
          <a:srgbClr val="649B3F"/>
        </a:solidFill>
      </dgm:spPr>
      <dgm:t>
        <a:bodyPr/>
        <a:lstStyle/>
        <a:p>
          <a:r>
            <a:rPr lang="en-US" sz="2400" dirty="0">
              <a:latin typeface="Aptos Light" panose="020B0004020202020204" pitchFamily="34" charset="0"/>
            </a:rPr>
            <a:t>📈 Career Growth</a:t>
          </a:r>
        </a:p>
      </dgm:t>
    </dgm:pt>
    <dgm:pt modelId="{B6D274E7-0BBD-4954-B9B8-CC4C15E98B64}" type="parTrans" cxnId="{3A8ED33E-6C82-4870-9D0C-B1BCA6FBDE61}">
      <dgm:prSet/>
      <dgm:spPr/>
      <dgm:t>
        <a:bodyPr/>
        <a:lstStyle/>
        <a:p>
          <a:endParaRPr lang="en-US" sz="2800">
            <a:latin typeface="Aptos Light" panose="020B0004020202020204" pitchFamily="34" charset="0"/>
          </a:endParaRPr>
        </a:p>
      </dgm:t>
    </dgm:pt>
    <dgm:pt modelId="{A43E5DCE-CBC5-4501-98FD-9F76A0F98BE2}" type="sibTrans" cxnId="{3A8ED33E-6C82-4870-9D0C-B1BCA6FBDE61}">
      <dgm:prSet/>
      <dgm:spPr/>
      <dgm:t>
        <a:bodyPr/>
        <a:lstStyle/>
        <a:p>
          <a:endParaRPr lang="en-US" sz="2800">
            <a:latin typeface="Aptos Light" panose="020B0004020202020204" pitchFamily="34" charset="0"/>
          </a:endParaRPr>
        </a:p>
      </dgm:t>
    </dgm:pt>
    <dgm:pt modelId="{4B3DCE4B-6980-40C9-A48E-F0DF4646A4EF}">
      <dgm:prSet custT="1"/>
      <dgm:spPr>
        <a:solidFill>
          <a:srgbClr val="649B3F"/>
        </a:solidFill>
      </dgm:spPr>
      <dgm:t>
        <a:bodyPr/>
        <a:lstStyle/>
        <a:p>
          <a:r>
            <a:rPr lang="en-US" sz="2400" dirty="0">
              <a:latin typeface="Aptos Light" panose="020B0004020202020204" pitchFamily="34" charset="0"/>
            </a:rPr>
            <a:t>🌱 Plenty of Opportunity Within the Field</a:t>
          </a:r>
        </a:p>
      </dgm:t>
    </dgm:pt>
    <dgm:pt modelId="{8FEA3521-5393-450A-A31F-D5F47C914659}" type="parTrans" cxnId="{F9FA3905-E4BC-431B-B30C-76660CA8019B}">
      <dgm:prSet/>
      <dgm:spPr/>
      <dgm:t>
        <a:bodyPr/>
        <a:lstStyle/>
        <a:p>
          <a:endParaRPr lang="en-US" sz="2800">
            <a:latin typeface="Aptos Light" panose="020B0004020202020204" pitchFamily="34" charset="0"/>
          </a:endParaRPr>
        </a:p>
      </dgm:t>
    </dgm:pt>
    <dgm:pt modelId="{510AF939-8BB4-41F5-82A7-9166DBC045E9}" type="sibTrans" cxnId="{F9FA3905-E4BC-431B-B30C-76660CA8019B}">
      <dgm:prSet/>
      <dgm:spPr/>
      <dgm:t>
        <a:bodyPr/>
        <a:lstStyle/>
        <a:p>
          <a:endParaRPr lang="en-US" sz="2800">
            <a:latin typeface="Aptos Light" panose="020B0004020202020204" pitchFamily="34" charset="0"/>
          </a:endParaRPr>
        </a:p>
      </dgm:t>
    </dgm:pt>
    <dgm:pt modelId="{23541A5B-C784-469E-9B71-0DFA7C2937AC}">
      <dgm:prSet custT="1"/>
      <dgm:spPr>
        <a:solidFill>
          <a:srgbClr val="649B3F"/>
        </a:solidFill>
      </dgm:spPr>
      <dgm:t>
        <a:bodyPr/>
        <a:lstStyle/>
        <a:p>
          <a:r>
            <a:rPr lang="en-US" sz="2400" dirty="0">
              <a:latin typeface="Aptos Light" panose="020B0004020202020204" pitchFamily="34" charset="0"/>
            </a:rPr>
            <a:t>💡 Continuous Skill Building</a:t>
          </a:r>
        </a:p>
      </dgm:t>
    </dgm:pt>
    <dgm:pt modelId="{4F9F1D28-EFAA-4D87-B075-461425FB759D}" type="parTrans" cxnId="{508972B9-B7E6-4552-9322-4AD6785B9163}">
      <dgm:prSet/>
      <dgm:spPr/>
      <dgm:t>
        <a:bodyPr/>
        <a:lstStyle/>
        <a:p>
          <a:endParaRPr lang="en-US" sz="2800">
            <a:latin typeface="Aptos Light" panose="020B0004020202020204" pitchFamily="34" charset="0"/>
          </a:endParaRPr>
        </a:p>
      </dgm:t>
    </dgm:pt>
    <dgm:pt modelId="{341115DF-33FA-4C7C-B3EE-B9F5ECD7AC89}" type="sibTrans" cxnId="{508972B9-B7E6-4552-9322-4AD6785B9163}">
      <dgm:prSet/>
      <dgm:spPr/>
      <dgm:t>
        <a:bodyPr/>
        <a:lstStyle/>
        <a:p>
          <a:endParaRPr lang="en-US" sz="2800">
            <a:latin typeface="Aptos Light" panose="020B0004020202020204" pitchFamily="34" charset="0"/>
          </a:endParaRPr>
        </a:p>
      </dgm:t>
    </dgm:pt>
    <dgm:pt modelId="{7F791554-96DE-4DCE-8F23-2AB9FE614BE8}">
      <dgm:prSet custT="1"/>
      <dgm:spPr>
        <a:solidFill>
          <a:srgbClr val="649B3F"/>
        </a:solidFill>
      </dgm:spPr>
      <dgm:t>
        <a:bodyPr/>
        <a:lstStyle/>
        <a:p>
          <a:r>
            <a:rPr lang="en-US" sz="2400" dirty="0">
              <a:latin typeface="Aptos Light" panose="020B0004020202020204" pitchFamily="34" charset="0"/>
            </a:rPr>
            <a:t>✨ Purposeful &amp; Impactful Profession</a:t>
          </a:r>
        </a:p>
      </dgm:t>
    </dgm:pt>
    <dgm:pt modelId="{2428B3CB-A336-4E57-9311-B91F70378138}" type="parTrans" cxnId="{D6BE2BB5-44CE-48A7-A50B-9B2B698D8B5E}">
      <dgm:prSet/>
      <dgm:spPr/>
      <dgm:t>
        <a:bodyPr/>
        <a:lstStyle/>
        <a:p>
          <a:endParaRPr lang="en-US" sz="2800">
            <a:latin typeface="Aptos Light" panose="020B0004020202020204" pitchFamily="34" charset="0"/>
          </a:endParaRPr>
        </a:p>
      </dgm:t>
    </dgm:pt>
    <dgm:pt modelId="{19952A6C-CA63-40D8-9DB6-9CE82FB8818E}" type="sibTrans" cxnId="{D6BE2BB5-44CE-48A7-A50B-9B2B698D8B5E}">
      <dgm:prSet/>
      <dgm:spPr/>
      <dgm:t>
        <a:bodyPr/>
        <a:lstStyle/>
        <a:p>
          <a:endParaRPr lang="en-US" sz="2800">
            <a:latin typeface="Aptos Light" panose="020B0004020202020204" pitchFamily="34" charset="0"/>
          </a:endParaRPr>
        </a:p>
      </dgm:t>
    </dgm:pt>
    <dgm:pt modelId="{8446D822-61DC-4CC4-99A1-557D9D63161F}" type="pres">
      <dgm:prSet presAssocID="{ED3672F0-F3BC-4BEB-9306-B1021EC5A347}" presName="linear" presStyleCnt="0">
        <dgm:presLayoutVars>
          <dgm:dir/>
          <dgm:animLvl val="lvl"/>
          <dgm:resizeHandles val="exact"/>
        </dgm:presLayoutVars>
      </dgm:prSet>
      <dgm:spPr/>
    </dgm:pt>
    <dgm:pt modelId="{3FE85A5A-5BAD-4FDC-933B-737F562EB584}" type="pres">
      <dgm:prSet presAssocID="{BD946207-4B00-4437-A769-528250053269}" presName="parentLin" presStyleCnt="0"/>
      <dgm:spPr/>
    </dgm:pt>
    <dgm:pt modelId="{9B8EEAF2-96AE-420C-9AA5-60F893E19160}" type="pres">
      <dgm:prSet presAssocID="{BD946207-4B00-4437-A769-528250053269}" presName="parentLeftMargin" presStyleLbl="node1" presStyleIdx="0" presStyleCnt="7"/>
      <dgm:spPr/>
    </dgm:pt>
    <dgm:pt modelId="{B8D88159-9332-4923-AE46-1120D108CA83}" type="pres">
      <dgm:prSet presAssocID="{BD946207-4B00-4437-A769-528250053269}" presName="parentText" presStyleLbl="node1" presStyleIdx="0" presStyleCnt="7">
        <dgm:presLayoutVars>
          <dgm:chMax val="0"/>
          <dgm:bulletEnabled val="1"/>
        </dgm:presLayoutVars>
      </dgm:prSet>
      <dgm:spPr/>
    </dgm:pt>
    <dgm:pt modelId="{6EF01FBE-5807-4FCD-A726-2760297334AD}" type="pres">
      <dgm:prSet presAssocID="{BD946207-4B00-4437-A769-528250053269}" presName="negativeSpace" presStyleCnt="0"/>
      <dgm:spPr/>
    </dgm:pt>
    <dgm:pt modelId="{191BFA49-1F09-4156-AE8C-65F5B1D4180B}" type="pres">
      <dgm:prSet presAssocID="{BD946207-4B00-4437-A769-528250053269}" presName="childText" presStyleLbl="conFgAcc1" presStyleIdx="0" presStyleCnt="7">
        <dgm:presLayoutVars>
          <dgm:bulletEnabled val="1"/>
        </dgm:presLayoutVars>
      </dgm:prSet>
      <dgm:spPr>
        <a:ln w="12700">
          <a:solidFill>
            <a:srgbClr val="275317"/>
          </a:solidFill>
        </a:ln>
      </dgm:spPr>
    </dgm:pt>
    <dgm:pt modelId="{66278927-B1B0-47B9-B174-31B1CBC5D204}" type="pres">
      <dgm:prSet presAssocID="{94004E4B-5CF3-4C65-9DF7-9E93FCA4A500}" presName="spaceBetweenRectangles" presStyleCnt="0"/>
      <dgm:spPr/>
    </dgm:pt>
    <dgm:pt modelId="{57DF0FFC-8B58-48CC-980F-FD6BB41B4898}" type="pres">
      <dgm:prSet presAssocID="{4C088988-5ED2-4F59-A106-32E8B6F42B31}" presName="parentLin" presStyleCnt="0"/>
      <dgm:spPr/>
    </dgm:pt>
    <dgm:pt modelId="{41D2F48B-F186-42D1-9049-AE2E94B39F90}" type="pres">
      <dgm:prSet presAssocID="{4C088988-5ED2-4F59-A106-32E8B6F42B31}" presName="parentLeftMargin" presStyleLbl="node1" presStyleIdx="0" presStyleCnt="7"/>
      <dgm:spPr/>
    </dgm:pt>
    <dgm:pt modelId="{9CF99F6C-53C8-4933-AA04-49D50FDB4026}" type="pres">
      <dgm:prSet presAssocID="{4C088988-5ED2-4F59-A106-32E8B6F42B31}" presName="parentText" presStyleLbl="node1" presStyleIdx="1" presStyleCnt="7">
        <dgm:presLayoutVars>
          <dgm:chMax val="0"/>
          <dgm:bulletEnabled val="1"/>
        </dgm:presLayoutVars>
      </dgm:prSet>
      <dgm:spPr/>
    </dgm:pt>
    <dgm:pt modelId="{C1F6D5E6-A9B1-404E-983B-D302C400C140}" type="pres">
      <dgm:prSet presAssocID="{4C088988-5ED2-4F59-A106-32E8B6F42B31}" presName="negativeSpace" presStyleCnt="0"/>
      <dgm:spPr/>
    </dgm:pt>
    <dgm:pt modelId="{8BD65E6E-EF38-4A7C-9023-CBE21963605C}" type="pres">
      <dgm:prSet presAssocID="{4C088988-5ED2-4F59-A106-32E8B6F42B31}" presName="childText" presStyleLbl="conFgAcc1" presStyleIdx="1" presStyleCnt="7">
        <dgm:presLayoutVars>
          <dgm:bulletEnabled val="1"/>
        </dgm:presLayoutVars>
      </dgm:prSet>
      <dgm:spPr>
        <a:ln w="12700">
          <a:solidFill>
            <a:srgbClr val="275317"/>
          </a:solidFill>
        </a:ln>
      </dgm:spPr>
    </dgm:pt>
    <dgm:pt modelId="{B899BDB0-ED5E-4C54-859D-41C07B965439}" type="pres">
      <dgm:prSet presAssocID="{8AA79283-81D3-4267-9E78-6000DE82FB99}" presName="spaceBetweenRectangles" presStyleCnt="0"/>
      <dgm:spPr/>
    </dgm:pt>
    <dgm:pt modelId="{4F441C21-0D6C-47D0-B3B9-3CE775010E3B}" type="pres">
      <dgm:prSet presAssocID="{CDA2C2C1-7824-4550-A7E4-C3384E69BCF7}" presName="parentLin" presStyleCnt="0"/>
      <dgm:spPr/>
    </dgm:pt>
    <dgm:pt modelId="{09B778B7-B382-499F-BAF1-E9B4E58B5C1A}" type="pres">
      <dgm:prSet presAssocID="{CDA2C2C1-7824-4550-A7E4-C3384E69BCF7}" presName="parentLeftMargin" presStyleLbl="node1" presStyleIdx="1" presStyleCnt="7"/>
      <dgm:spPr/>
    </dgm:pt>
    <dgm:pt modelId="{23F8C270-590C-417F-9161-F2BD533E5844}" type="pres">
      <dgm:prSet presAssocID="{CDA2C2C1-7824-4550-A7E4-C3384E69BCF7}" presName="parentText" presStyleLbl="node1" presStyleIdx="2" presStyleCnt="7">
        <dgm:presLayoutVars>
          <dgm:chMax val="0"/>
          <dgm:bulletEnabled val="1"/>
        </dgm:presLayoutVars>
      </dgm:prSet>
      <dgm:spPr/>
    </dgm:pt>
    <dgm:pt modelId="{F58A988C-D6F0-4548-8F0C-4A0A1ABC0589}" type="pres">
      <dgm:prSet presAssocID="{CDA2C2C1-7824-4550-A7E4-C3384E69BCF7}" presName="negativeSpace" presStyleCnt="0"/>
      <dgm:spPr/>
    </dgm:pt>
    <dgm:pt modelId="{30F3F618-8DF4-4FEE-89F3-EC397F7EE63F}" type="pres">
      <dgm:prSet presAssocID="{CDA2C2C1-7824-4550-A7E4-C3384E69BCF7}" presName="childText" presStyleLbl="conFgAcc1" presStyleIdx="2" presStyleCnt="7">
        <dgm:presLayoutVars>
          <dgm:bulletEnabled val="1"/>
        </dgm:presLayoutVars>
      </dgm:prSet>
      <dgm:spPr>
        <a:ln w="12700">
          <a:solidFill>
            <a:srgbClr val="275317"/>
          </a:solidFill>
        </a:ln>
      </dgm:spPr>
    </dgm:pt>
    <dgm:pt modelId="{784B9480-A3EB-4183-B67C-9E23859B1C53}" type="pres">
      <dgm:prSet presAssocID="{1296A8BA-284F-43CF-8EB4-ED3D959B9D29}" presName="spaceBetweenRectangles" presStyleCnt="0"/>
      <dgm:spPr/>
    </dgm:pt>
    <dgm:pt modelId="{746A7FBC-3DB0-4414-88BB-635B26E70B95}" type="pres">
      <dgm:prSet presAssocID="{E4157C97-0ADA-4F40-9BFC-A1EB9A51710B}" presName="parentLin" presStyleCnt="0"/>
      <dgm:spPr/>
    </dgm:pt>
    <dgm:pt modelId="{2349E07C-9B43-4BFB-B03F-D64DCA3B4E0C}" type="pres">
      <dgm:prSet presAssocID="{E4157C97-0ADA-4F40-9BFC-A1EB9A51710B}" presName="parentLeftMargin" presStyleLbl="node1" presStyleIdx="2" presStyleCnt="7"/>
      <dgm:spPr/>
    </dgm:pt>
    <dgm:pt modelId="{52B91496-DACE-42B2-AA34-2D7CA4B4FD26}" type="pres">
      <dgm:prSet presAssocID="{E4157C97-0ADA-4F40-9BFC-A1EB9A51710B}" presName="parentText" presStyleLbl="node1" presStyleIdx="3" presStyleCnt="7">
        <dgm:presLayoutVars>
          <dgm:chMax val="0"/>
          <dgm:bulletEnabled val="1"/>
        </dgm:presLayoutVars>
      </dgm:prSet>
      <dgm:spPr/>
    </dgm:pt>
    <dgm:pt modelId="{897971E0-C5C1-449F-8AAB-9D31F54A461C}" type="pres">
      <dgm:prSet presAssocID="{E4157C97-0ADA-4F40-9BFC-A1EB9A51710B}" presName="negativeSpace" presStyleCnt="0"/>
      <dgm:spPr/>
    </dgm:pt>
    <dgm:pt modelId="{758B966E-688C-482C-AD57-6D53E4125E6D}" type="pres">
      <dgm:prSet presAssocID="{E4157C97-0ADA-4F40-9BFC-A1EB9A51710B}" presName="childText" presStyleLbl="conFgAcc1" presStyleIdx="3" presStyleCnt="7">
        <dgm:presLayoutVars>
          <dgm:bulletEnabled val="1"/>
        </dgm:presLayoutVars>
      </dgm:prSet>
      <dgm:spPr>
        <a:ln w="12700">
          <a:solidFill>
            <a:srgbClr val="275317"/>
          </a:solidFill>
        </a:ln>
      </dgm:spPr>
    </dgm:pt>
    <dgm:pt modelId="{5CB85ABC-E499-47DB-B276-396C6B3DE827}" type="pres">
      <dgm:prSet presAssocID="{A43E5DCE-CBC5-4501-98FD-9F76A0F98BE2}" presName="spaceBetweenRectangles" presStyleCnt="0"/>
      <dgm:spPr/>
    </dgm:pt>
    <dgm:pt modelId="{A9E94773-E612-426F-A692-95A0AF64ED30}" type="pres">
      <dgm:prSet presAssocID="{4B3DCE4B-6980-40C9-A48E-F0DF4646A4EF}" presName="parentLin" presStyleCnt="0"/>
      <dgm:spPr/>
    </dgm:pt>
    <dgm:pt modelId="{887C9B5B-D005-43DD-AE9E-DF64856672E5}" type="pres">
      <dgm:prSet presAssocID="{4B3DCE4B-6980-40C9-A48E-F0DF4646A4EF}" presName="parentLeftMargin" presStyleLbl="node1" presStyleIdx="3" presStyleCnt="7"/>
      <dgm:spPr/>
    </dgm:pt>
    <dgm:pt modelId="{816C5E30-AC23-4EB3-9F04-2561E744A327}" type="pres">
      <dgm:prSet presAssocID="{4B3DCE4B-6980-40C9-A48E-F0DF4646A4EF}" presName="parentText" presStyleLbl="node1" presStyleIdx="4" presStyleCnt="7">
        <dgm:presLayoutVars>
          <dgm:chMax val="0"/>
          <dgm:bulletEnabled val="1"/>
        </dgm:presLayoutVars>
      </dgm:prSet>
      <dgm:spPr/>
    </dgm:pt>
    <dgm:pt modelId="{4C52AD31-9389-4B7C-9686-7007554CFFD4}" type="pres">
      <dgm:prSet presAssocID="{4B3DCE4B-6980-40C9-A48E-F0DF4646A4EF}" presName="negativeSpace" presStyleCnt="0"/>
      <dgm:spPr/>
    </dgm:pt>
    <dgm:pt modelId="{5AFEB5FD-9994-4535-A0D0-5937BC924C0B}" type="pres">
      <dgm:prSet presAssocID="{4B3DCE4B-6980-40C9-A48E-F0DF4646A4EF}" presName="childText" presStyleLbl="conFgAcc1" presStyleIdx="4" presStyleCnt="7">
        <dgm:presLayoutVars>
          <dgm:bulletEnabled val="1"/>
        </dgm:presLayoutVars>
      </dgm:prSet>
      <dgm:spPr>
        <a:ln w="12700">
          <a:solidFill>
            <a:srgbClr val="275317"/>
          </a:solidFill>
        </a:ln>
      </dgm:spPr>
    </dgm:pt>
    <dgm:pt modelId="{EF638F0D-3A18-4EE0-BFD1-54D303854FC9}" type="pres">
      <dgm:prSet presAssocID="{510AF939-8BB4-41F5-82A7-9166DBC045E9}" presName="spaceBetweenRectangles" presStyleCnt="0"/>
      <dgm:spPr/>
    </dgm:pt>
    <dgm:pt modelId="{FB6F5FCE-D42E-4B55-9450-0224417B965D}" type="pres">
      <dgm:prSet presAssocID="{23541A5B-C784-469E-9B71-0DFA7C2937AC}" presName="parentLin" presStyleCnt="0"/>
      <dgm:spPr/>
    </dgm:pt>
    <dgm:pt modelId="{7C8E6221-5C8B-411D-8428-042823759103}" type="pres">
      <dgm:prSet presAssocID="{23541A5B-C784-469E-9B71-0DFA7C2937AC}" presName="parentLeftMargin" presStyleLbl="node1" presStyleIdx="4" presStyleCnt="7"/>
      <dgm:spPr/>
    </dgm:pt>
    <dgm:pt modelId="{48B97533-4B16-48E6-98E9-5B41C3D869D9}" type="pres">
      <dgm:prSet presAssocID="{23541A5B-C784-469E-9B71-0DFA7C2937AC}" presName="parentText" presStyleLbl="node1" presStyleIdx="5" presStyleCnt="7">
        <dgm:presLayoutVars>
          <dgm:chMax val="0"/>
          <dgm:bulletEnabled val="1"/>
        </dgm:presLayoutVars>
      </dgm:prSet>
      <dgm:spPr/>
    </dgm:pt>
    <dgm:pt modelId="{CD156043-549B-4433-8566-7843C681D30E}" type="pres">
      <dgm:prSet presAssocID="{23541A5B-C784-469E-9B71-0DFA7C2937AC}" presName="negativeSpace" presStyleCnt="0"/>
      <dgm:spPr/>
    </dgm:pt>
    <dgm:pt modelId="{F163C651-B55E-4046-BC66-67A8CDDD32BC}" type="pres">
      <dgm:prSet presAssocID="{23541A5B-C784-469E-9B71-0DFA7C2937AC}" presName="childText" presStyleLbl="conFgAcc1" presStyleIdx="5" presStyleCnt="7">
        <dgm:presLayoutVars>
          <dgm:bulletEnabled val="1"/>
        </dgm:presLayoutVars>
      </dgm:prSet>
      <dgm:spPr>
        <a:ln w="12700">
          <a:solidFill>
            <a:srgbClr val="275317"/>
          </a:solidFill>
        </a:ln>
      </dgm:spPr>
    </dgm:pt>
    <dgm:pt modelId="{E91AE10D-AC03-4E73-960C-A47E67E3599B}" type="pres">
      <dgm:prSet presAssocID="{341115DF-33FA-4C7C-B3EE-B9F5ECD7AC89}" presName="spaceBetweenRectangles" presStyleCnt="0"/>
      <dgm:spPr/>
    </dgm:pt>
    <dgm:pt modelId="{D26450CE-A30A-4F2E-B254-5927F46687A2}" type="pres">
      <dgm:prSet presAssocID="{7F791554-96DE-4DCE-8F23-2AB9FE614BE8}" presName="parentLin" presStyleCnt="0"/>
      <dgm:spPr/>
    </dgm:pt>
    <dgm:pt modelId="{99B5F9F9-FFF1-4B09-8DB6-2E2BA5EB8EC7}" type="pres">
      <dgm:prSet presAssocID="{7F791554-96DE-4DCE-8F23-2AB9FE614BE8}" presName="parentLeftMargin" presStyleLbl="node1" presStyleIdx="5" presStyleCnt="7"/>
      <dgm:spPr/>
    </dgm:pt>
    <dgm:pt modelId="{A1B081F8-1469-4FB7-8CFA-26ACF6128A8A}" type="pres">
      <dgm:prSet presAssocID="{7F791554-96DE-4DCE-8F23-2AB9FE614BE8}" presName="parentText" presStyleLbl="node1" presStyleIdx="6" presStyleCnt="7">
        <dgm:presLayoutVars>
          <dgm:chMax val="0"/>
          <dgm:bulletEnabled val="1"/>
        </dgm:presLayoutVars>
      </dgm:prSet>
      <dgm:spPr/>
    </dgm:pt>
    <dgm:pt modelId="{214562BD-670F-4DA4-8A05-5DA4B3713914}" type="pres">
      <dgm:prSet presAssocID="{7F791554-96DE-4DCE-8F23-2AB9FE614BE8}" presName="negativeSpace" presStyleCnt="0"/>
      <dgm:spPr/>
    </dgm:pt>
    <dgm:pt modelId="{D69189C2-45CB-4523-A166-06089CD0C6F2}" type="pres">
      <dgm:prSet presAssocID="{7F791554-96DE-4DCE-8F23-2AB9FE614BE8}" presName="childText" presStyleLbl="conFgAcc1" presStyleIdx="6" presStyleCnt="7">
        <dgm:presLayoutVars>
          <dgm:bulletEnabled val="1"/>
        </dgm:presLayoutVars>
      </dgm:prSet>
      <dgm:spPr>
        <a:ln w="12700">
          <a:solidFill>
            <a:srgbClr val="275317"/>
          </a:solidFill>
        </a:ln>
      </dgm:spPr>
    </dgm:pt>
  </dgm:ptLst>
  <dgm:cxnLst>
    <dgm:cxn modelId="{5DA79103-EBAD-4A9A-8886-A9E698BD5FB7}" type="presOf" srcId="{BD946207-4B00-4437-A769-528250053269}" destId="{B8D88159-9332-4923-AE46-1120D108CA83}" srcOrd="1" destOrd="0" presId="urn:microsoft.com/office/officeart/2005/8/layout/list1"/>
    <dgm:cxn modelId="{F9FA3905-E4BC-431B-B30C-76660CA8019B}" srcId="{ED3672F0-F3BC-4BEB-9306-B1021EC5A347}" destId="{4B3DCE4B-6980-40C9-A48E-F0DF4646A4EF}" srcOrd="4" destOrd="0" parTransId="{8FEA3521-5393-450A-A31F-D5F47C914659}" sibTransId="{510AF939-8BB4-41F5-82A7-9166DBC045E9}"/>
    <dgm:cxn modelId="{2821DA05-58A2-4BAE-996B-9B456DCD1A7C}" type="presOf" srcId="{4B3DCE4B-6980-40C9-A48E-F0DF4646A4EF}" destId="{887C9B5B-D005-43DD-AE9E-DF64856672E5}" srcOrd="0" destOrd="0" presId="urn:microsoft.com/office/officeart/2005/8/layout/list1"/>
    <dgm:cxn modelId="{0661FE25-7555-453F-AD99-FB6DEA01423C}" type="presOf" srcId="{7F791554-96DE-4DCE-8F23-2AB9FE614BE8}" destId="{99B5F9F9-FFF1-4B09-8DB6-2E2BA5EB8EC7}" srcOrd="0" destOrd="0" presId="urn:microsoft.com/office/officeart/2005/8/layout/list1"/>
    <dgm:cxn modelId="{1C9DD23D-BEDD-4336-8898-8BAB9F87254E}" type="presOf" srcId="{ED3672F0-F3BC-4BEB-9306-B1021EC5A347}" destId="{8446D822-61DC-4CC4-99A1-557D9D63161F}" srcOrd="0" destOrd="0" presId="urn:microsoft.com/office/officeart/2005/8/layout/list1"/>
    <dgm:cxn modelId="{3A8ED33E-6C82-4870-9D0C-B1BCA6FBDE61}" srcId="{ED3672F0-F3BC-4BEB-9306-B1021EC5A347}" destId="{E4157C97-0ADA-4F40-9BFC-A1EB9A51710B}" srcOrd="3" destOrd="0" parTransId="{B6D274E7-0BBD-4954-B9B8-CC4C15E98B64}" sibTransId="{A43E5DCE-CBC5-4501-98FD-9F76A0F98BE2}"/>
    <dgm:cxn modelId="{76CFD544-15AA-4AFE-AA7A-7A6D03E528D7}" type="presOf" srcId="{E4157C97-0ADA-4F40-9BFC-A1EB9A51710B}" destId="{52B91496-DACE-42B2-AA34-2D7CA4B4FD26}" srcOrd="1" destOrd="0" presId="urn:microsoft.com/office/officeart/2005/8/layout/list1"/>
    <dgm:cxn modelId="{E4C61D6D-AD29-46B7-AC68-6308C2EDE875}" type="presOf" srcId="{4C088988-5ED2-4F59-A106-32E8B6F42B31}" destId="{41D2F48B-F186-42D1-9049-AE2E94B39F90}" srcOrd="0" destOrd="0" presId="urn:microsoft.com/office/officeart/2005/8/layout/list1"/>
    <dgm:cxn modelId="{E85CC271-A7B0-419F-AD71-919112117C1B}" srcId="{ED3672F0-F3BC-4BEB-9306-B1021EC5A347}" destId="{CDA2C2C1-7824-4550-A7E4-C3384E69BCF7}" srcOrd="2" destOrd="0" parTransId="{517DCFE1-C206-4880-9776-4F76DD9BA313}" sibTransId="{1296A8BA-284F-43CF-8EB4-ED3D959B9D29}"/>
    <dgm:cxn modelId="{415EFE77-EC11-4131-8071-CE5201611B01}" type="presOf" srcId="{4C088988-5ED2-4F59-A106-32E8B6F42B31}" destId="{9CF99F6C-53C8-4933-AA04-49D50FDB4026}" srcOrd="1" destOrd="0" presId="urn:microsoft.com/office/officeart/2005/8/layout/list1"/>
    <dgm:cxn modelId="{B0CD3282-AE28-4D90-968D-9EB0CFD83E22}" type="presOf" srcId="{4B3DCE4B-6980-40C9-A48E-F0DF4646A4EF}" destId="{816C5E30-AC23-4EB3-9F04-2561E744A327}" srcOrd="1" destOrd="0" presId="urn:microsoft.com/office/officeart/2005/8/layout/list1"/>
    <dgm:cxn modelId="{49108588-EC2D-4009-A411-BFF487ABC513}" type="presOf" srcId="{CDA2C2C1-7824-4550-A7E4-C3384E69BCF7}" destId="{23F8C270-590C-417F-9161-F2BD533E5844}" srcOrd="1" destOrd="0" presId="urn:microsoft.com/office/officeart/2005/8/layout/list1"/>
    <dgm:cxn modelId="{D12FEA88-ED99-4E29-9B82-9EA62578A819}" type="presOf" srcId="{BD946207-4B00-4437-A769-528250053269}" destId="{9B8EEAF2-96AE-420C-9AA5-60F893E19160}" srcOrd="0" destOrd="0" presId="urn:microsoft.com/office/officeart/2005/8/layout/list1"/>
    <dgm:cxn modelId="{6F117589-0D19-4425-B2BA-FC0808415937}" type="presOf" srcId="{7F791554-96DE-4DCE-8F23-2AB9FE614BE8}" destId="{A1B081F8-1469-4FB7-8CFA-26ACF6128A8A}" srcOrd="1" destOrd="0" presId="urn:microsoft.com/office/officeart/2005/8/layout/list1"/>
    <dgm:cxn modelId="{4B26D6AB-52D8-497B-9058-E96ABC01967E}" srcId="{ED3672F0-F3BC-4BEB-9306-B1021EC5A347}" destId="{BD946207-4B00-4437-A769-528250053269}" srcOrd="0" destOrd="0" parTransId="{BA7E7AC7-E439-4D7A-B913-AB00A5FA2B82}" sibTransId="{94004E4B-5CF3-4C65-9DF7-9E93FCA4A500}"/>
    <dgm:cxn modelId="{F732EEB1-A60A-4F8E-B80A-4D2EDE22FDF7}" type="presOf" srcId="{CDA2C2C1-7824-4550-A7E4-C3384E69BCF7}" destId="{09B778B7-B382-499F-BAF1-E9B4E58B5C1A}" srcOrd="0" destOrd="0" presId="urn:microsoft.com/office/officeart/2005/8/layout/list1"/>
    <dgm:cxn modelId="{D6BE2BB5-44CE-48A7-A50B-9B2B698D8B5E}" srcId="{ED3672F0-F3BC-4BEB-9306-B1021EC5A347}" destId="{7F791554-96DE-4DCE-8F23-2AB9FE614BE8}" srcOrd="6" destOrd="0" parTransId="{2428B3CB-A336-4E57-9311-B91F70378138}" sibTransId="{19952A6C-CA63-40D8-9DB6-9CE82FB8818E}"/>
    <dgm:cxn modelId="{508972B9-B7E6-4552-9322-4AD6785B9163}" srcId="{ED3672F0-F3BC-4BEB-9306-B1021EC5A347}" destId="{23541A5B-C784-469E-9B71-0DFA7C2937AC}" srcOrd="5" destOrd="0" parTransId="{4F9F1D28-EFAA-4D87-B075-461425FB759D}" sibTransId="{341115DF-33FA-4C7C-B3EE-B9F5ECD7AC89}"/>
    <dgm:cxn modelId="{2F072BBF-E6F9-40B5-BEF7-E7B81F5CA0BD}" srcId="{ED3672F0-F3BC-4BEB-9306-B1021EC5A347}" destId="{4C088988-5ED2-4F59-A106-32E8B6F42B31}" srcOrd="1" destOrd="0" parTransId="{8D43D18A-7EAB-446F-8BAC-965312733890}" sibTransId="{8AA79283-81D3-4267-9E78-6000DE82FB99}"/>
    <dgm:cxn modelId="{458F90D9-3DF5-42E9-9E86-2CA76ECA683B}" type="presOf" srcId="{E4157C97-0ADA-4F40-9BFC-A1EB9A51710B}" destId="{2349E07C-9B43-4BFB-B03F-D64DCA3B4E0C}" srcOrd="0" destOrd="0" presId="urn:microsoft.com/office/officeart/2005/8/layout/list1"/>
    <dgm:cxn modelId="{26618DDD-716C-43EA-8E7C-E98AEAE842F1}" type="presOf" srcId="{23541A5B-C784-469E-9B71-0DFA7C2937AC}" destId="{7C8E6221-5C8B-411D-8428-042823759103}" srcOrd="0" destOrd="0" presId="urn:microsoft.com/office/officeart/2005/8/layout/list1"/>
    <dgm:cxn modelId="{EC8CA9EA-1C6E-4C62-9D41-FB7C75CB4A7B}" type="presOf" srcId="{23541A5B-C784-469E-9B71-0DFA7C2937AC}" destId="{48B97533-4B16-48E6-98E9-5B41C3D869D9}" srcOrd="1" destOrd="0" presId="urn:microsoft.com/office/officeart/2005/8/layout/list1"/>
    <dgm:cxn modelId="{3EDA0751-F428-4B18-96DC-697D10193634}" type="presParOf" srcId="{8446D822-61DC-4CC4-99A1-557D9D63161F}" destId="{3FE85A5A-5BAD-4FDC-933B-737F562EB584}" srcOrd="0" destOrd="0" presId="urn:microsoft.com/office/officeart/2005/8/layout/list1"/>
    <dgm:cxn modelId="{63307FE9-5AD8-43D8-9F11-945DA585B36C}" type="presParOf" srcId="{3FE85A5A-5BAD-4FDC-933B-737F562EB584}" destId="{9B8EEAF2-96AE-420C-9AA5-60F893E19160}" srcOrd="0" destOrd="0" presId="urn:microsoft.com/office/officeart/2005/8/layout/list1"/>
    <dgm:cxn modelId="{0589DB71-ECEB-4B91-B7E1-7602E3433E74}" type="presParOf" srcId="{3FE85A5A-5BAD-4FDC-933B-737F562EB584}" destId="{B8D88159-9332-4923-AE46-1120D108CA83}" srcOrd="1" destOrd="0" presId="urn:microsoft.com/office/officeart/2005/8/layout/list1"/>
    <dgm:cxn modelId="{FF803220-4BAD-4B68-8EC9-0FEDACFC1F5B}" type="presParOf" srcId="{8446D822-61DC-4CC4-99A1-557D9D63161F}" destId="{6EF01FBE-5807-4FCD-A726-2760297334AD}" srcOrd="1" destOrd="0" presId="urn:microsoft.com/office/officeart/2005/8/layout/list1"/>
    <dgm:cxn modelId="{640790A0-9CE0-4617-A39D-32B40E7CDAC5}" type="presParOf" srcId="{8446D822-61DC-4CC4-99A1-557D9D63161F}" destId="{191BFA49-1F09-4156-AE8C-65F5B1D4180B}" srcOrd="2" destOrd="0" presId="urn:microsoft.com/office/officeart/2005/8/layout/list1"/>
    <dgm:cxn modelId="{846CFA73-CFCB-4C57-AF7C-5166211C7C48}" type="presParOf" srcId="{8446D822-61DC-4CC4-99A1-557D9D63161F}" destId="{66278927-B1B0-47B9-B174-31B1CBC5D204}" srcOrd="3" destOrd="0" presId="urn:microsoft.com/office/officeart/2005/8/layout/list1"/>
    <dgm:cxn modelId="{EE487C9F-6703-491B-821C-37EF0C18625E}" type="presParOf" srcId="{8446D822-61DC-4CC4-99A1-557D9D63161F}" destId="{57DF0FFC-8B58-48CC-980F-FD6BB41B4898}" srcOrd="4" destOrd="0" presId="urn:microsoft.com/office/officeart/2005/8/layout/list1"/>
    <dgm:cxn modelId="{04386B94-4A3C-4361-A872-C4EEEA708F5B}" type="presParOf" srcId="{57DF0FFC-8B58-48CC-980F-FD6BB41B4898}" destId="{41D2F48B-F186-42D1-9049-AE2E94B39F90}" srcOrd="0" destOrd="0" presId="urn:microsoft.com/office/officeart/2005/8/layout/list1"/>
    <dgm:cxn modelId="{B8AA562A-C430-466A-8303-C4C43ACD2408}" type="presParOf" srcId="{57DF0FFC-8B58-48CC-980F-FD6BB41B4898}" destId="{9CF99F6C-53C8-4933-AA04-49D50FDB4026}" srcOrd="1" destOrd="0" presId="urn:microsoft.com/office/officeart/2005/8/layout/list1"/>
    <dgm:cxn modelId="{8CB0FBA2-42B2-4374-8EC3-4945283AFF97}" type="presParOf" srcId="{8446D822-61DC-4CC4-99A1-557D9D63161F}" destId="{C1F6D5E6-A9B1-404E-983B-D302C400C140}" srcOrd="5" destOrd="0" presId="urn:microsoft.com/office/officeart/2005/8/layout/list1"/>
    <dgm:cxn modelId="{6EBA3282-528F-490D-AA8C-44776D602AEA}" type="presParOf" srcId="{8446D822-61DC-4CC4-99A1-557D9D63161F}" destId="{8BD65E6E-EF38-4A7C-9023-CBE21963605C}" srcOrd="6" destOrd="0" presId="urn:microsoft.com/office/officeart/2005/8/layout/list1"/>
    <dgm:cxn modelId="{677838B5-3235-488B-8836-718C65284261}" type="presParOf" srcId="{8446D822-61DC-4CC4-99A1-557D9D63161F}" destId="{B899BDB0-ED5E-4C54-859D-41C07B965439}" srcOrd="7" destOrd="0" presId="urn:microsoft.com/office/officeart/2005/8/layout/list1"/>
    <dgm:cxn modelId="{A1C9A8DD-B5C5-4CFC-9401-966EAC9F812C}" type="presParOf" srcId="{8446D822-61DC-4CC4-99A1-557D9D63161F}" destId="{4F441C21-0D6C-47D0-B3B9-3CE775010E3B}" srcOrd="8" destOrd="0" presId="urn:microsoft.com/office/officeart/2005/8/layout/list1"/>
    <dgm:cxn modelId="{82DFE943-4BCB-4BF6-835D-3965B2BC73AB}" type="presParOf" srcId="{4F441C21-0D6C-47D0-B3B9-3CE775010E3B}" destId="{09B778B7-B382-499F-BAF1-E9B4E58B5C1A}" srcOrd="0" destOrd="0" presId="urn:microsoft.com/office/officeart/2005/8/layout/list1"/>
    <dgm:cxn modelId="{33C9BD9B-EC70-4788-B1AC-90DE3FD991B7}" type="presParOf" srcId="{4F441C21-0D6C-47D0-B3B9-3CE775010E3B}" destId="{23F8C270-590C-417F-9161-F2BD533E5844}" srcOrd="1" destOrd="0" presId="urn:microsoft.com/office/officeart/2005/8/layout/list1"/>
    <dgm:cxn modelId="{9D7E67EA-7D99-4D24-8FB1-4B2431B801DC}" type="presParOf" srcId="{8446D822-61DC-4CC4-99A1-557D9D63161F}" destId="{F58A988C-D6F0-4548-8F0C-4A0A1ABC0589}" srcOrd="9" destOrd="0" presId="urn:microsoft.com/office/officeart/2005/8/layout/list1"/>
    <dgm:cxn modelId="{DF1CC0B9-D618-44A0-BDF0-502F7577986E}" type="presParOf" srcId="{8446D822-61DC-4CC4-99A1-557D9D63161F}" destId="{30F3F618-8DF4-4FEE-89F3-EC397F7EE63F}" srcOrd="10" destOrd="0" presId="urn:microsoft.com/office/officeart/2005/8/layout/list1"/>
    <dgm:cxn modelId="{DF7E05D9-14E9-4F21-A51F-5D58E2B73914}" type="presParOf" srcId="{8446D822-61DC-4CC4-99A1-557D9D63161F}" destId="{784B9480-A3EB-4183-B67C-9E23859B1C53}" srcOrd="11" destOrd="0" presId="urn:microsoft.com/office/officeart/2005/8/layout/list1"/>
    <dgm:cxn modelId="{AA7150B8-A763-4A39-AB37-22E072179741}" type="presParOf" srcId="{8446D822-61DC-4CC4-99A1-557D9D63161F}" destId="{746A7FBC-3DB0-4414-88BB-635B26E70B95}" srcOrd="12" destOrd="0" presId="urn:microsoft.com/office/officeart/2005/8/layout/list1"/>
    <dgm:cxn modelId="{51F154E6-B0FB-45C6-A4FF-31E5CD6A460A}" type="presParOf" srcId="{746A7FBC-3DB0-4414-88BB-635B26E70B95}" destId="{2349E07C-9B43-4BFB-B03F-D64DCA3B4E0C}" srcOrd="0" destOrd="0" presId="urn:microsoft.com/office/officeart/2005/8/layout/list1"/>
    <dgm:cxn modelId="{6558DE48-17B3-4063-B5E5-E4DF957F1961}" type="presParOf" srcId="{746A7FBC-3DB0-4414-88BB-635B26E70B95}" destId="{52B91496-DACE-42B2-AA34-2D7CA4B4FD26}" srcOrd="1" destOrd="0" presId="urn:microsoft.com/office/officeart/2005/8/layout/list1"/>
    <dgm:cxn modelId="{ACC4A807-B502-4A79-BB51-3FF4D89D18CD}" type="presParOf" srcId="{8446D822-61DC-4CC4-99A1-557D9D63161F}" destId="{897971E0-C5C1-449F-8AAB-9D31F54A461C}" srcOrd="13" destOrd="0" presId="urn:microsoft.com/office/officeart/2005/8/layout/list1"/>
    <dgm:cxn modelId="{9EAE6702-4E1D-49E9-8456-BC1BFF8B9ADB}" type="presParOf" srcId="{8446D822-61DC-4CC4-99A1-557D9D63161F}" destId="{758B966E-688C-482C-AD57-6D53E4125E6D}" srcOrd="14" destOrd="0" presId="urn:microsoft.com/office/officeart/2005/8/layout/list1"/>
    <dgm:cxn modelId="{347E9E18-36C3-4036-9873-BEC93B0143D0}" type="presParOf" srcId="{8446D822-61DC-4CC4-99A1-557D9D63161F}" destId="{5CB85ABC-E499-47DB-B276-396C6B3DE827}" srcOrd="15" destOrd="0" presId="urn:microsoft.com/office/officeart/2005/8/layout/list1"/>
    <dgm:cxn modelId="{0F20743F-CA37-4644-8090-161D8292F59E}" type="presParOf" srcId="{8446D822-61DC-4CC4-99A1-557D9D63161F}" destId="{A9E94773-E612-426F-A692-95A0AF64ED30}" srcOrd="16" destOrd="0" presId="urn:microsoft.com/office/officeart/2005/8/layout/list1"/>
    <dgm:cxn modelId="{25BA450F-AFDA-487E-B7FB-8BB83AC95428}" type="presParOf" srcId="{A9E94773-E612-426F-A692-95A0AF64ED30}" destId="{887C9B5B-D005-43DD-AE9E-DF64856672E5}" srcOrd="0" destOrd="0" presId="urn:microsoft.com/office/officeart/2005/8/layout/list1"/>
    <dgm:cxn modelId="{88F57F31-EF33-4C1A-9955-3097E03D62F1}" type="presParOf" srcId="{A9E94773-E612-426F-A692-95A0AF64ED30}" destId="{816C5E30-AC23-4EB3-9F04-2561E744A327}" srcOrd="1" destOrd="0" presId="urn:microsoft.com/office/officeart/2005/8/layout/list1"/>
    <dgm:cxn modelId="{D3CFCD46-737E-45CE-A00E-62E9DE6FA1F7}" type="presParOf" srcId="{8446D822-61DC-4CC4-99A1-557D9D63161F}" destId="{4C52AD31-9389-4B7C-9686-7007554CFFD4}" srcOrd="17" destOrd="0" presId="urn:microsoft.com/office/officeart/2005/8/layout/list1"/>
    <dgm:cxn modelId="{9BB6BCA0-84F7-4849-AAEC-6E6A325E73E8}" type="presParOf" srcId="{8446D822-61DC-4CC4-99A1-557D9D63161F}" destId="{5AFEB5FD-9994-4535-A0D0-5937BC924C0B}" srcOrd="18" destOrd="0" presId="urn:microsoft.com/office/officeart/2005/8/layout/list1"/>
    <dgm:cxn modelId="{2857944B-7D89-482A-86E5-E46B9CA70D28}" type="presParOf" srcId="{8446D822-61DC-4CC4-99A1-557D9D63161F}" destId="{EF638F0D-3A18-4EE0-BFD1-54D303854FC9}" srcOrd="19" destOrd="0" presId="urn:microsoft.com/office/officeart/2005/8/layout/list1"/>
    <dgm:cxn modelId="{036E1184-18D9-4F57-A593-75AC55872BC2}" type="presParOf" srcId="{8446D822-61DC-4CC4-99A1-557D9D63161F}" destId="{FB6F5FCE-D42E-4B55-9450-0224417B965D}" srcOrd="20" destOrd="0" presId="urn:microsoft.com/office/officeart/2005/8/layout/list1"/>
    <dgm:cxn modelId="{592B486F-8185-4353-93DE-7B03C20D3B1E}" type="presParOf" srcId="{FB6F5FCE-D42E-4B55-9450-0224417B965D}" destId="{7C8E6221-5C8B-411D-8428-042823759103}" srcOrd="0" destOrd="0" presId="urn:microsoft.com/office/officeart/2005/8/layout/list1"/>
    <dgm:cxn modelId="{1DF9F75E-9850-4CEC-8C8E-9A27B5FBC05E}" type="presParOf" srcId="{FB6F5FCE-D42E-4B55-9450-0224417B965D}" destId="{48B97533-4B16-48E6-98E9-5B41C3D869D9}" srcOrd="1" destOrd="0" presId="urn:microsoft.com/office/officeart/2005/8/layout/list1"/>
    <dgm:cxn modelId="{847296DD-8944-4A1E-B94A-3DFD9BE11803}" type="presParOf" srcId="{8446D822-61DC-4CC4-99A1-557D9D63161F}" destId="{CD156043-549B-4433-8566-7843C681D30E}" srcOrd="21" destOrd="0" presId="urn:microsoft.com/office/officeart/2005/8/layout/list1"/>
    <dgm:cxn modelId="{E4945374-92FB-40AC-AA61-79D4B36995FA}" type="presParOf" srcId="{8446D822-61DC-4CC4-99A1-557D9D63161F}" destId="{F163C651-B55E-4046-BC66-67A8CDDD32BC}" srcOrd="22" destOrd="0" presId="urn:microsoft.com/office/officeart/2005/8/layout/list1"/>
    <dgm:cxn modelId="{357D5E28-B188-4AE9-8DE2-1068B939597E}" type="presParOf" srcId="{8446D822-61DC-4CC4-99A1-557D9D63161F}" destId="{E91AE10D-AC03-4E73-960C-A47E67E3599B}" srcOrd="23" destOrd="0" presId="urn:microsoft.com/office/officeart/2005/8/layout/list1"/>
    <dgm:cxn modelId="{F4BCBCA3-E20B-4999-A37B-A448EE673216}" type="presParOf" srcId="{8446D822-61DC-4CC4-99A1-557D9D63161F}" destId="{D26450CE-A30A-4F2E-B254-5927F46687A2}" srcOrd="24" destOrd="0" presId="urn:microsoft.com/office/officeart/2005/8/layout/list1"/>
    <dgm:cxn modelId="{BC2323DC-AD90-4294-BE1A-75155FABD674}" type="presParOf" srcId="{D26450CE-A30A-4F2E-B254-5927F46687A2}" destId="{99B5F9F9-FFF1-4B09-8DB6-2E2BA5EB8EC7}" srcOrd="0" destOrd="0" presId="urn:microsoft.com/office/officeart/2005/8/layout/list1"/>
    <dgm:cxn modelId="{580D619B-5EFD-4352-A36B-37F1B1BBAF86}" type="presParOf" srcId="{D26450CE-A30A-4F2E-B254-5927F46687A2}" destId="{A1B081F8-1469-4FB7-8CFA-26ACF6128A8A}" srcOrd="1" destOrd="0" presId="urn:microsoft.com/office/officeart/2005/8/layout/list1"/>
    <dgm:cxn modelId="{48E29E91-13BD-4038-9E56-0ECAE48DBD5E}" type="presParOf" srcId="{8446D822-61DC-4CC4-99A1-557D9D63161F}" destId="{214562BD-670F-4DA4-8A05-5DA4B3713914}" srcOrd="25" destOrd="0" presId="urn:microsoft.com/office/officeart/2005/8/layout/list1"/>
    <dgm:cxn modelId="{013AE3DD-C8AB-4EBA-AC7D-4B07187A1105}" type="presParOf" srcId="{8446D822-61DC-4CC4-99A1-557D9D63161F}" destId="{D69189C2-45CB-4523-A166-06089CD0C6F2}"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43C30C-3D24-4FE0-A1D6-371DDBDAC84D}" type="doc">
      <dgm:prSet loTypeId="urn:microsoft.com/office/officeart/2005/8/layout/hProcess11" loCatId="process" qsTypeId="urn:microsoft.com/office/officeart/2005/8/quickstyle/simple4" qsCatId="simple" csTypeId="urn:microsoft.com/office/officeart/2005/8/colors/colorful5" csCatId="colorful" phldr="1"/>
      <dgm:spPr/>
      <dgm:t>
        <a:bodyPr/>
        <a:lstStyle/>
        <a:p>
          <a:endParaRPr lang="en-US"/>
        </a:p>
      </dgm:t>
    </dgm:pt>
    <dgm:pt modelId="{0D3C93EA-BD5A-41A2-BCFE-1853B23D00A2}">
      <dgm:prSet custT="1"/>
      <dgm:spPr/>
      <dgm:t>
        <a:bodyPr/>
        <a:lstStyle/>
        <a:p>
          <a:r>
            <a:rPr lang="en-US" sz="2000" b="0" dirty="0">
              <a:latin typeface="Aptos Light" panose="020B0004020202020204" pitchFamily="34" charset="0"/>
            </a:rPr>
            <a:t>Entry-level Internal Auditor- $63,000</a:t>
          </a:r>
          <a:endParaRPr lang="en-US" sz="2000" dirty="0">
            <a:latin typeface="Aptos Light" panose="020B0004020202020204" pitchFamily="34" charset="0"/>
          </a:endParaRPr>
        </a:p>
      </dgm:t>
    </dgm:pt>
    <dgm:pt modelId="{8BA48C76-C00B-42B4-B1E1-11C94CB59466}" type="parTrans" cxnId="{C76CBD7A-51F3-4284-8689-D68452889C4B}">
      <dgm:prSet/>
      <dgm:spPr/>
      <dgm:t>
        <a:bodyPr/>
        <a:lstStyle/>
        <a:p>
          <a:endParaRPr lang="en-US"/>
        </a:p>
      </dgm:t>
    </dgm:pt>
    <dgm:pt modelId="{610525EB-B331-4043-B4C7-C90E48A7DF23}" type="sibTrans" cxnId="{C76CBD7A-51F3-4284-8689-D68452889C4B}">
      <dgm:prSet/>
      <dgm:spPr/>
      <dgm:t>
        <a:bodyPr/>
        <a:lstStyle/>
        <a:p>
          <a:endParaRPr lang="en-US"/>
        </a:p>
      </dgm:t>
    </dgm:pt>
    <dgm:pt modelId="{0C80F706-2390-4E22-918E-47ACED3A1CC3}">
      <dgm:prSet custT="1"/>
      <dgm:spPr/>
      <dgm:t>
        <a:bodyPr/>
        <a:lstStyle/>
        <a:p>
          <a:r>
            <a:rPr lang="en-US" sz="2000" b="0" dirty="0">
              <a:latin typeface="Aptos Light" panose="020B0004020202020204" pitchFamily="34" charset="0"/>
            </a:rPr>
            <a:t>Internal Auditor </a:t>
          </a:r>
          <a:r>
            <a:rPr lang="en-US" sz="1800" b="0" dirty="0">
              <a:latin typeface="Aptos Light" panose="020B0004020202020204" pitchFamily="34" charset="0"/>
            </a:rPr>
            <a:t>(1-3 yrs exp.)</a:t>
          </a:r>
          <a:r>
            <a:rPr lang="en-US" sz="2000" b="0" dirty="0">
              <a:latin typeface="Aptos Light" panose="020B0004020202020204" pitchFamily="34" charset="0"/>
            </a:rPr>
            <a:t>- $84,750</a:t>
          </a:r>
          <a:endParaRPr lang="en-US" sz="2000" dirty="0">
            <a:latin typeface="Aptos Light" panose="020B0004020202020204" pitchFamily="34" charset="0"/>
          </a:endParaRPr>
        </a:p>
      </dgm:t>
    </dgm:pt>
    <dgm:pt modelId="{6AC578DC-4283-4FE2-A0ED-E7AA4581744B}" type="parTrans" cxnId="{75A706D7-A329-4DAA-8FBA-941066F9D07A}">
      <dgm:prSet/>
      <dgm:spPr/>
      <dgm:t>
        <a:bodyPr/>
        <a:lstStyle/>
        <a:p>
          <a:endParaRPr lang="en-US"/>
        </a:p>
      </dgm:t>
    </dgm:pt>
    <dgm:pt modelId="{C2766842-223B-42B7-8B38-215BCB49E661}" type="sibTrans" cxnId="{75A706D7-A329-4DAA-8FBA-941066F9D07A}">
      <dgm:prSet/>
      <dgm:spPr/>
      <dgm:t>
        <a:bodyPr/>
        <a:lstStyle/>
        <a:p>
          <a:endParaRPr lang="en-US"/>
        </a:p>
      </dgm:t>
    </dgm:pt>
    <dgm:pt modelId="{2E6ACC96-1BEA-4F07-8F4E-D1B537B5F134}">
      <dgm:prSet custT="1"/>
      <dgm:spPr/>
      <dgm:t>
        <a:bodyPr/>
        <a:lstStyle/>
        <a:p>
          <a:r>
            <a:rPr lang="en-US" sz="2000" b="0" dirty="0">
              <a:latin typeface="Aptos Light" panose="020B0004020202020204" pitchFamily="34" charset="0"/>
            </a:rPr>
            <a:t>Senior Internal Auditor- $103,250</a:t>
          </a:r>
          <a:endParaRPr lang="en-US" sz="2000" dirty="0">
            <a:latin typeface="Aptos Light" panose="020B0004020202020204" pitchFamily="34" charset="0"/>
          </a:endParaRPr>
        </a:p>
      </dgm:t>
    </dgm:pt>
    <dgm:pt modelId="{1F56DD81-571E-46D5-A97E-8335B5EB5CAA}" type="parTrans" cxnId="{8D4581E6-8A67-41B0-B386-05447071C927}">
      <dgm:prSet/>
      <dgm:spPr/>
      <dgm:t>
        <a:bodyPr/>
        <a:lstStyle/>
        <a:p>
          <a:endParaRPr lang="en-US"/>
        </a:p>
      </dgm:t>
    </dgm:pt>
    <dgm:pt modelId="{00B4292E-4D44-46C6-B9E5-D3BFC9D29EFF}" type="sibTrans" cxnId="{8D4581E6-8A67-41B0-B386-05447071C927}">
      <dgm:prSet/>
      <dgm:spPr/>
      <dgm:t>
        <a:bodyPr/>
        <a:lstStyle/>
        <a:p>
          <a:endParaRPr lang="en-US"/>
        </a:p>
      </dgm:t>
    </dgm:pt>
    <dgm:pt modelId="{B69ABD2B-6001-49CA-BA3A-E0F49692E898}">
      <dgm:prSet custT="1"/>
      <dgm:spPr/>
      <dgm:t>
        <a:bodyPr/>
        <a:lstStyle/>
        <a:p>
          <a:r>
            <a:rPr lang="en-US" sz="2000" b="0" dirty="0">
              <a:latin typeface="Aptos Light" panose="020B0004020202020204" pitchFamily="34" charset="0"/>
            </a:rPr>
            <a:t>Manager of Internal Audit- $131,750</a:t>
          </a:r>
          <a:endParaRPr lang="en-US" sz="2000" dirty="0">
            <a:latin typeface="Aptos Light" panose="020B0004020202020204" pitchFamily="34" charset="0"/>
          </a:endParaRPr>
        </a:p>
      </dgm:t>
    </dgm:pt>
    <dgm:pt modelId="{0D6B044D-0596-4F43-AB3D-C7D9F307A964}" type="parTrans" cxnId="{CBB6D388-3A07-4EDC-9436-5064D5267CA2}">
      <dgm:prSet/>
      <dgm:spPr/>
      <dgm:t>
        <a:bodyPr/>
        <a:lstStyle/>
        <a:p>
          <a:endParaRPr lang="en-US"/>
        </a:p>
      </dgm:t>
    </dgm:pt>
    <dgm:pt modelId="{04ED68FB-2F62-4364-B842-0ACD6B62BAA3}" type="sibTrans" cxnId="{CBB6D388-3A07-4EDC-9436-5064D5267CA2}">
      <dgm:prSet/>
      <dgm:spPr/>
      <dgm:t>
        <a:bodyPr/>
        <a:lstStyle/>
        <a:p>
          <a:endParaRPr lang="en-US"/>
        </a:p>
      </dgm:t>
    </dgm:pt>
    <dgm:pt modelId="{7C64351D-2467-408F-A273-017E65E83BDF}">
      <dgm:prSet custT="1"/>
      <dgm:spPr/>
      <dgm:t>
        <a:bodyPr/>
        <a:lstStyle/>
        <a:p>
          <a:r>
            <a:rPr lang="en-US" sz="2000" b="0" dirty="0">
              <a:latin typeface="Aptos Light" panose="020B0004020202020204" pitchFamily="34" charset="0"/>
            </a:rPr>
            <a:t>Director of Internal Audit- $199,000</a:t>
          </a:r>
          <a:endParaRPr lang="en-US" sz="2000" dirty="0">
            <a:latin typeface="Aptos Light" panose="020B0004020202020204" pitchFamily="34" charset="0"/>
          </a:endParaRPr>
        </a:p>
      </dgm:t>
    </dgm:pt>
    <dgm:pt modelId="{B83AF364-701E-4F4D-B604-FD29BC5483A0}" type="parTrans" cxnId="{01BDCB95-9666-4113-8155-13F73C21BF25}">
      <dgm:prSet/>
      <dgm:spPr/>
      <dgm:t>
        <a:bodyPr/>
        <a:lstStyle/>
        <a:p>
          <a:endParaRPr lang="en-US"/>
        </a:p>
      </dgm:t>
    </dgm:pt>
    <dgm:pt modelId="{E80C54EF-00F9-4302-9C24-883B29D015A2}" type="sibTrans" cxnId="{01BDCB95-9666-4113-8155-13F73C21BF25}">
      <dgm:prSet/>
      <dgm:spPr/>
      <dgm:t>
        <a:bodyPr/>
        <a:lstStyle/>
        <a:p>
          <a:endParaRPr lang="en-US"/>
        </a:p>
      </dgm:t>
    </dgm:pt>
    <dgm:pt modelId="{EA27DC2E-A99C-4A67-95C2-85E1FA6A53A6}" type="pres">
      <dgm:prSet presAssocID="{4043C30C-3D24-4FE0-A1D6-371DDBDAC84D}" presName="Name0" presStyleCnt="0">
        <dgm:presLayoutVars>
          <dgm:dir/>
          <dgm:resizeHandles val="exact"/>
        </dgm:presLayoutVars>
      </dgm:prSet>
      <dgm:spPr/>
    </dgm:pt>
    <dgm:pt modelId="{58CC7416-5782-46DB-A9C5-AD8C59D5BE70}" type="pres">
      <dgm:prSet presAssocID="{4043C30C-3D24-4FE0-A1D6-371DDBDAC84D}" presName="arrow" presStyleLbl="bgShp" presStyleIdx="0" presStyleCnt="1"/>
      <dgm:spPr/>
    </dgm:pt>
    <dgm:pt modelId="{D7C8D860-35F2-4888-8838-B16D29A93918}" type="pres">
      <dgm:prSet presAssocID="{4043C30C-3D24-4FE0-A1D6-371DDBDAC84D}" presName="points" presStyleCnt="0"/>
      <dgm:spPr/>
    </dgm:pt>
    <dgm:pt modelId="{9E8FF290-3B82-4F56-805F-B528DA12CC31}" type="pres">
      <dgm:prSet presAssocID="{0D3C93EA-BD5A-41A2-BCFE-1853B23D00A2}" presName="compositeA" presStyleCnt="0"/>
      <dgm:spPr/>
    </dgm:pt>
    <dgm:pt modelId="{111072D6-DAA3-4854-B938-30B998164BCE}" type="pres">
      <dgm:prSet presAssocID="{0D3C93EA-BD5A-41A2-BCFE-1853B23D00A2}" presName="textA" presStyleLbl="revTx" presStyleIdx="0" presStyleCnt="5">
        <dgm:presLayoutVars>
          <dgm:bulletEnabled val="1"/>
        </dgm:presLayoutVars>
      </dgm:prSet>
      <dgm:spPr/>
    </dgm:pt>
    <dgm:pt modelId="{D2735643-085E-468C-9C34-35060AEF0930}" type="pres">
      <dgm:prSet presAssocID="{0D3C93EA-BD5A-41A2-BCFE-1853B23D00A2}" presName="circleA" presStyleLbl="node1" presStyleIdx="0" presStyleCnt="5"/>
      <dgm:spPr/>
    </dgm:pt>
    <dgm:pt modelId="{A1038930-FFEB-4817-89BB-101653010ED3}" type="pres">
      <dgm:prSet presAssocID="{0D3C93EA-BD5A-41A2-BCFE-1853B23D00A2}" presName="spaceA" presStyleCnt="0"/>
      <dgm:spPr/>
    </dgm:pt>
    <dgm:pt modelId="{44628130-8170-430A-888A-5CB2ABCA8885}" type="pres">
      <dgm:prSet presAssocID="{610525EB-B331-4043-B4C7-C90E48A7DF23}" presName="space" presStyleCnt="0"/>
      <dgm:spPr/>
    </dgm:pt>
    <dgm:pt modelId="{D7908627-44E3-4936-BC57-662BAE18D215}" type="pres">
      <dgm:prSet presAssocID="{0C80F706-2390-4E22-918E-47ACED3A1CC3}" presName="compositeB" presStyleCnt="0"/>
      <dgm:spPr/>
    </dgm:pt>
    <dgm:pt modelId="{901847BB-B51E-485F-90DF-0666E71AE250}" type="pres">
      <dgm:prSet presAssocID="{0C80F706-2390-4E22-918E-47ACED3A1CC3}" presName="textB" presStyleLbl="revTx" presStyleIdx="1" presStyleCnt="5">
        <dgm:presLayoutVars>
          <dgm:bulletEnabled val="1"/>
        </dgm:presLayoutVars>
      </dgm:prSet>
      <dgm:spPr/>
    </dgm:pt>
    <dgm:pt modelId="{14EDAA3C-B9DB-416C-AC0D-53E22FC7A9C2}" type="pres">
      <dgm:prSet presAssocID="{0C80F706-2390-4E22-918E-47ACED3A1CC3}" presName="circleB" presStyleLbl="node1" presStyleIdx="1" presStyleCnt="5"/>
      <dgm:spPr/>
    </dgm:pt>
    <dgm:pt modelId="{65FC8053-FB53-47CC-84C0-0698BB50F0C7}" type="pres">
      <dgm:prSet presAssocID="{0C80F706-2390-4E22-918E-47ACED3A1CC3}" presName="spaceB" presStyleCnt="0"/>
      <dgm:spPr/>
    </dgm:pt>
    <dgm:pt modelId="{7D7A4DB5-FBB1-4152-B859-700C5B1E0B80}" type="pres">
      <dgm:prSet presAssocID="{C2766842-223B-42B7-8B38-215BCB49E661}" presName="space" presStyleCnt="0"/>
      <dgm:spPr/>
    </dgm:pt>
    <dgm:pt modelId="{0D839A58-B686-4064-9EED-7DEAAF273907}" type="pres">
      <dgm:prSet presAssocID="{2E6ACC96-1BEA-4F07-8F4E-D1B537B5F134}" presName="compositeA" presStyleCnt="0"/>
      <dgm:spPr/>
    </dgm:pt>
    <dgm:pt modelId="{726907A0-565E-4405-95FA-D10B7322B283}" type="pres">
      <dgm:prSet presAssocID="{2E6ACC96-1BEA-4F07-8F4E-D1B537B5F134}" presName="textA" presStyleLbl="revTx" presStyleIdx="2" presStyleCnt="5">
        <dgm:presLayoutVars>
          <dgm:bulletEnabled val="1"/>
        </dgm:presLayoutVars>
      </dgm:prSet>
      <dgm:spPr/>
    </dgm:pt>
    <dgm:pt modelId="{75FF42D8-561E-4AC8-9775-70113B641496}" type="pres">
      <dgm:prSet presAssocID="{2E6ACC96-1BEA-4F07-8F4E-D1B537B5F134}" presName="circleA" presStyleLbl="node1" presStyleIdx="2" presStyleCnt="5"/>
      <dgm:spPr/>
    </dgm:pt>
    <dgm:pt modelId="{457EFE23-EB26-4E60-A2F2-D09007F75EF7}" type="pres">
      <dgm:prSet presAssocID="{2E6ACC96-1BEA-4F07-8F4E-D1B537B5F134}" presName="spaceA" presStyleCnt="0"/>
      <dgm:spPr/>
    </dgm:pt>
    <dgm:pt modelId="{C5FB6838-668C-45DC-85A3-CCA0CED2F0F9}" type="pres">
      <dgm:prSet presAssocID="{00B4292E-4D44-46C6-B9E5-D3BFC9D29EFF}" presName="space" presStyleCnt="0"/>
      <dgm:spPr/>
    </dgm:pt>
    <dgm:pt modelId="{70D3DDA5-55D0-4FA2-843A-93C7DEAC38D2}" type="pres">
      <dgm:prSet presAssocID="{B69ABD2B-6001-49CA-BA3A-E0F49692E898}" presName="compositeB" presStyleCnt="0"/>
      <dgm:spPr/>
    </dgm:pt>
    <dgm:pt modelId="{29A30539-E652-4537-8549-5F63BA1CB810}" type="pres">
      <dgm:prSet presAssocID="{B69ABD2B-6001-49CA-BA3A-E0F49692E898}" presName="textB" presStyleLbl="revTx" presStyleIdx="3" presStyleCnt="5">
        <dgm:presLayoutVars>
          <dgm:bulletEnabled val="1"/>
        </dgm:presLayoutVars>
      </dgm:prSet>
      <dgm:spPr/>
    </dgm:pt>
    <dgm:pt modelId="{4446F922-BC85-42AD-9937-A5F4029B817C}" type="pres">
      <dgm:prSet presAssocID="{B69ABD2B-6001-49CA-BA3A-E0F49692E898}" presName="circleB" presStyleLbl="node1" presStyleIdx="3" presStyleCnt="5"/>
      <dgm:spPr/>
    </dgm:pt>
    <dgm:pt modelId="{D7DAF023-3F55-4349-B54C-C27EA7827399}" type="pres">
      <dgm:prSet presAssocID="{B69ABD2B-6001-49CA-BA3A-E0F49692E898}" presName="spaceB" presStyleCnt="0"/>
      <dgm:spPr/>
    </dgm:pt>
    <dgm:pt modelId="{47CD3D55-F755-4466-A99B-9E67DCC49A23}" type="pres">
      <dgm:prSet presAssocID="{04ED68FB-2F62-4364-B842-0ACD6B62BAA3}" presName="space" presStyleCnt="0"/>
      <dgm:spPr/>
    </dgm:pt>
    <dgm:pt modelId="{7D12E6C3-DFC4-454D-83AE-F2A3CB37B3E9}" type="pres">
      <dgm:prSet presAssocID="{7C64351D-2467-408F-A273-017E65E83BDF}" presName="compositeA" presStyleCnt="0"/>
      <dgm:spPr/>
    </dgm:pt>
    <dgm:pt modelId="{AF5C7063-AE2C-4D63-A62F-C0267C521F08}" type="pres">
      <dgm:prSet presAssocID="{7C64351D-2467-408F-A273-017E65E83BDF}" presName="textA" presStyleLbl="revTx" presStyleIdx="4" presStyleCnt="5">
        <dgm:presLayoutVars>
          <dgm:bulletEnabled val="1"/>
        </dgm:presLayoutVars>
      </dgm:prSet>
      <dgm:spPr/>
    </dgm:pt>
    <dgm:pt modelId="{237C211E-5008-4E90-9C9C-69A867C4F0F4}" type="pres">
      <dgm:prSet presAssocID="{7C64351D-2467-408F-A273-017E65E83BDF}" presName="circleA" presStyleLbl="node1" presStyleIdx="4" presStyleCnt="5"/>
      <dgm:spPr/>
    </dgm:pt>
    <dgm:pt modelId="{7716E6D4-161E-47F4-9AD2-C04E0C545492}" type="pres">
      <dgm:prSet presAssocID="{7C64351D-2467-408F-A273-017E65E83BDF}" presName="spaceA" presStyleCnt="0"/>
      <dgm:spPr/>
    </dgm:pt>
  </dgm:ptLst>
  <dgm:cxnLst>
    <dgm:cxn modelId="{3DA64A26-665E-47B5-9025-7BFE9ABBB9EA}" type="presOf" srcId="{0D3C93EA-BD5A-41A2-BCFE-1853B23D00A2}" destId="{111072D6-DAA3-4854-B938-30B998164BCE}" srcOrd="0" destOrd="0" presId="urn:microsoft.com/office/officeart/2005/8/layout/hProcess11"/>
    <dgm:cxn modelId="{C1A3BF6F-BD6D-4B4F-8727-D103D41375DB}" type="presOf" srcId="{4043C30C-3D24-4FE0-A1D6-371DDBDAC84D}" destId="{EA27DC2E-A99C-4A67-95C2-85E1FA6A53A6}" srcOrd="0" destOrd="0" presId="urn:microsoft.com/office/officeart/2005/8/layout/hProcess11"/>
    <dgm:cxn modelId="{C76CBD7A-51F3-4284-8689-D68452889C4B}" srcId="{4043C30C-3D24-4FE0-A1D6-371DDBDAC84D}" destId="{0D3C93EA-BD5A-41A2-BCFE-1853B23D00A2}" srcOrd="0" destOrd="0" parTransId="{8BA48C76-C00B-42B4-B1E1-11C94CB59466}" sibTransId="{610525EB-B331-4043-B4C7-C90E48A7DF23}"/>
    <dgm:cxn modelId="{C5EFDA80-6215-4D32-B79E-B8D94C5BFCFA}" type="presOf" srcId="{0C80F706-2390-4E22-918E-47ACED3A1CC3}" destId="{901847BB-B51E-485F-90DF-0666E71AE250}" srcOrd="0" destOrd="0" presId="urn:microsoft.com/office/officeart/2005/8/layout/hProcess11"/>
    <dgm:cxn modelId="{CBB6D388-3A07-4EDC-9436-5064D5267CA2}" srcId="{4043C30C-3D24-4FE0-A1D6-371DDBDAC84D}" destId="{B69ABD2B-6001-49CA-BA3A-E0F49692E898}" srcOrd="3" destOrd="0" parTransId="{0D6B044D-0596-4F43-AB3D-C7D9F307A964}" sibTransId="{04ED68FB-2F62-4364-B842-0ACD6B62BAA3}"/>
    <dgm:cxn modelId="{D5DFF691-9DF5-43E6-B1B6-18E4FE00D408}" type="presOf" srcId="{B69ABD2B-6001-49CA-BA3A-E0F49692E898}" destId="{29A30539-E652-4537-8549-5F63BA1CB810}" srcOrd="0" destOrd="0" presId="urn:microsoft.com/office/officeart/2005/8/layout/hProcess11"/>
    <dgm:cxn modelId="{01BDCB95-9666-4113-8155-13F73C21BF25}" srcId="{4043C30C-3D24-4FE0-A1D6-371DDBDAC84D}" destId="{7C64351D-2467-408F-A273-017E65E83BDF}" srcOrd="4" destOrd="0" parTransId="{B83AF364-701E-4F4D-B604-FD29BC5483A0}" sibTransId="{E80C54EF-00F9-4302-9C24-883B29D015A2}"/>
    <dgm:cxn modelId="{75A706D7-A329-4DAA-8FBA-941066F9D07A}" srcId="{4043C30C-3D24-4FE0-A1D6-371DDBDAC84D}" destId="{0C80F706-2390-4E22-918E-47ACED3A1CC3}" srcOrd="1" destOrd="0" parTransId="{6AC578DC-4283-4FE2-A0ED-E7AA4581744B}" sibTransId="{C2766842-223B-42B7-8B38-215BCB49E661}"/>
    <dgm:cxn modelId="{C6702AD7-BCA5-48D4-813B-C38AEE407CEF}" type="presOf" srcId="{7C64351D-2467-408F-A273-017E65E83BDF}" destId="{AF5C7063-AE2C-4D63-A62F-C0267C521F08}" srcOrd="0" destOrd="0" presId="urn:microsoft.com/office/officeart/2005/8/layout/hProcess11"/>
    <dgm:cxn modelId="{8D4581E6-8A67-41B0-B386-05447071C927}" srcId="{4043C30C-3D24-4FE0-A1D6-371DDBDAC84D}" destId="{2E6ACC96-1BEA-4F07-8F4E-D1B537B5F134}" srcOrd="2" destOrd="0" parTransId="{1F56DD81-571E-46D5-A97E-8335B5EB5CAA}" sibTransId="{00B4292E-4D44-46C6-B9E5-D3BFC9D29EFF}"/>
    <dgm:cxn modelId="{5FFA9AF3-34D9-4623-B59A-27339483E43D}" type="presOf" srcId="{2E6ACC96-1BEA-4F07-8F4E-D1B537B5F134}" destId="{726907A0-565E-4405-95FA-D10B7322B283}" srcOrd="0" destOrd="0" presId="urn:microsoft.com/office/officeart/2005/8/layout/hProcess11"/>
    <dgm:cxn modelId="{6259774D-062F-44BC-A2EC-B26BA56B38D1}" type="presParOf" srcId="{EA27DC2E-A99C-4A67-95C2-85E1FA6A53A6}" destId="{58CC7416-5782-46DB-A9C5-AD8C59D5BE70}" srcOrd="0" destOrd="0" presId="urn:microsoft.com/office/officeart/2005/8/layout/hProcess11"/>
    <dgm:cxn modelId="{C1D6F804-042F-474A-B10F-C9F1AC1BB224}" type="presParOf" srcId="{EA27DC2E-A99C-4A67-95C2-85E1FA6A53A6}" destId="{D7C8D860-35F2-4888-8838-B16D29A93918}" srcOrd="1" destOrd="0" presId="urn:microsoft.com/office/officeart/2005/8/layout/hProcess11"/>
    <dgm:cxn modelId="{76D86F0C-8544-4BF7-A655-5C7416E781E1}" type="presParOf" srcId="{D7C8D860-35F2-4888-8838-B16D29A93918}" destId="{9E8FF290-3B82-4F56-805F-B528DA12CC31}" srcOrd="0" destOrd="0" presId="urn:microsoft.com/office/officeart/2005/8/layout/hProcess11"/>
    <dgm:cxn modelId="{9DE42FD3-C770-493D-9C74-0D152080B4F0}" type="presParOf" srcId="{9E8FF290-3B82-4F56-805F-B528DA12CC31}" destId="{111072D6-DAA3-4854-B938-30B998164BCE}" srcOrd="0" destOrd="0" presId="urn:microsoft.com/office/officeart/2005/8/layout/hProcess11"/>
    <dgm:cxn modelId="{F25929E6-72B0-4F6C-B856-AB51452EEBDB}" type="presParOf" srcId="{9E8FF290-3B82-4F56-805F-B528DA12CC31}" destId="{D2735643-085E-468C-9C34-35060AEF0930}" srcOrd="1" destOrd="0" presId="urn:microsoft.com/office/officeart/2005/8/layout/hProcess11"/>
    <dgm:cxn modelId="{E4415FFA-9815-4A0B-9BA1-1E12D4901424}" type="presParOf" srcId="{9E8FF290-3B82-4F56-805F-B528DA12CC31}" destId="{A1038930-FFEB-4817-89BB-101653010ED3}" srcOrd="2" destOrd="0" presId="urn:microsoft.com/office/officeart/2005/8/layout/hProcess11"/>
    <dgm:cxn modelId="{7CE2B5A1-DC2E-4441-A067-1E358782028F}" type="presParOf" srcId="{D7C8D860-35F2-4888-8838-B16D29A93918}" destId="{44628130-8170-430A-888A-5CB2ABCA8885}" srcOrd="1" destOrd="0" presId="urn:microsoft.com/office/officeart/2005/8/layout/hProcess11"/>
    <dgm:cxn modelId="{8ED3AE72-C350-44F3-A42A-7DDAAB785E97}" type="presParOf" srcId="{D7C8D860-35F2-4888-8838-B16D29A93918}" destId="{D7908627-44E3-4936-BC57-662BAE18D215}" srcOrd="2" destOrd="0" presId="urn:microsoft.com/office/officeart/2005/8/layout/hProcess11"/>
    <dgm:cxn modelId="{0C0E2FFF-4AA3-44DC-91F8-FCF8295AB5ED}" type="presParOf" srcId="{D7908627-44E3-4936-BC57-662BAE18D215}" destId="{901847BB-B51E-485F-90DF-0666E71AE250}" srcOrd="0" destOrd="0" presId="urn:microsoft.com/office/officeart/2005/8/layout/hProcess11"/>
    <dgm:cxn modelId="{44F76CF9-D0EE-43BA-9B22-26D4C812C223}" type="presParOf" srcId="{D7908627-44E3-4936-BC57-662BAE18D215}" destId="{14EDAA3C-B9DB-416C-AC0D-53E22FC7A9C2}" srcOrd="1" destOrd="0" presId="urn:microsoft.com/office/officeart/2005/8/layout/hProcess11"/>
    <dgm:cxn modelId="{931CB574-D895-4598-B707-50A53464DB62}" type="presParOf" srcId="{D7908627-44E3-4936-BC57-662BAE18D215}" destId="{65FC8053-FB53-47CC-84C0-0698BB50F0C7}" srcOrd="2" destOrd="0" presId="urn:microsoft.com/office/officeart/2005/8/layout/hProcess11"/>
    <dgm:cxn modelId="{459B945D-7277-47B3-829F-9D68C6303F24}" type="presParOf" srcId="{D7C8D860-35F2-4888-8838-B16D29A93918}" destId="{7D7A4DB5-FBB1-4152-B859-700C5B1E0B80}" srcOrd="3" destOrd="0" presId="urn:microsoft.com/office/officeart/2005/8/layout/hProcess11"/>
    <dgm:cxn modelId="{8DAA316A-9F19-420B-B5AE-934AD46C680B}" type="presParOf" srcId="{D7C8D860-35F2-4888-8838-B16D29A93918}" destId="{0D839A58-B686-4064-9EED-7DEAAF273907}" srcOrd="4" destOrd="0" presId="urn:microsoft.com/office/officeart/2005/8/layout/hProcess11"/>
    <dgm:cxn modelId="{B18B06DD-7D4A-4E10-8676-ACB1411BD9BA}" type="presParOf" srcId="{0D839A58-B686-4064-9EED-7DEAAF273907}" destId="{726907A0-565E-4405-95FA-D10B7322B283}" srcOrd="0" destOrd="0" presId="urn:microsoft.com/office/officeart/2005/8/layout/hProcess11"/>
    <dgm:cxn modelId="{B8DFC10B-7837-4FDB-9169-BE9207DC6B9E}" type="presParOf" srcId="{0D839A58-B686-4064-9EED-7DEAAF273907}" destId="{75FF42D8-561E-4AC8-9775-70113B641496}" srcOrd="1" destOrd="0" presId="urn:microsoft.com/office/officeart/2005/8/layout/hProcess11"/>
    <dgm:cxn modelId="{1C07CC0D-E5EA-40D4-BD33-7FA1A29ED441}" type="presParOf" srcId="{0D839A58-B686-4064-9EED-7DEAAF273907}" destId="{457EFE23-EB26-4E60-A2F2-D09007F75EF7}" srcOrd="2" destOrd="0" presId="urn:microsoft.com/office/officeart/2005/8/layout/hProcess11"/>
    <dgm:cxn modelId="{0395CDA6-4E25-4D85-B7C8-27440E71C175}" type="presParOf" srcId="{D7C8D860-35F2-4888-8838-B16D29A93918}" destId="{C5FB6838-668C-45DC-85A3-CCA0CED2F0F9}" srcOrd="5" destOrd="0" presId="urn:microsoft.com/office/officeart/2005/8/layout/hProcess11"/>
    <dgm:cxn modelId="{6F4B8719-736F-4D7F-821E-90F0F510610C}" type="presParOf" srcId="{D7C8D860-35F2-4888-8838-B16D29A93918}" destId="{70D3DDA5-55D0-4FA2-843A-93C7DEAC38D2}" srcOrd="6" destOrd="0" presId="urn:microsoft.com/office/officeart/2005/8/layout/hProcess11"/>
    <dgm:cxn modelId="{990FFF88-4DED-4287-B88C-4E25F319A309}" type="presParOf" srcId="{70D3DDA5-55D0-4FA2-843A-93C7DEAC38D2}" destId="{29A30539-E652-4537-8549-5F63BA1CB810}" srcOrd="0" destOrd="0" presId="urn:microsoft.com/office/officeart/2005/8/layout/hProcess11"/>
    <dgm:cxn modelId="{5D23D822-21F0-4DF6-A711-2792B4160761}" type="presParOf" srcId="{70D3DDA5-55D0-4FA2-843A-93C7DEAC38D2}" destId="{4446F922-BC85-42AD-9937-A5F4029B817C}" srcOrd="1" destOrd="0" presId="urn:microsoft.com/office/officeart/2005/8/layout/hProcess11"/>
    <dgm:cxn modelId="{214DDA31-076E-4BD2-94E1-42AF8505959D}" type="presParOf" srcId="{70D3DDA5-55D0-4FA2-843A-93C7DEAC38D2}" destId="{D7DAF023-3F55-4349-B54C-C27EA7827399}" srcOrd="2" destOrd="0" presId="urn:microsoft.com/office/officeart/2005/8/layout/hProcess11"/>
    <dgm:cxn modelId="{D0BF00BE-3004-4969-87C4-8F415AA133E3}" type="presParOf" srcId="{D7C8D860-35F2-4888-8838-B16D29A93918}" destId="{47CD3D55-F755-4466-A99B-9E67DCC49A23}" srcOrd="7" destOrd="0" presId="urn:microsoft.com/office/officeart/2005/8/layout/hProcess11"/>
    <dgm:cxn modelId="{1E210A4D-D082-4F86-A57C-5BBC677AD52C}" type="presParOf" srcId="{D7C8D860-35F2-4888-8838-B16D29A93918}" destId="{7D12E6C3-DFC4-454D-83AE-F2A3CB37B3E9}" srcOrd="8" destOrd="0" presId="urn:microsoft.com/office/officeart/2005/8/layout/hProcess11"/>
    <dgm:cxn modelId="{B896C953-10CE-407D-B68F-2B3702B11A7F}" type="presParOf" srcId="{7D12E6C3-DFC4-454D-83AE-F2A3CB37B3E9}" destId="{AF5C7063-AE2C-4D63-A62F-C0267C521F08}" srcOrd="0" destOrd="0" presId="urn:microsoft.com/office/officeart/2005/8/layout/hProcess11"/>
    <dgm:cxn modelId="{E410332C-E810-444A-85D1-74042BED67D7}" type="presParOf" srcId="{7D12E6C3-DFC4-454D-83AE-F2A3CB37B3E9}" destId="{237C211E-5008-4E90-9C9C-69A867C4F0F4}" srcOrd="1" destOrd="0" presId="urn:microsoft.com/office/officeart/2005/8/layout/hProcess11"/>
    <dgm:cxn modelId="{19D95135-9E82-4001-B0DC-2660EFC9345B}" type="presParOf" srcId="{7D12E6C3-DFC4-454D-83AE-F2A3CB37B3E9}" destId="{7716E6D4-161E-47F4-9AD2-C04E0C54549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C96EC-CE7C-483D-BF3F-F998EBC396CF}">
      <dsp:nvSpPr>
        <dsp:cNvPr id="0" name=""/>
        <dsp:cNvSpPr/>
      </dsp:nvSpPr>
      <dsp:spPr>
        <a:xfrm>
          <a:off x="1346155" y="1006"/>
          <a:ext cx="1031519" cy="103151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B1F144B-86E5-4257-93C5-DBF3B09861F9}">
      <dsp:nvSpPr>
        <dsp:cNvPr id="0" name=""/>
        <dsp:cNvSpPr/>
      </dsp:nvSpPr>
      <dsp:spPr>
        <a:xfrm>
          <a:off x="1565987" y="220838"/>
          <a:ext cx="591855" cy="591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8B66191-D224-49B5-90FA-5CF02F6EFFFD}">
      <dsp:nvSpPr>
        <dsp:cNvPr id="0" name=""/>
        <dsp:cNvSpPr/>
      </dsp:nvSpPr>
      <dsp:spPr>
        <a:xfrm>
          <a:off x="980853" y="1353818"/>
          <a:ext cx="1762122" cy="697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latin typeface="Aptos Light" panose="020B0004020202020204" pitchFamily="34" charset="0"/>
            </a:rPr>
            <a:t>Standards</a:t>
          </a:r>
        </a:p>
      </dsp:txBody>
      <dsp:txXfrm>
        <a:off x="980853" y="1353818"/>
        <a:ext cx="1762122" cy="697543"/>
      </dsp:txXfrm>
    </dsp:sp>
    <dsp:sp modelId="{444DA794-60CE-4158-9040-2C0272E6D724}">
      <dsp:nvSpPr>
        <dsp:cNvPr id="0" name=""/>
        <dsp:cNvSpPr/>
      </dsp:nvSpPr>
      <dsp:spPr>
        <a:xfrm>
          <a:off x="3577179" y="1006"/>
          <a:ext cx="1031519" cy="103151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4B4ECCE-B3CF-4D47-A30D-D530E8367AFE}">
      <dsp:nvSpPr>
        <dsp:cNvPr id="0" name=""/>
        <dsp:cNvSpPr/>
      </dsp:nvSpPr>
      <dsp:spPr>
        <a:xfrm>
          <a:off x="3797011" y="220838"/>
          <a:ext cx="591855" cy="5918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2627E08-B347-4F17-A733-1458CAE8143B}">
      <dsp:nvSpPr>
        <dsp:cNvPr id="0" name=""/>
        <dsp:cNvSpPr/>
      </dsp:nvSpPr>
      <dsp:spPr>
        <a:xfrm>
          <a:off x="3038904" y="1353818"/>
          <a:ext cx="2108070" cy="697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latin typeface="Aptos Light" panose="020B0004020202020204" pitchFamily="34" charset="0"/>
            </a:rPr>
            <a:t>Certification</a:t>
          </a:r>
        </a:p>
      </dsp:txBody>
      <dsp:txXfrm>
        <a:off x="3038904" y="1353818"/>
        <a:ext cx="2108070" cy="697543"/>
      </dsp:txXfrm>
    </dsp:sp>
    <dsp:sp modelId="{F090F8C9-0782-4FDB-96CD-43311377816D}">
      <dsp:nvSpPr>
        <dsp:cNvPr id="0" name=""/>
        <dsp:cNvSpPr/>
      </dsp:nvSpPr>
      <dsp:spPr>
        <a:xfrm>
          <a:off x="5808204" y="1006"/>
          <a:ext cx="1031519" cy="103151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0A0CDE7-4138-4787-BC73-F832980E12E1}">
      <dsp:nvSpPr>
        <dsp:cNvPr id="0" name=""/>
        <dsp:cNvSpPr/>
      </dsp:nvSpPr>
      <dsp:spPr>
        <a:xfrm>
          <a:off x="6028036" y="220838"/>
          <a:ext cx="591855" cy="5918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FDD9B4C-7DFC-4A11-B2E9-F055917085FD}">
      <dsp:nvSpPr>
        <dsp:cNvPr id="0" name=""/>
        <dsp:cNvSpPr/>
      </dsp:nvSpPr>
      <dsp:spPr>
        <a:xfrm>
          <a:off x="5442902" y="1353818"/>
          <a:ext cx="1762122" cy="697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latin typeface="Aptos Light" panose="020B0004020202020204" pitchFamily="34" charset="0"/>
            </a:rPr>
            <a:t>Education</a:t>
          </a:r>
        </a:p>
      </dsp:txBody>
      <dsp:txXfrm>
        <a:off x="5442902" y="1353818"/>
        <a:ext cx="1762122" cy="697543"/>
      </dsp:txXfrm>
    </dsp:sp>
    <dsp:sp modelId="{7B5A4C3E-D332-43D5-8120-A17EF0C36DAA}">
      <dsp:nvSpPr>
        <dsp:cNvPr id="0" name=""/>
        <dsp:cNvSpPr/>
      </dsp:nvSpPr>
      <dsp:spPr>
        <a:xfrm>
          <a:off x="7866255" y="1006"/>
          <a:ext cx="1031519" cy="103151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1D640B8-D777-4DF0-9B0B-20B58FA1AC45}">
      <dsp:nvSpPr>
        <dsp:cNvPr id="0" name=""/>
        <dsp:cNvSpPr/>
      </dsp:nvSpPr>
      <dsp:spPr>
        <a:xfrm>
          <a:off x="8086087" y="220838"/>
          <a:ext cx="591855" cy="5918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C45D2FF-1B82-44AE-ABE0-E4B2E26074A1}">
      <dsp:nvSpPr>
        <dsp:cNvPr id="0" name=""/>
        <dsp:cNvSpPr/>
      </dsp:nvSpPr>
      <dsp:spPr>
        <a:xfrm>
          <a:off x="7500953" y="1353818"/>
          <a:ext cx="1762122" cy="697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latin typeface="Aptos Light" panose="020B0004020202020204" pitchFamily="34" charset="0"/>
            </a:rPr>
            <a:t>Research</a:t>
          </a:r>
        </a:p>
      </dsp:txBody>
      <dsp:txXfrm>
        <a:off x="7500953" y="1353818"/>
        <a:ext cx="1762122" cy="697543"/>
      </dsp:txXfrm>
    </dsp:sp>
    <dsp:sp modelId="{AD9F7CFC-4901-4306-A7EA-FC890CA1604F}">
      <dsp:nvSpPr>
        <dsp:cNvPr id="0" name=""/>
        <dsp:cNvSpPr/>
      </dsp:nvSpPr>
      <dsp:spPr>
        <a:xfrm>
          <a:off x="2396977" y="2474116"/>
          <a:ext cx="1031519" cy="103151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6F402ED-83EE-4267-905F-D0947A398ECF}">
      <dsp:nvSpPr>
        <dsp:cNvPr id="0" name=""/>
        <dsp:cNvSpPr/>
      </dsp:nvSpPr>
      <dsp:spPr>
        <a:xfrm>
          <a:off x="2616809" y="2693948"/>
          <a:ext cx="591855" cy="59185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803F13C-3821-4A32-9C77-7AFF7A0A0378}">
      <dsp:nvSpPr>
        <dsp:cNvPr id="0" name=""/>
        <dsp:cNvSpPr/>
      </dsp:nvSpPr>
      <dsp:spPr>
        <a:xfrm>
          <a:off x="2031676" y="3826928"/>
          <a:ext cx="1762122" cy="697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latin typeface="Aptos Light" panose="020B0004020202020204" pitchFamily="34" charset="0"/>
            </a:rPr>
            <a:t>Technical Guidance</a:t>
          </a:r>
        </a:p>
      </dsp:txBody>
      <dsp:txXfrm>
        <a:off x="2031676" y="3826928"/>
        <a:ext cx="1762122" cy="697543"/>
      </dsp:txXfrm>
    </dsp:sp>
    <dsp:sp modelId="{D73169BD-FAA2-44DA-92A3-B129DBFCFAEE}">
      <dsp:nvSpPr>
        <dsp:cNvPr id="0" name=""/>
        <dsp:cNvSpPr/>
      </dsp:nvSpPr>
      <dsp:spPr>
        <a:xfrm>
          <a:off x="4641758" y="2474116"/>
          <a:ext cx="1031519" cy="103151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F4F1E73-9073-4C40-B35E-B581D79ABE59}">
      <dsp:nvSpPr>
        <dsp:cNvPr id="0" name=""/>
        <dsp:cNvSpPr/>
      </dsp:nvSpPr>
      <dsp:spPr>
        <a:xfrm>
          <a:off x="4861590" y="2693948"/>
          <a:ext cx="591855" cy="591855"/>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714E4F9-A225-4D87-831E-4A1CAD7E6D95}">
      <dsp:nvSpPr>
        <dsp:cNvPr id="0" name=""/>
        <dsp:cNvSpPr/>
      </dsp:nvSpPr>
      <dsp:spPr>
        <a:xfrm>
          <a:off x="4089726" y="3826928"/>
          <a:ext cx="2135583" cy="697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latin typeface="Aptos Light" panose="020B0004020202020204" pitchFamily="34" charset="0"/>
            </a:rPr>
            <a:t>Advocating for the Profession</a:t>
          </a:r>
        </a:p>
      </dsp:txBody>
      <dsp:txXfrm>
        <a:off x="4089726" y="3826928"/>
        <a:ext cx="2135583" cy="697543"/>
      </dsp:txXfrm>
    </dsp:sp>
    <dsp:sp modelId="{4F9B5D7E-4A22-438F-A553-39D0A86BE313}">
      <dsp:nvSpPr>
        <dsp:cNvPr id="0" name=""/>
        <dsp:cNvSpPr/>
      </dsp:nvSpPr>
      <dsp:spPr>
        <a:xfrm>
          <a:off x="6850986" y="2474116"/>
          <a:ext cx="1031519" cy="103151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BD5786E-CCAB-4863-9369-3BAE701D5DD2}">
      <dsp:nvSpPr>
        <dsp:cNvPr id="0" name=""/>
        <dsp:cNvSpPr/>
      </dsp:nvSpPr>
      <dsp:spPr>
        <a:xfrm>
          <a:off x="7070818" y="2693948"/>
          <a:ext cx="591855" cy="591855"/>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809BD7B-18C8-4D75-9349-380C196E90EF}">
      <dsp:nvSpPr>
        <dsp:cNvPr id="0" name=""/>
        <dsp:cNvSpPr/>
      </dsp:nvSpPr>
      <dsp:spPr>
        <a:xfrm>
          <a:off x="6521238" y="3826928"/>
          <a:ext cx="1691015" cy="697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latin typeface="Aptos Light" panose="020B0004020202020204" pitchFamily="34" charset="0"/>
            </a:rPr>
            <a:t>Global Network</a:t>
          </a:r>
        </a:p>
      </dsp:txBody>
      <dsp:txXfrm>
        <a:off x="6521238" y="3826928"/>
        <a:ext cx="1691015" cy="6975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0EEF3-CE92-4920-B519-71B4BF960DB7}">
      <dsp:nvSpPr>
        <dsp:cNvPr id="0" name=""/>
        <dsp:cNvSpPr/>
      </dsp:nvSpPr>
      <dsp:spPr>
        <a:xfrm>
          <a:off x="0" y="277748"/>
          <a:ext cx="9309652" cy="403200"/>
        </a:xfrm>
        <a:prstGeom prst="rect">
          <a:avLst/>
        </a:prstGeom>
        <a:solidFill>
          <a:schemeClr val="lt1">
            <a:alpha val="90000"/>
            <a:hueOff val="0"/>
            <a:satOff val="0"/>
            <a:lumOff val="0"/>
            <a:alphaOff val="0"/>
          </a:schemeClr>
        </a:solidFill>
        <a:ln w="12700" cap="flat" cmpd="sng" algn="ctr">
          <a:solidFill>
            <a:srgbClr val="275317"/>
          </a:solidFill>
          <a:prstDash val="solid"/>
          <a:miter lim="800000"/>
        </a:ln>
        <a:effectLst/>
      </dsp:spPr>
      <dsp:style>
        <a:lnRef idx="1">
          <a:scrgbClr r="0" g="0" b="0"/>
        </a:lnRef>
        <a:fillRef idx="1">
          <a:scrgbClr r="0" g="0" b="0"/>
        </a:fillRef>
        <a:effectRef idx="2">
          <a:scrgbClr r="0" g="0" b="0"/>
        </a:effectRef>
        <a:fontRef idx="minor"/>
      </dsp:style>
    </dsp:sp>
    <dsp:sp modelId="{0AD6D07E-7991-4962-89D7-FFE5BC481E0C}">
      <dsp:nvSpPr>
        <dsp:cNvPr id="0" name=""/>
        <dsp:cNvSpPr/>
      </dsp:nvSpPr>
      <dsp:spPr>
        <a:xfrm>
          <a:off x="465482" y="41588"/>
          <a:ext cx="6516756" cy="472320"/>
        </a:xfrm>
        <a:prstGeom prst="roundRect">
          <a:avLst/>
        </a:prstGeom>
        <a:solidFill>
          <a:srgbClr val="649B3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6318" tIns="0" rIns="246318"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ptos Light" panose="020B0004020202020204" pitchFamily="34" charset="0"/>
            </a:rPr>
            <a:t>🎯 </a:t>
          </a:r>
          <a:r>
            <a:rPr lang="en-US" sz="2200" b="1" kern="1200" dirty="0">
              <a:latin typeface="Aptos Light" panose="020B0004020202020204" pitchFamily="34" charset="0"/>
            </a:rPr>
            <a:t>Perfect for students and career-changers</a:t>
          </a:r>
          <a:r>
            <a:rPr lang="en-US" sz="2200" kern="1200" dirty="0">
              <a:latin typeface="Aptos Light" panose="020B0004020202020204" pitchFamily="34" charset="0"/>
            </a:rPr>
            <a:t> </a:t>
          </a:r>
        </a:p>
      </dsp:txBody>
      <dsp:txXfrm>
        <a:off x="488539" y="64645"/>
        <a:ext cx="6470642" cy="426206"/>
      </dsp:txXfrm>
    </dsp:sp>
    <dsp:sp modelId="{784177E2-C6A7-47BF-8652-0DB4CBE3A60C}">
      <dsp:nvSpPr>
        <dsp:cNvPr id="0" name=""/>
        <dsp:cNvSpPr/>
      </dsp:nvSpPr>
      <dsp:spPr>
        <a:xfrm>
          <a:off x="0" y="1003508"/>
          <a:ext cx="9309652" cy="403200"/>
        </a:xfrm>
        <a:prstGeom prst="rect">
          <a:avLst/>
        </a:prstGeom>
        <a:solidFill>
          <a:schemeClr val="lt1">
            <a:alpha val="90000"/>
            <a:hueOff val="0"/>
            <a:satOff val="0"/>
            <a:lumOff val="0"/>
            <a:alphaOff val="0"/>
          </a:schemeClr>
        </a:solidFill>
        <a:ln w="12700" cap="flat" cmpd="sng" algn="ctr">
          <a:solidFill>
            <a:schemeClr val="accent6">
              <a:lumMod val="50000"/>
            </a:schemeClr>
          </a:solidFill>
          <a:prstDash val="solid"/>
          <a:miter lim="800000"/>
        </a:ln>
        <a:effectLst/>
      </dsp:spPr>
      <dsp:style>
        <a:lnRef idx="1">
          <a:scrgbClr r="0" g="0" b="0"/>
        </a:lnRef>
        <a:fillRef idx="1">
          <a:scrgbClr r="0" g="0" b="0"/>
        </a:fillRef>
        <a:effectRef idx="2">
          <a:scrgbClr r="0" g="0" b="0"/>
        </a:effectRef>
        <a:fontRef idx="minor"/>
      </dsp:style>
    </dsp:sp>
    <dsp:sp modelId="{0ED5A7A4-C214-4612-B766-988ABF27897B}">
      <dsp:nvSpPr>
        <dsp:cNvPr id="0" name=""/>
        <dsp:cNvSpPr/>
      </dsp:nvSpPr>
      <dsp:spPr>
        <a:xfrm>
          <a:off x="465482" y="767349"/>
          <a:ext cx="6516756" cy="472320"/>
        </a:xfrm>
        <a:prstGeom prst="roundRect">
          <a:avLst/>
        </a:prstGeom>
        <a:solidFill>
          <a:srgbClr val="649B3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6318" tIns="0" rIns="246318"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ptos Light" panose="020B0004020202020204" pitchFamily="34" charset="0"/>
            </a:rPr>
            <a:t>🧠 D</a:t>
          </a:r>
          <a:r>
            <a:rPr lang="en-US" sz="2200" b="0" i="0" kern="1200" dirty="0"/>
            <a:t>emonstrates your internal audit aptitude</a:t>
          </a:r>
          <a:endParaRPr lang="en-US" sz="2200" kern="1200" dirty="0">
            <a:latin typeface="Aptos Light" panose="020B0004020202020204" pitchFamily="34" charset="0"/>
          </a:endParaRPr>
        </a:p>
      </dsp:txBody>
      <dsp:txXfrm>
        <a:off x="488539" y="790406"/>
        <a:ext cx="6470642" cy="426206"/>
      </dsp:txXfrm>
    </dsp:sp>
    <dsp:sp modelId="{C3E90451-8554-485E-A0FE-D691042815FA}">
      <dsp:nvSpPr>
        <dsp:cNvPr id="0" name=""/>
        <dsp:cNvSpPr/>
      </dsp:nvSpPr>
      <dsp:spPr>
        <a:xfrm>
          <a:off x="0" y="1729268"/>
          <a:ext cx="9309652" cy="403200"/>
        </a:xfrm>
        <a:prstGeom prst="rect">
          <a:avLst/>
        </a:prstGeom>
        <a:solidFill>
          <a:schemeClr val="lt1">
            <a:alpha val="90000"/>
            <a:hueOff val="0"/>
            <a:satOff val="0"/>
            <a:lumOff val="0"/>
            <a:alphaOff val="0"/>
          </a:schemeClr>
        </a:solidFill>
        <a:ln w="12700" cap="flat" cmpd="sng" algn="ctr">
          <a:solidFill>
            <a:schemeClr val="accent6">
              <a:lumMod val="50000"/>
            </a:schemeClr>
          </a:solidFill>
          <a:prstDash val="solid"/>
          <a:miter lim="800000"/>
        </a:ln>
        <a:effectLst/>
      </dsp:spPr>
      <dsp:style>
        <a:lnRef idx="1">
          <a:scrgbClr r="0" g="0" b="0"/>
        </a:lnRef>
        <a:fillRef idx="1">
          <a:scrgbClr r="0" g="0" b="0"/>
        </a:fillRef>
        <a:effectRef idx="2">
          <a:scrgbClr r="0" g="0" b="0"/>
        </a:effectRef>
        <a:fontRef idx="minor"/>
      </dsp:style>
    </dsp:sp>
    <dsp:sp modelId="{2D2A93E9-1E94-44C3-9D60-F921B52F13F9}">
      <dsp:nvSpPr>
        <dsp:cNvPr id="0" name=""/>
        <dsp:cNvSpPr/>
      </dsp:nvSpPr>
      <dsp:spPr>
        <a:xfrm>
          <a:off x="465482" y="1493108"/>
          <a:ext cx="6516756" cy="472320"/>
        </a:xfrm>
        <a:prstGeom prst="roundRect">
          <a:avLst/>
        </a:prstGeom>
        <a:solidFill>
          <a:srgbClr val="649B3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6318" tIns="0" rIns="246318" bIns="0" numCol="1" spcCol="1270" anchor="ctr" anchorCtr="0">
          <a:noAutofit/>
        </a:bodyPr>
        <a:lstStyle/>
        <a:p>
          <a:pPr marL="0" lvl="0" indent="0" algn="l" defTabSz="977900">
            <a:lnSpc>
              <a:spcPct val="90000"/>
            </a:lnSpc>
            <a:spcBef>
              <a:spcPct val="0"/>
            </a:spcBef>
            <a:spcAft>
              <a:spcPct val="35000"/>
            </a:spcAft>
            <a:buNone/>
          </a:pPr>
          <a:r>
            <a:rPr lang="en-US" sz="2200" kern="1200">
              <a:latin typeface="Aptos Light" panose="020B0004020202020204" pitchFamily="34" charset="0"/>
            </a:rPr>
            <a:t>📄 </a:t>
          </a:r>
          <a:r>
            <a:rPr lang="en-US" sz="2200" b="1" kern="1200">
              <a:latin typeface="Aptos Light" panose="020B0004020202020204" pitchFamily="34" charset="0"/>
            </a:rPr>
            <a:t>Boost your résumé</a:t>
          </a:r>
          <a:endParaRPr lang="en-US" sz="2200" kern="1200">
            <a:latin typeface="Aptos Light" panose="020B0004020202020204" pitchFamily="34" charset="0"/>
          </a:endParaRPr>
        </a:p>
      </dsp:txBody>
      <dsp:txXfrm>
        <a:off x="488539" y="1516165"/>
        <a:ext cx="6470642" cy="426206"/>
      </dsp:txXfrm>
    </dsp:sp>
    <dsp:sp modelId="{FF917669-7C09-4C70-9C62-B1BEC5EB7062}">
      <dsp:nvSpPr>
        <dsp:cNvPr id="0" name=""/>
        <dsp:cNvSpPr/>
      </dsp:nvSpPr>
      <dsp:spPr>
        <a:xfrm>
          <a:off x="0" y="2455028"/>
          <a:ext cx="9309652" cy="403200"/>
        </a:xfrm>
        <a:prstGeom prst="rect">
          <a:avLst/>
        </a:prstGeom>
        <a:solidFill>
          <a:schemeClr val="lt1">
            <a:alpha val="90000"/>
            <a:hueOff val="0"/>
            <a:satOff val="0"/>
            <a:lumOff val="0"/>
            <a:alphaOff val="0"/>
          </a:schemeClr>
        </a:solidFill>
        <a:ln w="12700" cap="flat" cmpd="sng" algn="ctr">
          <a:solidFill>
            <a:schemeClr val="accent6">
              <a:lumMod val="50000"/>
            </a:schemeClr>
          </a:solidFill>
          <a:prstDash val="solid"/>
          <a:miter lim="800000"/>
        </a:ln>
        <a:effectLst/>
      </dsp:spPr>
      <dsp:style>
        <a:lnRef idx="1">
          <a:scrgbClr r="0" g="0" b="0"/>
        </a:lnRef>
        <a:fillRef idx="1">
          <a:scrgbClr r="0" g="0" b="0"/>
        </a:fillRef>
        <a:effectRef idx="2">
          <a:scrgbClr r="0" g="0" b="0"/>
        </a:effectRef>
        <a:fontRef idx="minor"/>
      </dsp:style>
    </dsp:sp>
    <dsp:sp modelId="{B1148AF8-D23B-4A4B-AD8B-881A24127972}">
      <dsp:nvSpPr>
        <dsp:cNvPr id="0" name=""/>
        <dsp:cNvSpPr/>
      </dsp:nvSpPr>
      <dsp:spPr>
        <a:xfrm>
          <a:off x="465482" y="2218868"/>
          <a:ext cx="6516756" cy="472320"/>
        </a:xfrm>
        <a:prstGeom prst="roundRect">
          <a:avLst/>
        </a:prstGeom>
        <a:solidFill>
          <a:srgbClr val="649B3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6318" tIns="0" rIns="246318" bIns="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Aptos Light" panose="020B0004020202020204" pitchFamily="34" charset="0"/>
            </a:rPr>
            <a:t>⏱️ 1-Part Exam</a:t>
          </a:r>
        </a:p>
      </dsp:txBody>
      <dsp:txXfrm>
        <a:off x="488539" y="2241925"/>
        <a:ext cx="6470642" cy="426206"/>
      </dsp:txXfrm>
    </dsp:sp>
    <dsp:sp modelId="{FE86D9A3-507F-4450-BBAF-36D52E9872F2}">
      <dsp:nvSpPr>
        <dsp:cNvPr id="0" name=""/>
        <dsp:cNvSpPr/>
      </dsp:nvSpPr>
      <dsp:spPr>
        <a:xfrm>
          <a:off x="0" y="3180789"/>
          <a:ext cx="9309652" cy="403200"/>
        </a:xfrm>
        <a:prstGeom prst="rect">
          <a:avLst/>
        </a:prstGeom>
        <a:solidFill>
          <a:schemeClr val="lt1">
            <a:alpha val="90000"/>
            <a:hueOff val="0"/>
            <a:satOff val="0"/>
            <a:lumOff val="0"/>
            <a:alphaOff val="0"/>
          </a:schemeClr>
        </a:solidFill>
        <a:ln w="12700" cap="flat" cmpd="sng" algn="ctr">
          <a:solidFill>
            <a:schemeClr val="accent6">
              <a:lumMod val="50000"/>
            </a:schemeClr>
          </a:solidFill>
          <a:prstDash val="solid"/>
          <a:miter lim="800000"/>
        </a:ln>
        <a:effectLst/>
      </dsp:spPr>
      <dsp:style>
        <a:lnRef idx="1">
          <a:scrgbClr r="0" g="0" b="0"/>
        </a:lnRef>
        <a:fillRef idx="1">
          <a:scrgbClr r="0" g="0" b="0"/>
        </a:fillRef>
        <a:effectRef idx="2">
          <a:scrgbClr r="0" g="0" b="0"/>
        </a:effectRef>
        <a:fontRef idx="minor"/>
      </dsp:style>
    </dsp:sp>
    <dsp:sp modelId="{B5AEA054-8D27-47E8-962A-00220B4292EA}">
      <dsp:nvSpPr>
        <dsp:cNvPr id="0" name=""/>
        <dsp:cNvSpPr/>
      </dsp:nvSpPr>
      <dsp:spPr>
        <a:xfrm>
          <a:off x="465482" y="2944629"/>
          <a:ext cx="6516756" cy="472320"/>
        </a:xfrm>
        <a:prstGeom prst="roundRect">
          <a:avLst/>
        </a:prstGeom>
        <a:solidFill>
          <a:srgbClr val="649B3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6318" tIns="0" rIns="246318"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ptos Light" panose="020B0004020202020204" pitchFamily="34" charset="0"/>
            </a:rPr>
            <a:t>📈 </a:t>
          </a:r>
          <a:r>
            <a:rPr lang="en-US" sz="2200" b="1" kern="1200" dirty="0">
              <a:latin typeface="Aptos Light" panose="020B0004020202020204" pitchFamily="34" charset="0"/>
            </a:rPr>
            <a:t>First step toward the CIA</a:t>
          </a:r>
          <a:endParaRPr lang="en-US" sz="2200" kern="1200" dirty="0">
            <a:latin typeface="Aptos Light" panose="020B0004020202020204" pitchFamily="34" charset="0"/>
          </a:endParaRPr>
        </a:p>
      </dsp:txBody>
      <dsp:txXfrm>
        <a:off x="488539" y="2967686"/>
        <a:ext cx="6470642" cy="426206"/>
      </dsp:txXfrm>
    </dsp:sp>
    <dsp:sp modelId="{305D0C40-386D-4A9A-8850-AF1D6B989BFB}">
      <dsp:nvSpPr>
        <dsp:cNvPr id="0" name=""/>
        <dsp:cNvSpPr/>
      </dsp:nvSpPr>
      <dsp:spPr>
        <a:xfrm>
          <a:off x="0" y="3906549"/>
          <a:ext cx="9309652" cy="403200"/>
        </a:xfrm>
        <a:prstGeom prst="rect">
          <a:avLst/>
        </a:prstGeom>
        <a:solidFill>
          <a:schemeClr val="lt1">
            <a:alpha val="90000"/>
            <a:hueOff val="0"/>
            <a:satOff val="0"/>
            <a:lumOff val="0"/>
            <a:alphaOff val="0"/>
          </a:schemeClr>
        </a:solidFill>
        <a:ln w="12700" cap="flat" cmpd="sng" algn="ctr">
          <a:solidFill>
            <a:schemeClr val="accent6">
              <a:lumMod val="50000"/>
            </a:schemeClr>
          </a:solidFill>
          <a:prstDash val="solid"/>
          <a:miter lim="800000"/>
        </a:ln>
        <a:effectLst/>
      </dsp:spPr>
      <dsp:style>
        <a:lnRef idx="1">
          <a:scrgbClr r="0" g="0" b="0"/>
        </a:lnRef>
        <a:fillRef idx="1">
          <a:scrgbClr r="0" g="0" b="0"/>
        </a:fillRef>
        <a:effectRef idx="2">
          <a:scrgbClr r="0" g="0" b="0"/>
        </a:effectRef>
        <a:fontRef idx="minor"/>
      </dsp:style>
    </dsp:sp>
    <dsp:sp modelId="{D24230D2-15D5-4188-A892-E4C8CDF2F243}">
      <dsp:nvSpPr>
        <dsp:cNvPr id="0" name=""/>
        <dsp:cNvSpPr/>
      </dsp:nvSpPr>
      <dsp:spPr>
        <a:xfrm>
          <a:off x="465482" y="3670389"/>
          <a:ext cx="6516756" cy="472320"/>
        </a:xfrm>
        <a:prstGeom prst="roundRect">
          <a:avLst/>
        </a:prstGeom>
        <a:solidFill>
          <a:srgbClr val="649B3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6318" tIns="0" rIns="246318" bIns="0" numCol="1" spcCol="1270" anchor="ctr" anchorCtr="0">
          <a:noAutofit/>
        </a:bodyPr>
        <a:lstStyle/>
        <a:p>
          <a:pPr marL="0" lvl="0" indent="0" algn="l" defTabSz="977900">
            <a:lnSpc>
              <a:spcPct val="90000"/>
            </a:lnSpc>
            <a:spcBef>
              <a:spcPct val="0"/>
            </a:spcBef>
            <a:spcAft>
              <a:spcPct val="35000"/>
            </a:spcAft>
            <a:buNone/>
          </a:pPr>
          <a:r>
            <a:rPr lang="en-US" sz="2200" kern="1200">
              <a:latin typeface="Aptos Light" panose="020B0004020202020204" pitchFamily="34" charset="0"/>
            </a:rPr>
            <a:t>🌟 </a:t>
          </a:r>
          <a:r>
            <a:rPr lang="en-US" sz="2200" b="1" kern="1200">
              <a:latin typeface="Aptos Light" panose="020B0004020202020204" pitchFamily="34" charset="0"/>
            </a:rPr>
            <a:t>Build confidence early</a:t>
          </a:r>
          <a:endParaRPr lang="en-US" sz="2200" kern="1200">
            <a:latin typeface="Aptos Light" panose="020B0004020202020204" pitchFamily="34" charset="0"/>
          </a:endParaRPr>
        </a:p>
      </dsp:txBody>
      <dsp:txXfrm>
        <a:off x="488539" y="3693446"/>
        <a:ext cx="6470642" cy="4262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AA7BB-9542-4172-9F45-5B31A759520F}">
      <dsp:nvSpPr>
        <dsp:cNvPr id="0" name=""/>
        <dsp:cNvSpPr/>
      </dsp:nvSpPr>
      <dsp:spPr>
        <a:xfrm>
          <a:off x="0" y="284267"/>
          <a:ext cx="9554740" cy="378000"/>
        </a:xfrm>
        <a:prstGeom prst="rect">
          <a:avLst/>
        </a:prstGeom>
        <a:solidFill>
          <a:schemeClr val="lt1">
            <a:alpha val="90000"/>
            <a:hueOff val="0"/>
            <a:satOff val="0"/>
            <a:lumOff val="0"/>
            <a:alphaOff val="0"/>
          </a:schemeClr>
        </a:solidFill>
        <a:ln w="12700" cap="flat" cmpd="sng" algn="ctr">
          <a:solidFill>
            <a:srgbClr val="275317"/>
          </a:solidFill>
          <a:prstDash val="solid"/>
          <a:miter lim="800000"/>
        </a:ln>
        <a:effectLst/>
      </dsp:spPr>
      <dsp:style>
        <a:lnRef idx="2">
          <a:scrgbClr r="0" g="0" b="0"/>
        </a:lnRef>
        <a:fillRef idx="1">
          <a:scrgbClr r="0" g="0" b="0"/>
        </a:fillRef>
        <a:effectRef idx="0">
          <a:scrgbClr r="0" g="0" b="0"/>
        </a:effectRef>
        <a:fontRef idx="minor"/>
      </dsp:style>
    </dsp:sp>
    <dsp:sp modelId="{ED342425-4825-4314-8659-11280CDA3D6D}">
      <dsp:nvSpPr>
        <dsp:cNvPr id="0" name=""/>
        <dsp:cNvSpPr/>
      </dsp:nvSpPr>
      <dsp:spPr>
        <a:xfrm>
          <a:off x="477737" y="62867"/>
          <a:ext cx="6688318" cy="442800"/>
        </a:xfrm>
        <a:prstGeom prst="roundRect">
          <a:avLst/>
        </a:prstGeom>
        <a:solidFill>
          <a:srgbClr val="649B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77900">
            <a:lnSpc>
              <a:spcPct val="90000"/>
            </a:lnSpc>
            <a:spcBef>
              <a:spcPct val="0"/>
            </a:spcBef>
            <a:spcAft>
              <a:spcPct val="35000"/>
            </a:spcAft>
            <a:buNone/>
          </a:pPr>
          <a:r>
            <a:rPr lang="en-US" sz="2200" b="1" i="0" kern="1200" baseline="0">
              <a:latin typeface="Aptos Light" panose="020B0004020202020204" pitchFamily="34" charset="0"/>
              <a:ea typeface="+mn-ea"/>
              <a:cs typeface="+mn-cs"/>
            </a:rPr>
            <a:t>🌟 Gold Standard for 50+ Years</a:t>
          </a:r>
          <a:endParaRPr lang="en-US" sz="2200" b="1" i="0" kern="1200" baseline="0" dirty="0">
            <a:latin typeface="Aptos Light" panose="020B0004020202020204" pitchFamily="34" charset="0"/>
            <a:ea typeface="+mn-ea"/>
            <a:cs typeface="+mn-cs"/>
          </a:endParaRPr>
        </a:p>
      </dsp:txBody>
      <dsp:txXfrm>
        <a:off x="499353" y="84483"/>
        <a:ext cx="6645086" cy="399568"/>
      </dsp:txXfrm>
    </dsp:sp>
    <dsp:sp modelId="{C219747C-BA8F-4F48-A48C-655917E27867}">
      <dsp:nvSpPr>
        <dsp:cNvPr id="0" name=""/>
        <dsp:cNvSpPr/>
      </dsp:nvSpPr>
      <dsp:spPr>
        <a:xfrm>
          <a:off x="0" y="964667"/>
          <a:ext cx="9554740" cy="378000"/>
        </a:xfrm>
        <a:prstGeom prst="rect">
          <a:avLst/>
        </a:prstGeom>
        <a:solidFill>
          <a:schemeClr val="lt1">
            <a:alpha val="90000"/>
            <a:hueOff val="0"/>
            <a:satOff val="0"/>
            <a:lumOff val="0"/>
            <a:alphaOff val="0"/>
          </a:schemeClr>
        </a:solidFill>
        <a:ln w="12700" cap="flat" cmpd="sng" algn="ctr">
          <a:solidFill>
            <a:srgbClr val="275317"/>
          </a:solidFill>
          <a:prstDash val="solid"/>
          <a:miter lim="800000"/>
        </a:ln>
        <a:effectLst/>
      </dsp:spPr>
      <dsp:style>
        <a:lnRef idx="2">
          <a:scrgbClr r="0" g="0" b="0"/>
        </a:lnRef>
        <a:fillRef idx="1">
          <a:scrgbClr r="0" g="0" b="0"/>
        </a:fillRef>
        <a:effectRef idx="0">
          <a:scrgbClr r="0" g="0" b="0"/>
        </a:effectRef>
        <a:fontRef idx="minor"/>
      </dsp:style>
    </dsp:sp>
    <dsp:sp modelId="{E7C37117-8832-4316-871B-7DCA6BDE33BF}">
      <dsp:nvSpPr>
        <dsp:cNvPr id="0" name=""/>
        <dsp:cNvSpPr/>
      </dsp:nvSpPr>
      <dsp:spPr>
        <a:xfrm>
          <a:off x="477737" y="743267"/>
          <a:ext cx="6688318" cy="442800"/>
        </a:xfrm>
        <a:prstGeom prst="roundRect">
          <a:avLst/>
        </a:prstGeom>
        <a:solidFill>
          <a:srgbClr val="649B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802" tIns="0" rIns="252802" bIns="0"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latin typeface="Aptos Light" panose="020B0004020202020204" pitchFamily="34" charset="0"/>
            </a:rPr>
            <a:t>✅ </a:t>
          </a:r>
          <a:r>
            <a:rPr lang="en-US" sz="2200" b="1" i="0" kern="1200" baseline="0" dirty="0">
              <a:latin typeface="Aptos Light" panose="020B0004020202020204" pitchFamily="34" charset="0"/>
            </a:rPr>
            <a:t>Enhance credibility and respect</a:t>
          </a:r>
          <a:endParaRPr lang="en-US" sz="2200" kern="1200" dirty="0">
            <a:latin typeface="Aptos Light" panose="020B0004020202020204" pitchFamily="34" charset="0"/>
          </a:endParaRPr>
        </a:p>
      </dsp:txBody>
      <dsp:txXfrm>
        <a:off x="499353" y="764883"/>
        <a:ext cx="6645086" cy="399568"/>
      </dsp:txXfrm>
    </dsp:sp>
    <dsp:sp modelId="{86BD2506-66ED-454C-BB6F-8683A9BC6120}">
      <dsp:nvSpPr>
        <dsp:cNvPr id="0" name=""/>
        <dsp:cNvSpPr/>
      </dsp:nvSpPr>
      <dsp:spPr>
        <a:xfrm>
          <a:off x="0" y="1645067"/>
          <a:ext cx="9554740" cy="378000"/>
        </a:xfrm>
        <a:prstGeom prst="rect">
          <a:avLst/>
        </a:prstGeom>
        <a:solidFill>
          <a:schemeClr val="lt1">
            <a:alpha val="90000"/>
            <a:hueOff val="0"/>
            <a:satOff val="0"/>
            <a:lumOff val="0"/>
            <a:alphaOff val="0"/>
          </a:schemeClr>
        </a:solidFill>
        <a:ln w="12700" cap="flat" cmpd="sng" algn="ctr">
          <a:solidFill>
            <a:srgbClr val="275317"/>
          </a:solidFill>
          <a:prstDash val="solid"/>
          <a:miter lim="800000"/>
        </a:ln>
        <a:effectLst/>
      </dsp:spPr>
      <dsp:style>
        <a:lnRef idx="2">
          <a:scrgbClr r="0" g="0" b="0"/>
        </a:lnRef>
        <a:fillRef idx="1">
          <a:scrgbClr r="0" g="0" b="0"/>
        </a:fillRef>
        <a:effectRef idx="0">
          <a:scrgbClr r="0" g="0" b="0"/>
        </a:effectRef>
        <a:fontRef idx="minor"/>
      </dsp:style>
    </dsp:sp>
    <dsp:sp modelId="{31BCFD81-AAA8-4347-94E3-8BC1F3C9F64D}">
      <dsp:nvSpPr>
        <dsp:cNvPr id="0" name=""/>
        <dsp:cNvSpPr/>
      </dsp:nvSpPr>
      <dsp:spPr>
        <a:xfrm>
          <a:off x="477737" y="1423667"/>
          <a:ext cx="6688318" cy="442800"/>
        </a:xfrm>
        <a:prstGeom prst="roundRect">
          <a:avLst/>
        </a:prstGeom>
        <a:solidFill>
          <a:srgbClr val="649B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802" tIns="0" rIns="252802" bIns="0" numCol="1" spcCol="1270" anchor="ctr" anchorCtr="0">
          <a:noAutofit/>
        </a:bodyPr>
        <a:lstStyle/>
        <a:p>
          <a:pPr marL="0" lvl="0" indent="0" algn="l" defTabSz="977900">
            <a:lnSpc>
              <a:spcPct val="90000"/>
            </a:lnSpc>
            <a:spcBef>
              <a:spcPct val="0"/>
            </a:spcBef>
            <a:spcAft>
              <a:spcPct val="35000"/>
            </a:spcAft>
            <a:buNone/>
          </a:pPr>
          <a:r>
            <a:rPr lang="en-US" sz="2200" b="0" i="0" kern="1200" baseline="0">
              <a:latin typeface="Aptos Light" panose="020B0004020202020204" pitchFamily="34" charset="0"/>
            </a:rPr>
            <a:t>🚀 </a:t>
          </a:r>
          <a:r>
            <a:rPr lang="en-US" sz="2200" b="1" i="0" kern="1200" baseline="0">
              <a:latin typeface="Aptos Light" panose="020B0004020202020204" pitchFamily="34" charset="0"/>
            </a:rPr>
            <a:t>Boost your opportunities</a:t>
          </a:r>
          <a:endParaRPr lang="en-US" sz="2200" kern="1200">
            <a:latin typeface="Aptos Light" panose="020B0004020202020204" pitchFamily="34" charset="0"/>
          </a:endParaRPr>
        </a:p>
      </dsp:txBody>
      <dsp:txXfrm>
        <a:off x="499353" y="1445283"/>
        <a:ext cx="6645086" cy="399568"/>
      </dsp:txXfrm>
    </dsp:sp>
    <dsp:sp modelId="{47A3FDF6-9252-4E9A-9721-F1A5DC2EBE23}">
      <dsp:nvSpPr>
        <dsp:cNvPr id="0" name=""/>
        <dsp:cNvSpPr/>
      </dsp:nvSpPr>
      <dsp:spPr>
        <a:xfrm>
          <a:off x="0" y="2325467"/>
          <a:ext cx="9554740" cy="378000"/>
        </a:xfrm>
        <a:prstGeom prst="rect">
          <a:avLst/>
        </a:prstGeom>
        <a:solidFill>
          <a:schemeClr val="lt1">
            <a:alpha val="90000"/>
            <a:hueOff val="0"/>
            <a:satOff val="0"/>
            <a:lumOff val="0"/>
            <a:alphaOff val="0"/>
          </a:schemeClr>
        </a:solidFill>
        <a:ln w="12700" cap="flat" cmpd="sng" algn="ctr">
          <a:solidFill>
            <a:srgbClr val="275317"/>
          </a:solidFill>
          <a:prstDash val="solid"/>
          <a:miter lim="800000"/>
        </a:ln>
        <a:effectLst/>
      </dsp:spPr>
      <dsp:style>
        <a:lnRef idx="2">
          <a:scrgbClr r="0" g="0" b="0"/>
        </a:lnRef>
        <a:fillRef idx="1">
          <a:scrgbClr r="0" g="0" b="0"/>
        </a:fillRef>
        <a:effectRef idx="0">
          <a:scrgbClr r="0" g="0" b="0"/>
        </a:effectRef>
        <a:fontRef idx="minor"/>
      </dsp:style>
    </dsp:sp>
    <dsp:sp modelId="{48EA4FEE-ECB4-4215-869A-6D87C286AF09}">
      <dsp:nvSpPr>
        <dsp:cNvPr id="0" name=""/>
        <dsp:cNvSpPr/>
      </dsp:nvSpPr>
      <dsp:spPr>
        <a:xfrm>
          <a:off x="477737" y="2104067"/>
          <a:ext cx="6688318" cy="442800"/>
        </a:xfrm>
        <a:prstGeom prst="roundRect">
          <a:avLst/>
        </a:prstGeom>
        <a:solidFill>
          <a:srgbClr val="649B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802" tIns="0" rIns="252802" bIns="0" numCol="1" spcCol="1270" anchor="ctr" anchorCtr="0">
          <a:noAutofit/>
        </a:bodyPr>
        <a:lstStyle/>
        <a:p>
          <a:pPr marL="0" lvl="0" indent="0" algn="l" defTabSz="977900">
            <a:lnSpc>
              <a:spcPct val="90000"/>
            </a:lnSpc>
            <a:spcBef>
              <a:spcPct val="0"/>
            </a:spcBef>
            <a:spcAft>
              <a:spcPct val="35000"/>
            </a:spcAft>
            <a:buNone/>
          </a:pPr>
          <a:r>
            <a:rPr lang="en-US" sz="2200" b="0" i="0" kern="1200" baseline="0">
              <a:latin typeface="Aptos Light" panose="020B0004020202020204" pitchFamily="34" charset="0"/>
            </a:rPr>
            <a:t>💰 </a:t>
          </a:r>
          <a:r>
            <a:rPr lang="en-US" sz="2200" b="1" i="0" kern="1200" baseline="0">
              <a:latin typeface="Aptos Light" panose="020B0004020202020204" pitchFamily="34" charset="0"/>
            </a:rPr>
            <a:t>Increase your salary</a:t>
          </a:r>
          <a:endParaRPr lang="en-US" sz="2200" kern="1200">
            <a:latin typeface="Aptos Light" panose="020B0004020202020204" pitchFamily="34" charset="0"/>
          </a:endParaRPr>
        </a:p>
      </dsp:txBody>
      <dsp:txXfrm>
        <a:off x="499353" y="2125683"/>
        <a:ext cx="6645086" cy="399568"/>
      </dsp:txXfrm>
    </dsp:sp>
    <dsp:sp modelId="{6A1CA0A1-F061-4A8A-9DE1-A31C999FCDBA}">
      <dsp:nvSpPr>
        <dsp:cNvPr id="0" name=""/>
        <dsp:cNvSpPr/>
      </dsp:nvSpPr>
      <dsp:spPr>
        <a:xfrm>
          <a:off x="0" y="3005867"/>
          <a:ext cx="9554740" cy="378000"/>
        </a:xfrm>
        <a:prstGeom prst="rect">
          <a:avLst/>
        </a:prstGeom>
        <a:solidFill>
          <a:schemeClr val="lt1">
            <a:alpha val="90000"/>
            <a:hueOff val="0"/>
            <a:satOff val="0"/>
            <a:lumOff val="0"/>
            <a:alphaOff val="0"/>
          </a:schemeClr>
        </a:solidFill>
        <a:ln w="12700" cap="flat" cmpd="sng" algn="ctr">
          <a:solidFill>
            <a:srgbClr val="275317"/>
          </a:solidFill>
          <a:prstDash val="solid"/>
          <a:miter lim="800000"/>
        </a:ln>
        <a:effectLst/>
      </dsp:spPr>
      <dsp:style>
        <a:lnRef idx="2">
          <a:scrgbClr r="0" g="0" b="0"/>
        </a:lnRef>
        <a:fillRef idx="1">
          <a:scrgbClr r="0" g="0" b="0"/>
        </a:fillRef>
        <a:effectRef idx="0">
          <a:scrgbClr r="0" g="0" b="0"/>
        </a:effectRef>
        <a:fontRef idx="minor"/>
      </dsp:style>
    </dsp:sp>
    <dsp:sp modelId="{7745D919-6C91-4777-A6B7-DE67BE128E64}">
      <dsp:nvSpPr>
        <dsp:cNvPr id="0" name=""/>
        <dsp:cNvSpPr/>
      </dsp:nvSpPr>
      <dsp:spPr>
        <a:xfrm>
          <a:off x="477737" y="2784467"/>
          <a:ext cx="6688318" cy="442800"/>
        </a:xfrm>
        <a:prstGeom prst="roundRect">
          <a:avLst/>
        </a:prstGeom>
        <a:solidFill>
          <a:srgbClr val="649B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802" tIns="0" rIns="252802" bIns="0" numCol="1" spcCol="1270" anchor="ctr" anchorCtr="0">
          <a:noAutofit/>
        </a:bodyPr>
        <a:lstStyle/>
        <a:p>
          <a:pPr marL="0" lvl="0" indent="0" algn="l" defTabSz="977900">
            <a:lnSpc>
              <a:spcPct val="90000"/>
            </a:lnSpc>
            <a:spcBef>
              <a:spcPct val="0"/>
            </a:spcBef>
            <a:spcAft>
              <a:spcPct val="35000"/>
            </a:spcAft>
            <a:buNone/>
          </a:pPr>
          <a:r>
            <a:rPr lang="en-US" sz="2200" kern="1200">
              <a:latin typeface="Aptos Light" panose="020B0004020202020204" pitchFamily="34" charset="0"/>
            </a:rPr>
            <a:t>🌍 </a:t>
          </a:r>
          <a:r>
            <a:rPr lang="en-US" sz="2200" b="1" kern="1200">
              <a:latin typeface="Aptos Light" panose="020B0004020202020204" pitchFamily="34" charset="0"/>
            </a:rPr>
            <a:t>Go global</a:t>
          </a:r>
          <a:endParaRPr lang="en-US" sz="2200" kern="1200">
            <a:latin typeface="Aptos Light" panose="020B0004020202020204" pitchFamily="34" charset="0"/>
          </a:endParaRPr>
        </a:p>
      </dsp:txBody>
      <dsp:txXfrm>
        <a:off x="499353" y="2806083"/>
        <a:ext cx="6645086" cy="399568"/>
      </dsp:txXfrm>
    </dsp:sp>
    <dsp:sp modelId="{7800B60E-0336-4DAE-AD6E-AFD0D1D00616}">
      <dsp:nvSpPr>
        <dsp:cNvPr id="0" name=""/>
        <dsp:cNvSpPr/>
      </dsp:nvSpPr>
      <dsp:spPr>
        <a:xfrm>
          <a:off x="0" y="3686267"/>
          <a:ext cx="9554740" cy="378000"/>
        </a:xfrm>
        <a:prstGeom prst="rect">
          <a:avLst/>
        </a:prstGeom>
        <a:solidFill>
          <a:schemeClr val="lt1">
            <a:alpha val="90000"/>
            <a:hueOff val="0"/>
            <a:satOff val="0"/>
            <a:lumOff val="0"/>
            <a:alphaOff val="0"/>
          </a:schemeClr>
        </a:solidFill>
        <a:ln w="12700" cap="flat" cmpd="sng" algn="ctr">
          <a:solidFill>
            <a:srgbClr val="275317"/>
          </a:solidFill>
          <a:prstDash val="solid"/>
          <a:miter lim="800000"/>
        </a:ln>
        <a:effectLst/>
      </dsp:spPr>
      <dsp:style>
        <a:lnRef idx="2">
          <a:scrgbClr r="0" g="0" b="0"/>
        </a:lnRef>
        <a:fillRef idx="1">
          <a:scrgbClr r="0" g="0" b="0"/>
        </a:fillRef>
        <a:effectRef idx="0">
          <a:scrgbClr r="0" g="0" b="0"/>
        </a:effectRef>
        <a:fontRef idx="minor"/>
      </dsp:style>
    </dsp:sp>
    <dsp:sp modelId="{9EF4FC1F-8337-4F30-AEAA-EB3FFBF766BF}">
      <dsp:nvSpPr>
        <dsp:cNvPr id="0" name=""/>
        <dsp:cNvSpPr/>
      </dsp:nvSpPr>
      <dsp:spPr>
        <a:xfrm>
          <a:off x="477737" y="3464867"/>
          <a:ext cx="6688318" cy="442800"/>
        </a:xfrm>
        <a:prstGeom prst="roundRect">
          <a:avLst/>
        </a:prstGeom>
        <a:solidFill>
          <a:srgbClr val="649B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802" tIns="0" rIns="252802" bIns="0"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latin typeface="Aptos Light" panose="020B0004020202020204" pitchFamily="34" charset="0"/>
            </a:rPr>
            <a:t>📚 </a:t>
          </a:r>
          <a:r>
            <a:rPr lang="en-US" sz="2200" b="1" i="0" kern="1200" baseline="0" dirty="0">
              <a:latin typeface="Aptos Light" panose="020B0004020202020204" pitchFamily="34" charset="0"/>
            </a:rPr>
            <a:t>Sharpen your skills and proficiencies</a:t>
          </a:r>
          <a:endParaRPr lang="en-US" sz="2200" kern="1200" dirty="0">
            <a:latin typeface="Aptos Light" panose="020B0004020202020204" pitchFamily="34" charset="0"/>
          </a:endParaRPr>
        </a:p>
      </dsp:txBody>
      <dsp:txXfrm>
        <a:off x="499353" y="3486483"/>
        <a:ext cx="6645086" cy="399568"/>
      </dsp:txXfrm>
    </dsp:sp>
    <dsp:sp modelId="{D19F762A-AC51-4958-8959-9963F04CDCBE}">
      <dsp:nvSpPr>
        <dsp:cNvPr id="0" name=""/>
        <dsp:cNvSpPr/>
      </dsp:nvSpPr>
      <dsp:spPr>
        <a:xfrm>
          <a:off x="0" y="4366667"/>
          <a:ext cx="9554740" cy="378000"/>
        </a:xfrm>
        <a:prstGeom prst="rect">
          <a:avLst/>
        </a:prstGeom>
        <a:solidFill>
          <a:schemeClr val="lt1">
            <a:alpha val="90000"/>
            <a:hueOff val="0"/>
            <a:satOff val="0"/>
            <a:lumOff val="0"/>
            <a:alphaOff val="0"/>
          </a:schemeClr>
        </a:solidFill>
        <a:ln w="12700" cap="flat" cmpd="sng" algn="ctr">
          <a:solidFill>
            <a:srgbClr val="275317"/>
          </a:solidFill>
          <a:prstDash val="solid"/>
          <a:miter lim="800000"/>
        </a:ln>
        <a:effectLst/>
      </dsp:spPr>
      <dsp:style>
        <a:lnRef idx="2">
          <a:scrgbClr r="0" g="0" b="0"/>
        </a:lnRef>
        <a:fillRef idx="1">
          <a:scrgbClr r="0" g="0" b="0"/>
        </a:fillRef>
        <a:effectRef idx="0">
          <a:scrgbClr r="0" g="0" b="0"/>
        </a:effectRef>
        <a:fontRef idx="minor"/>
      </dsp:style>
    </dsp:sp>
    <dsp:sp modelId="{183DB619-B895-44E5-ACC6-196A235ADDA1}">
      <dsp:nvSpPr>
        <dsp:cNvPr id="0" name=""/>
        <dsp:cNvSpPr/>
      </dsp:nvSpPr>
      <dsp:spPr>
        <a:xfrm>
          <a:off x="477737" y="4145267"/>
          <a:ext cx="6688318" cy="442800"/>
        </a:xfrm>
        <a:prstGeom prst="roundRect">
          <a:avLst/>
        </a:prstGeom>
        <a:solidFill>
          <a:srgbClr val="649B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802" tIns="0" rIns="252802" bIns="0" numCol="1" spcCol="1270" anchor="ctr" anchorCtr="0">
          <a:noAutofit/>
        </a:bodyPr>
        <a:lstStyle/>
        <a:p>
          <a:pPr marL="0" lvl="0" indent="0" algn="l" defTabSz="977900">
            <a:lnSpc>
              <a:spcPct val="90000"/>
            </a:lnSpc>
            <a:spcBef>
              <a:spcPct val="0"/>
            </a:spcBef>
            <a:spcAft>
              <a:spcPct val="35000"/>
            </a:spcAft>
            <a:buNone/>
          </a:pPr>
          <a:r>
            <a:rPr lang="en-US" sz="2200" b="0" i="0" kern="1200" baseline="0">
              <a:latin typeface="Aptos Light" panose="020B0004020202020204" pitchFamily="34" charset="0"/>
            </a:rPr>
            <a:t>📈 </a:t>
          </a:r>
          <a:r>
            <a:rPr lang="en-US" sz="2200" b="1" i="0" kern="1200" baseline="0">
              <a:latin typeface="Aptos Light" panose="020B0004020202020204" pitchFamily="34" charset="0"/>
            </a:rPr>
            <a:t>Invest in yourself</a:t>
          </a:r>
          <a:endParaRPr lang="en-US" sz="2200" kern="1200">
            <a:latin typeface="Aptos Light" panose="020B0004020202020204" pitchFamily="34" charset="0"/>
          </a:endParaRPr>
        </a:p>
      </dsp:txBody>
      <dsp:txXfrm>
        <a:off x="499353" y="4166883"/>
        <a:ext cx="6645086" cy="39956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C3A27-C387-4B55-BB14-512ACFEDFB65}">
      <dsp:nvSpPr>
        <dsp:cNvPr id="0" name=""/>
        <dsp:cNvSpPr/>
      </dsp:nvSpPr>
      <dsp:spPr>
        <a:xfrm>
          <a:off x="342605" y="36360"/>
          <a:ext cx="1066904" cy="1066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29C3DB3-6DE8-453C-AF7E-E2A35943E51C}">
      <dsp:nvSpPr>
        <dsp:cNvPr id="0" name=""/>
        <dsp:cNvSpPr/>
      </dsp:nvSpPr>
      <dsp:spPr>
        <a:xfrm>
          <a:off x="475742" y="205324"/>
          <a:ext cx="800629" cy="72897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92B3FA6-00BD-4598-B865-F6562F70A1ED}">
      <dsp:nvSpPr>
        <dsp:cNvPr id="0" name=""/>
        <dsp:cNvSpPr/>
      </dsp:nvSpPr>
      <dsp:spPr>
        <a:xfrm>
          <a:off x="1545" y="1435579"/>
          <a:ext cx="1749023" cy="830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Aptos Light" panose="020B0004020202020204" pitchFamily="34" charset="0"/>
            </a:rPr>
            <a:t>Chapter Affiliation</a:t>
          </a:r>
        </a:p>
      </dsp:txBody>
      <dsp:txXfrm>
        <a:off x="1545" y="1435579"/>
        <a:ext cx="1749023" cy="830786"/>
      </dsp:txXfrm>
    </dsp:sp>
    <dsp:sp modelId="{871A3002-7C5E-458A-AB61-C64E71EBC938}">
      <dsp:nvSpPr>
        <dsp:cNvPr id="0" name=""/>
        <dsp:cNvSpPr/>
      </dsp:nvSpPr>
      <dsp:spPr>
        <a:xfrm>
          <a:off x="2397707" y="36360"/>
          <a:ext cx="1066904" cy="1066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DD995B6-DAAB-4ED1-8FE3-A915EBE83A25}">
      <dsp:nvSpPr>
        <dsp:cNvPr id="0" name=""/>
        <dsp:cNvSpPr/>
      </dsp:nvSpPr>
      <dsp:spPr>
        <a:xfrm>
          <a:off x="2530845" y="205324"/>
          <a:ext cx="800629" cy="7289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CACD3E8-2A3B-40F3-B584-F0570D09E890}">
      <dsp:nvSpPr>
        <dsp:cNvPr id="0" name=""/>
        <dsp:cNvSpPr/>
      </dsp:nvSpPr>
      <dsp:spPr>
        <a:xfrm>
          <a:off x="2056648" y="1435579"/>
          <a:ext cx="1749023" cy="830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Aptos Light" panose="020B0004020202020204" pitchFamily="34" charset="0"/>
            </a:rPr>
            <a:t>Career Networking</a:t>
          </a:r>
        </a:p>
      </dsp:txBody>
      <dsp:txXfrm>
        <a:off x="2056648" y="1435579"/>
        <a:ext cx="1749023" cy="830786"/>
      </dsp:txXfrm>
    </dsp:sp>
    <dsp:sp modelId="{95667BEE-4503-451D-A138-272287725756}">
      <dsp:nvSpPr>
        <dsp:cNvPr id="0" name=""/>
        <dsp:cNvSpPr/>
      </dsp:nvSpPr>
      <dsp:spPr>
        <a:xfrm>
          <a:off x="4452810" y="36360"/>
          <a:ext cx="1066904" cy="1066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5307BD6-08F5-456D-B655-2C0E95A79137}">
      <dsp:nvSpPr>
        <dsp:cNvPr id="0" name=""/>
        <dsp:cNvSpPr/>
      </dsp:nvSpPr>
      <dsp:spPr>
        <a:xfrm>
          <a:off x="4585947" y="205324"/>
          <a:ext cx="800629" cy="7289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D34E9AF-A21D-4C55-88C3-2A46399E5111}">
      <dsp:nvSpPr>
        <dsp:cNvPr id="0" name=""/>
        <dsp:cNvSpPr/>
      </dsp:nvSpPr>
      <dsp:spPr>
        <a:xfrm>
          <a:off x="4111750" y="1435579"/>
          <a:ext cx="1749023" cy="830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Aptos Light" panose="020B0004020202020204" pitchFamily="34" charset="0"/>
            </a:rPr>
            <a:t>Grants &amp; Scholarships</a:t>
          </a:r>
        </a:p>
      </dsp:txBody>
      <dsp:txXfrm>
        <a:off x="4111750" y="1435579"/>
        <a:ext cx="1749023" cy="830786"/>
      </dsp:txXfrm>
    </dsp:sp>
    <dsp:sp modelId="{4D5F18BA-BA7C-49DF-89E7-18C9D247BE95}">
      <dsp:nvSpPr>
        <dsp:cNvPr id="0" name=""/>
        <dsp:cNvSpPr/>
      </dsp:nvSpPr>
      <dsp:spPr>
        <a:xfrm>
          <a:off x="342605" y="2703621"/>
          <a:ext cx="1066904" cy="1066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A187AE5-5030-4112-BEF2-C63326214529}">
      <dsp:nvSpPr>
        <dsp:cNvPr id="0" name=""/>
        <dsp:cNvSpPr/>
      </dsp:nvSpPr>
      <dsp:spPr>
        <a:xfrm>
          <a:off x="475742" y="2872585"/>
          <a:ext cx="800629" cy="72897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5B539A5-81F5-4142-96D8-E13E81FC9607}">
      <dsp:nvSpPr>
        <dsp:cNvPr id="0" name=""/>
        <dsp:cNvSpPr/>
      </dsp:nvSpPr>
      <dsp:spPr>
        <a:xfrm>
          <a:off x="1545" y="4102840"/>
          <a:ext cx="1749023" cy="830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Aptos Light" panose="020B0004020202020204" pitchFamily="34" charset="0"/>
            </a:rPr>
            <a:t>Academic &amp; Career Resources</a:t>
          </a:r>
        </a:p>
      </dsp:txBody>
      <dsp:txXfrm>
        <a:off x="1545" y="4102840"/>
        <a:ext cx="1749023" cy="830786"/>
      </dsp:txXfrm>
    </dsp:sp>
    <dsp:sp modelId="{9D1971A4-C6CF-4AA5-B2E8-89DC51096876}">
      <dsp:nvSpPr>
        <dsp:cNvPr id="0" name=""/>
        <dsp:cNvSpPr/>
      </dsp:nvSpPr>
      <dsp:spPr>
        <a:xfrm>
          <a:off x="2397707" y="2703621"/>
          <a:ext cx="1066904" cy="1066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D61885C-6D83-4157-B10C-C84274FEEC3A}">
      <dsp:nvSpPr>
        <dsp:cNvPr id="0" name=""/>
        <dsp:cNvSpPr/>
      </dsp:nvSpPr>
      <dsp:spPr>
        <a:xfrm>
          <a:off x="2530845" y="2872585"/>
          <a:ext cx="800629" cy="72897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069AA96-93C6-485B-89EA-4345C502B3EF}">
      <dsp:nvSpPr>
        <dsp:cNvPr id="0" name=""/>
        <dsp:cNvSpPr/>
      </dsp:nvSpPr>
      <dsp:spPr>
        <a:xfrm>
          <a:off x="2056648" y="4102840"/>
          <a:ext cx="1749023" cy="830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Aptos Light" panose="020B0004020202020204" pitchFamily="34" charset="0"/>
            </a:rPr>
            <a:t>Financial Savings</a:t>
          </a:r>
        </a:p>
      </dsp:txBody>
      <dsp:txXfrm>
        <a:off x="2056648" y="4102840"/>
        <a:ext cx="1749023" cy="830786"/>
      </dsp:txXfrm>
    </dsp:sp>
    <dsp:sp modelId="{012F1BBC-26AE-4B99-89F2-4FCFD55D56FF}">
      <dsp:nvSpPr>
        <dsp:cNvPr id="0" name=""/>
        <dsp:cNvSpPr/>
      </dsp:nvSpPr>
      <dsp:spPr>
        <a:xfrm>
          <a:off x="4452810" y="2703621"/>
          <a:ext cx="1066904" cy="1066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9D6849A-BED1-4CF3-B837-31839375EB61}">
      <dsp:nvSpPr>
        <dsp:cNvPr id="0" name=""/>
        <dsp:cNvSpPr/>
      </dsp:nvSpPr>
      <dsp:spPr>
        <a:xfrm>
          <a:off x="4585947" y="2872585"/>
          <a:ext cx="800629" cy="72897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86B3B11-83B8-46E4-83A4-6E4387293138}">
      <dsp:nvSpPr>
        <dsp:cNvPr id="0" name=""/>
        <dsp:cNvSpPr/>
      </dsp:nvSpPr>
      <dsp:spPr>
        <a:xfrm>
          <a:off x="4111750" y="4102840"/>
          <a:ext cx="1749023" cy="830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Aptos Light" panose="020B0004020202020204" pitchFamily="34" charset="0"/>
            </a:rPr>
            <a:t>Global Student Conference</a:t>
          </a:r>
        </a:p>
      </dsp:txBody>
      <dsp:txXfrm>
        <a:off x="4111750" y="4102840"/>
        <a:ext cx="1749023" cy="8307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8A933-7B03-4AA3-BB47-A7B34D364490}">
      <dsp:nvSpPr>
        <dsp:cNvPr id="0" name=""/>
        <dsp:cNvSpPr/>
      </dsp:nvSpPr>
      <dsp:spPr>
        <a:xfrm>
          <a:off x="0" y="503"/>
          <a:ext cx="5181600"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05825C-367B-403C-80BF-D099C2F1602A}">
      <dsp:nvSpPr>
        <dsp:cNvPr id="0" name=""/>
        <dsp:cNvSpPr/>
      </dsp:nvSpPr>
      <dsp:spPr>
        <a:xfrm>
          <a:off x="0" y="503"/>
          <a:ext cx="5181600" cy="82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kern="1200" dirty="0">
              <a:latin typeface="Aptos Light" panose="020B0004020202020204" pitchFamily="34" charset="0"/>
            </a:rPr>
            <a:t>Helps Organizations Stay on Track</a:t>
          </a:r>
          <a:endParaRPr lang="en-US" sz="2700" kern="1200" dirty="0">
            <a:latin typeface="Aptos Light" panose="020B0004020202020204" pitchFamily="34" charset="0"/>
          </a:endParaRPr>
        </a:p>
      </dsp:txBody>
      <dsp:txXfrm>
        <a:off x="0" y="503"/>
        <a:ext cx="5181600" cy="825298"/>
      </dsp:txXfrm>
    </dsp:sp>
    <dsp:sp modelId="{901FFE0C-C042-4275-B583-75A1BDB253E8}">
      <dsp:nvSpPr>
        <dsp:cNvPr id="0" name=""/>
        <dsp:cNvSpPr/>
      </dsp:nvSpPr>
      <dsp:spPr>
        <a:xfrm>
          <a:off x="0" y="825802"/>
          <a:ext cx="5181600"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928F08-48F2-40A0-B357-EB561C95FABE}">
      <dsp:nvSpPr>
        <dsp:cNvPr id="0" name=""/>
        <dsp:cNvSpPr/>
      </dsp:nvSpPr>
      <dsp:spPr>
        <a:xfrm>
          <a:off x="0" y="825802"/>
          <a:ext cx="5181600" cy="82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kern="1200" dirty="0">
              <a:latin typeface="Aptos Light" panose="020B0004020202020204" pitchFamily="34" charset="0"/>
            </a:rPr>
            <a:t>Protects Against Risks</a:t>
          </a:r>
          <a:endParaRPr lang="en-US" sz="2700" kern="1200" dirty="0">
            <a:latin typeface="Aptos Light" panose="020B0004020202020204" pitchFamily="34" charset="0"/>
          </a:endParaRPr>
        </a:p>
      </dsp:txBody>
      <dsp:txXfrm>
        <a:off x="0" y="825802"/>
        <a:ext cx="5181600" cy="825298"/>
      </dsp:txXfrm>
    </dsp:sp>
    <dsp:sp modelId="{AE71500C-49CE-4823-B22A-D7A960ADDE88}">
      <dsp:nvSpPr>
        <dsp:cNvPr id="0" name=""/>
        <dsp:cNvSpPr/>
      </dsp:nvSpPr>
      <dsp:spPr>
        <a:xfrm>
          <a:off x="0" y="1651100"/>
          <a:ext cx="5181600"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3EAD66-0750-4265-8863-83454DAAE331}">
      <dsp:nvSpPr>
        <dsp:cNvPr id="0" name=""/>
        <dsp:cNvSpPr/>
      </dsp:nvSpPr>
      <dsp:spPr>
        <a:xfrm>
          <a:off x="0" y="1651100"/>
          <a:ext cx="5181600" cy="82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kern="1200">
              <a:latin typeface="Aptos Light" panose="020B0004020202020204" pitchFamily="34" charset="0"/>
            </a:rPr>
            <a:t>Checks for Accuracy and Honesty</a:t>
          </a:r>
          <a:endParaRPr lang="en-US" sz="2700" kern="1200">
            <a:latin typeface="Aptos Light" panose="020B0004020202020204" pitchFamily="34" charset="0"/>
          </a:endParaRPr>
        </a:p>
      </dsp:txBody>
      <dsp:txXfrm>
        <a:off x="0" y="1651100"/>
        <a:ext cx="5181600" cy="825298"/>
      </dsp:txXfrm>
    </dsp:sp>
    <dsp:sp modelId="{4A1C743C-25EB-4509-9A93-C1286B156165}">
      <dsp:nvSpPr>
        <dsp:cNvPr id="0" name=""/>
        <dsp:cNvSpPr/>
      </dsp:nvSpPr>
      <dsp:spPr>
        <a:xfrm>
          <a:off x="0" y="2476399"/>
          <a:ext cx="5181600"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73DDBF-2295-43B4-8B8F-12E5EB9C1CE7}">
      <dsp:nvSpPr>
        <dsp:cNvPr id="0" name=""/>
        <dsp:cNvSpPr/>
      </dsp:nvSpPr>
      <dsp:spPr>
        <a:xfrm>
          <a:off x="0" y="2476399"/>
          <a:ext cx="5181600" cy="82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kern="1200">
              <a:latin typeface="Aptos Light" panose="020B0004020202020204" pitchFamily="34" charset="0"/>
            </a:rPr>
            <a:t>Advises Leaders</a:t>
          </a:r>
          <a:endParaRPr lang="en-US" sz="2700" kern="1200">
            <a:latin typeface="Aptos Light" panose="020B0004020202020204" pitchFamily="34" charset="0"/>
          </a:endParaRPr>
        </a:p>
      </dsp:txBody>
      <dsp:txXfrm>
        <a:off x="0" y="2476399"/>
        <a:ext cx="5181600" cy="825298"/>
      </dsp:txXfrm>
    </dsp:sp>
    <dsp:sp modelId="{DC48F88C-2AB4-40C5-AD8B-1CE59180D6C8}">
      <dsp:nvSpPr>
        <dsp:cNvPr id="0" name=""/>
        <dsp:cNvSpPr/>
      </dsp:nvSpPr>
      <dsp:spPr>
        <a:xfrm>
          <a:off x="0" y="3301697"/>
          <a:ext cx="5181600"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205F90-72B1-41E8-8C51-2B211865061C}">
      <dsp:nvSpPr>
        <dsp:cNvPr id="0" name=""/>
        <dsp:cNvSpPr/>
      </dsp:nvSpPr>
      <dsp:spPr>
        <a:xfrm>
          <a:off x="0" y="3301697"/>
          <a:ext cx="5181600" cy="82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kern="1200">
              <a:latin typeface="Aptos Light" panose="020B0004020202020204" pitchFamily="34" charset="0"/>
            </a:rPr>
            <a:t>Drives Success</a:t>
          </a:r>
          <a:endParaRPr lang="en-US" sz="2700" kern="1200">
            <a:latin typeface="Aptos Light" panose="020B0004020202020204" pitchFamily="34" charset="0"/>
          </a:endParaRPr>
        </a:p>
      </dsp:txBody>
      <dsp:txXfrm>
        <a:off x="0" y="3301697"/>
        <a:ext cx="5181600" cy="8252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C96A4-D8F8-4800-ACF0-97B2CB0D99B6}">
      <dsp:nvSpPr>
        <dsp:cNvPr id="0" name=""/>
        <dsp:cNvSpPr/>
      </dsp:nvSpPr>
      <dsp:spPr>
        <a:xfrm>
          <a:off x="94540" y="744984"/>
          <a:ext cx="728384" cy="728384"/>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81F0FE5-18EC-4353-A015-24C5F961F8A0}">
      <dsp:nvSpPr>
        <dsp:cNvPr id="0" name=""/>
        <dsp:cNvSpPr/>
      </dsp:nvSpPr>
      <dsp:spPr>
        <a:xfrm>
          <a:off x="205052" y="827320"/>
          <a:ext cx="507361" cy="5637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3BAF223-3B6F-4FC9-ADDC-7B8C629DC7AB}">
      <dsp:nvSpPr>
        <dsp:cNvPr id="0" name=""/>
        <dsp:cNvSpPr/>
      </dsp:nvSpPr>
      <dsp:spPr>
        <a:xfrm>
          <a:off x="979007" y="744984"/>
          <a:ext cx="1716906" cy="728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0" kern="1200" dirty="0">
              <a:latin typeface="Aptos Light" panose="020B0004020202020204" pitchFamily="34" charset="0"/>
            </a:rPr>
            <a:t>Move beyond assurance &amp; compliance</a:t>
          </a:r>
          <a:endParaRPr lang="en-US" sz="2400" kern="1200" dirty="0">
            <a:latin typeface="Aptos Light" panose="020B0004020202020204" pitchFamily="34" charset="0"/>
          </a:endParaRPr>
        </a:p>
      </dsp:txBody>
      <dsp:txXfrm>
        <a:off x="979007" y="744984"/>
        <a:ext cx="1716906" cy="728384"/>
      </dsp:txXfrm>
    </dsp:sp>
    <dsp:sp modelId="{ECE086C8-FAD6-4416-8421-370C1B0CD11A}">
      <dsp:nvSpPr>
        <dsp:cNvPr id="0" name=""/>
        <dsp:cNvSpPr/>
      </dsp:nvSpPr>
      <dsp:spPr>
        <a:xfrm>
          <a:off x="2995071" y="744984"/>
          <a:ext cx="728384" cy="728384"/>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6DA3B3A-E1EF-49E4-9F0D-7A133AD07E91}">
      <dsp:nvSpPr>
        <dsp:cNvPr id="0" name=""/>
        <dsp:cNvSpPr/>
      </dsp:nvSpPr>
      <dsp:spPr>
        <a:xfrm>
          <a:off x="3105583" y="827320"/>
          <a:ext cx="507361" cy="5637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2CB543D-5682-4374-94CB-5B032CAC9430}">
      <dsp:nvSpPr>
        <dsp:cNvPr id="0" name=""/>
        <dsp:cNvSpPr/>
      </dsp:nvSpPr>
      <dsp:spPr>
        <a:xfrm>
          <a:off x="3879538" y="744984"/>
          <a:ext cx="1716906" cy="728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0" kern="1200" dirty="0">
              <a:latin typeface="Aptos Light" panose="020B0004020202020204" pitchFamily="34" charset="0"/>
            </a:rPr>
            <a:t>Provide advice &amp; strategy</a:t>
          </a:r>
          <a:endParaRPr lang="en-US" sz="2400" kern="1200" dirty="0">
            <a:latin typeface="Aptos Light" panose="020B0004020202020204" pitchFamily="34" charset="0"/>
          </a:endParaRPr>
        </a:p>
      </dsp:txBody>
      <dsp:txXfrm>
        <a:off x="3879538" y="744984"/>
        <a:ext cx="1716906" cy="728384"/>
      </dsp:txXfrm>
    </dsp:sp>
    <dsp:sp modelId="{CFD9A3A4-C242-4AA4-8B7D-D88ECAD81FBB}">
      <dsp:nvSpPr>
        <dsp:cNvPr id="0" name=""/>
        <dsp:cNvSpPr/>
      </dsp:nvSpPr>
      <dsp:spPr>
        <a:xfrm>
          <a:off x="94540" y="2649675"/>
          <a:ext cx="728384" cy="728384"/>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5A4D698-5B5C-4CCC-BB65-C6BE51768B9F}">
      <dsp:nvSpPr>
        <dsp:cNvPr id="0" name=""/>
        <dsp:cNvSpPr/>
      </dsp:nvSpPr>
      <dsp:spPr>
        <a:xfrm>
          <a:off x="205052" y="2732010"/>
          <a:ext cx="507361" cy="5637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E8D6845-B1C0-4410-A465-0A158AD720B5}">
      <dsp:nvSpPr>
        <dsp:cNvPr id="0" name=""/>
        <dsp:cNvSpPr/>
      </dsp:nvSpPr>
      <dsp:spPr>
        <a:xfrm>
          <a:off x="979007" y="2243360"/>
          <a:ext cx="1716906" cy="1541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0" kern="1200" dirty="0">
              <a:latin typeface="Aptos Light" panose="020B0004020202020204" pitchFamily="34" charset="0"/>
            </a:rPr>
            <a:t>Strategic planning with a long-term focus</a:t>
          </a:r>
          <a:endParaRPr lang="en-US" sz="2400" kern="1200" dirty="0">
            <a:latin typeface="Aptos Light" panose="020B0004020202020204" pitchFamily="34" charset="0"/>
          </a:endParaRPr>
        </a:p>
      </dsp:txBody>
      <dsp:txXfrm>
        <a:off x="979007" y="2243360"/>
        <a:ext cx="1716906" cy="1541013"/>
      </dsp:txXfrm>
    </dsp:sp>
    <dsp:sp modelId="{8C66E9B7-64D1-497C-B3EC-47255307A89B}">
      <dsp:nvSpPr>
        <dsp:cNvPr id="0" name=""/>
        <dsp:cNvSpPr/>
      </dsp:nvSpPr>
      <dsp:spPr>
        <a:xfrm>
          <a:off x="2995071" y="2649675"/>
          <a:ext cx="728384" cy="728384"/>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C8FC882-26CA-47E9-A57A-BDC375B34F6E}">
      <dsp:nvSpPr>
        <dsp:cNvPr id="0" name=""/>
        <dsp:cNvSpPr/>
      </dsp:nvSpPr>
      <dsp:spPr>
        <a:xfrm>
          <a:off x="3105583" y="2732010"/>
          <a:ext cx="507361" cy="5637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C9CAC0D-FE55-4650-BD1E-64145B08779B}">
      <dsp:nvSpPr>
        <dsp:cNvPr id="0" name=""/>
        <dsp:cNvSpPr/>
      </dsp:nvSpPr>
      <dsp:spPr>
        <a:xfrm>
          <a:off x="3879538" y="2434746"/>
          <a:ext cx="1716906" cy="1158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0" kern="1200" dirty="0">
              <a:latin typeface="Aptos Light" panose="020B0004020202020204" pitchFamily="34" charset="0"/>
            </a:rPr>
            <a:t>Stronger advisory role</a:t>
          </a:r>
          <a:endParaRPr lang="en-US" sz="2400" kern="1200" dirty="0">
            <a:latin typeface="Aptos Light" panose="020B0004020202020204" pitchFamily="34" charset="0"/>
          </a:endParaRPr>
        </a:p>
      </dsp:txBody>
      <dsp:txXfrm>
        <a:off x="3879538" y="2434746"/>
        <a:ext cx="1716906" cy="11582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18A39-8D42-47F3-BC37-95022012FF68}">
      <dsp:nvSpPr>
        <dsp:cNvPr id="0" name=""/>
        <dsp:cNvSpPr/>
      </dsp:nvSpPr>
      <dsp:spPr>
        <a:xfrm>
          <a:off x="23860" y="1047199"/>
          <a:ext cx="1779136" cy="2334889"/>
        </a:xfrm>
        <a:prstGeom prst="roundRect">
          <a:avLst>
            <a:gd name="adj" fmla="val 10000"/>
          </a:avLst>
        </a:prstGeom>
        <a:solidFill>
          <a:srgbClr val="333F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0" kern="1200" dirty="0">
              <a:solidFill>
                <a:schemeClr val="bg1"/>
              </a:solidFill>
              <a:latin typeface="Aptos Light" panose="020B0004020202020204" pitchFamily="34" charset="0"/>
            </a:rPr>
            <a:t>Spot risks early</a:t>
          </a:r>
          <a:br>
            <a:rPr lang="en-US" sz="2000" b="0" kern="1200" dirty="0">
              <a:solidFill>
                <a:schemeClr val="bg1"/>
              </a:solidFill>
              <a:latin typeface="Aptos Light" panose="020B0004020202020204" pitchFamily="34" charset="0"/>
            </a:rPr>
          </a:br>
          <a:endParaRPr lang="en-US" sz="2000" kern="1200" dirty="0">
            <a:solidFill>
              <a:schemeClr val="accent5">
                <a:lumMod val="20000"/>
                <a:lumOff val="80000"/>
              </a:schemeClr>
            </a:solidFill>
            <a:latin typeface="Aptos Light" panose="020B0004020202020204" pitchFamily="34" charset="0"/>
          </a:endParaRPr>
        </a:p>
      </dsp:txBody>
      <dsp:txXfrm>
        <a:off x="75969" y="1099308"/>
        <a:ext cx="1674918" cy="2230671"/>
      </dsp:txXfrm>
    </dsp:sp>
    <dsp:sp modelId="{E793BAE3-F1E3-4B7E-AE48-B5A8FCFC5591}">
      <dsp:nvSpPr>
        <dsp:cNvPr id="0" name=""/>
        <dsp:cNvSpPr/>
      </dsp:nvSpPr>
      <dsp:spPr>
        <a:xfrm>
          <a:off x="1949195" y="2033358"/>
          <a:ext cx="309941" cy="362572"/>
        </a:xfrm>
        <a:prstGeom prst="rightArrow">
          <a:avLst>
            <a:gd name="adj1" fmla="val 60000"/>
            <a:gd name="adj2" fmla="val 50000"/>
          </a:avLst>
        </a:prstGeom>
        <a:solidFill>
          <a:srgbClr val="DAE3F3"/>
        </a:solidFill>
        <a:ln>
          <a:solidFill>
            <a:srgbClr val="ADB9C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949195" y="2105872"/>
        <a:ext cx="216959" cy="217544"/>
      </dsp:txXfrm>
    </dsp:sp>
    <dsp:sp modelId="{0C0CB8E1-D1F0-4546-A6CB-B616D1478B5B}">
      <dsp:nvSpPr>
        <dsp:cNvPr id="0" name=""/>
        <dsp:cNvSpPr/>
      </dsp:nvSpPr>
      <dsp:spPr>
        <a:xfrm>
          <a:off x="2387791" y="1047199"/>
          <a:ext cx="1779136" cy="2334889"/>
        </a:xfrm>
        <a:prstGeom prst="roundRect">
          <a:avLst>
            <a:gd name="adj" fmla="val 10000"/>
          </a:avLst>
        </a:prstGeom>
        <a:solidFill>
          <a:srgbClr val="333F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0" kern="1200" dirty="0">
              <a:latin typeface="Aptos Light" panose="020B0004020202020204" pitchFamily="34" charset="0"/>
            </a:rPr>
            <a:t>Prevent costly mistakes</a:t>
          </a:r>
          <a:br>
            <a:rPr lang="en-US" sz="2000" b="0" kern="1200" dirty="0">
              <a:latin typeface="Aptos Light" panose="020B0004020202020204" pitchFamily="34" charset="0"/>
            </a:rPr>
          </a:br>
          <a:endParaRPr lang="en-US" sz="2000" kern="1200" dirty="0">
            <a:latin typeface="Aptos Light" panose="020B0004020202020204" pitchFamily="34" charset="0"/>
          </a:endParaRPr>
        </a:p>
      </dsp:txBody>
      <dsp:txXfrm>
        <a:off x="2439900" y="1099308"/>
        <a:ext cx="1674918" cy="2230671"/>
      </dsp:txXfrm>
    </dsp:sp>
    <dsp:sp modelId="{F3C6A560-C327-4FB2-BD14-94D3A28DCFDA}">
      <dsp:nvSpPr>
        <dsp:cNvPr id="0" name=""/>
        <dsp:cNvSpPr/>
      </dsp:nvSpPr>
      <dsp:spPr>
        <a:xfrm>
          <a:off x="4313127" y="2033358"/>
          <a:ext cx="309941" cy="362572"/>
        </a:xfrm>
        <a:prstGeom prst="rightArrow">
          <a:avLst>
            <a:gd name="adj1" fmla="val 60000"/>
            <a:gd name="adj2" fmla="val 50000"/>
          </a:avLst>
        </a:prstGeom>
        <a:solidFill>
          <a:srgbClr val="DAE3F3"/>
        </a:solidFill>
        <a:ln>
          <a:solidFill>
            <a:srgbClr val="ADB9C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313127" y="2105872"/>
        <a:ext cx="216959" cy="217544"/>
      </dsp:txXfrm>
    </dsp:sp>
    <dsp:sp modelId="{07BCD9F8-DF10-4574-B789-46C0EE470AB5}">
      <dsp:nvSpPr>
        <dsp:cNvPr id="0" name=""/>
        <dsp:cNvSpPr/>
      </dsp:nvSpPr>
      <dsp:spPr>
        <a:xfrm>
          <a:off x="4751723" y="1047199"/>
          <a:ext cx="1779136" cy="2334889"/>
        </a:xfrm>
        <a:prstGeom prst="roundRect">
          <a:avLst>
            <a:gd name="adj" fmla="val 10000"/>
          </a:avLst>
        </a:prstGeom>
        <a:solidFill>
          <a:srgbClr val="333F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0" kern="1200" dirty="0">
              <a:latin typeface="Aptos Light" panose="020B0004020202020204" pitchFamily="34" charset="0"/>
            </a:rPr>
            <a:t>Improve systems &amp; operations</a:t>
          </a:r>
          <a:br>
            <a:rPr lang="en-US" sz="2000" b="0" kern="1200" dirty="0">
              <a:latin typeface="Aptos Light" panose="020B0004020202020204" pitchFamily="34" charset="0"/>
            </a:rPr>
          </a:br>
          <a:endParaRPr lang="en-US" sz="2000" kern="1200" dirty="0">
            <a:latin typeface="Aptos Light" panose="020B0004020202020204" pitchFamily="34" charset="0"/>
          </a:endParaRPr>
        </a:p>
      </dsp:txBody>
      <dsp:txXfrm>
        <a:off x="4803832" y="1099308"/>
        <a:ext cx="1674918" cy="2230671"/>
      </dsp:txXfrm>
    </dsp:sp>
    <dsp:sp modelId="{9108FDAA-8086-45FD-B565-398CCD974F44}">
      <dsp:nvSpPr>
        <dsp:cNvPr id="0" name=""/>
        <dsp:cNvSpPr/>
      </dsp:nvSpPr>
      <dsp:spPr>
        <a:xfrm>
          <a:off x="6677058" y="2033358"/>
          <a:ext cx="309941" cy="362572"/>
        </a:xfrm>
        <a:prstGeom prst="rightArrow">
          <a:avLst>
            <a:gd name="adj1" fmla="val 60000"/>
            <a:gd name="adj2" fmla="val 50000"/>
          </a:avLst>
        </a:prstGeom>
        <a:solidFill>
          <a:srgbClr val="DAE3F3"/>
        </a:solidFill>
        <a:ln>
          <a:solidFill>
            <a:srgbClr val="ADB9C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677058" y="2105872"/>
        <a:ext cx="216959" cy="217544"/>
      </dsp:txXfrm>
    </dsp:sp>
    <dsp:sp modelId="{E6845E97-B251-4CFE-81D6-EBAD46F8E5AE}">
      <dsp:nvSpPr>
        <dsp:cNvPr id="0" name=""/>
        <dsp:cNvSpPr/>
      </dsp:nvSpPr>
      <dsp:spPr>
        <a:xfrm>
          <a:off x="7115655" y="1047199"/>
          <a:ext cx="1779136" cy="2334889"/>
        </a:xfrm>
        <a:prstGeom prst="roundRect">
          <a:avLst>
            <a:gd name="adj" fmla="val 10000"/>
          </a:avLst>
        </a:prstGeom>
        <a:solidFill>
          <a:srgbClr val="333F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0" kern="1200" dirty="0">
              <a:latin typeface="Aptos Light" panose="020B0004020202020204" pitchFamily="34" charset="0"/>
            </a:rPr>
            <a:t>Build trust &amp; accountability</a:t>
          </a:r>
          <a:br>
            <a:rPr lang="en-US" sz="2000" b="0" kern="1200" dirty="0">
              <a:latin typeface="Aptos Light" panose="020B0004020202020204" pitchFamily="34" charset="0"/>
            </a:rPr>
          </a:br>
          <a:endParaRPr lang="en-US" sz="2000" kern="1200" dirty="0">
            <a:latin typeface="Aptos Light" panose="020B0004020202020204" pitchFamily="34" charset="0"/>
          </a:endParaRPr>
        </a:p>
      </dsp:txBody>
      <dsp:txXfrm>
        <a:off x="7167764" y="1099308"/>
        <a:ext cx="1674918" cy="2230671"/>
      </dsp:txXfrm>
    </dsp:sp>
    <dsp:sp modelId="{B332816C-AD78-4A08-AA9A-56DBD756B47E}">
      <dsp:nvSpPr>
        <dsp:cNvPr id="0" name=""/>
        <dsp:cNvSpPr/>
      </dsp:nvSpPr>
      <dsp:spPr>
        <a:xfrm>
          <a:off x="9037826" y="2033358"/>
          <a:ext cx="303234" cy="362572"/>
        </a:xfrm>
        <a:prstGeom prst="rightArrow">
          <a:avLst>
            <a:gd name="adj1" fmla="val 60000"/>
            <a:gd name="adj2" fmla="val 50000"/>
          </a:avLst>
        </a:prstGeom>
        <a:solidFill>
          <a:srgbClr val="DAE3F3"/>
        </a:solidFill>
        <a:ln>
          <a:solidFill>
            <a:srgbClr val="ADB9C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037826" y="2105872"/>
        <a:ext cx="212264" cy="217544"/>
      </dsp:txXfrm>
    </dsp:sp>
    <dsp:sp modelId="{8735D331-98F7-4B12-8D11-5E8AFBB48332}">
      <dsp:nvSpPr>
        <dsp:cNvPr id="0" name=""/>
        <dsp:cNvSpPr/>
      </dsp:nvSpPr>
      <dsp:spPr>
        <a:xfrm>
          <a:off x="9466932" y="1047199"/>
          <a:ext cx="1779136" cy="2334889"/>
        </a:xfrm>
        <a:prstGeom prst="roundRect">
          <a:avLst>
            <a:gd name="adj" fmla="val 10000"/>
          </a:avLst>
        </a:prstGeom>
        <a:solidFill>
          <a:srgbClr val="333F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2000" b="0" kern="1200" dirty="0">
              <a:solidFill>
                <a:prstClr val="white"/>
              </a:solidFill>
              <a:latin typeface="Aptos Light" panose="020B0004020202020204" pitchFamily="34" charset="0"/>
              <a:ea typeface="+mn-ea"/>
              <a:cs typeface="+mn-cs"/>
            </a:rPr>
            <a:t>Strengthen companies for the future</a:t>
          </a:r>
          <a:br>
            <a:rPr lang="en-US" sz="2000" b="0" kern="1200" dirty="0">
              <a:solidFill>
                <a:prstClr val="white"/>
              </a:solidFill>
              <a:latin typeface="Aptos Light" panose="020B0004020202020204" pitchFamily="34" charset="0"/>
              <a:ea typeface="+mn-ea"/>
              <a:cs typeface="+mn-cs"/>
            </a:rPr>
          </a:br>
          <a:endParaRPr lang="en-US" sz="2000" b="0" kern="1200" dirty="0">
            <a:solidFill>
              <a:prstClr val="white"/>
            </a:solidFill>
            <a:latin typeface="Aptos Light" panose="020B0004020202020204" pitchFamily="34" charset="0"/>
            <a:ea typeface="+mn-ea"/>
            <a:cs typeface="+mn-cs"/>
          </a:endParaRPr>
        </a:p>
      </dsp:txBody>
      <dsp:txXfrm>
        <a:off x="9519041" y="1099308"/>
        <a:ext cx="1674918" cy="22306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BD2A3-D822-4811-8552-7F2E17357F17}">
      <dsp:nvSpPr>
        <dsp:cNvPr id="0" name=""/>
        <dsp:cNvSpPr/>
      </dsp:nvSpPr>
      <dsp:spPr>
        <a:xfrm>
          <a:off x="775148" y="1341570"/>
          <a:ext cx="825398" cy="8253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D15DA0-F328-4F18-9D95-999EA7F74008}">
      <dsp:nvSpPr>
        <dsp:cNvPr id="0" name=""/>
        <dsp:cNvSpPr/>
      </dsp:nvSpPr>
      <dsp:spPr>
        <a:xfrm>
          <a:off x="8707" y="2261366"/>
          <a:ext cx="2358281" cy="353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a:latin typeface="Aptos Light" panose="020B0004020202020204" pitchFamily="34" charset="0"/>
            </a:rPr>
            <a:t>Meet</a:t>
          </a:r>
        </a:p>
      </dsp:txBody>
      <dsp:txXfrm>
        <a:off x="8707" y="2261366"/>
        <a:ext cx="2358281" cy="353742"/>
      </dsp:txXfrm>
    </dsp:sp>
    <dsp:sp modelId="{72CA8387-2F24-4C05-B6AE-51A5382E040C}">
      <dsp:nvSpPr>
        <dsp:cNvPr id="0" name=""/>
        <dsp:cNvSpPr/>
      </dsp:nvSpPr>
      <dsp:spPr>
        <a:xfrm>
          <a:off x="8707" y="2659015"/>
          <a:ext cx="2358281" cy="877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latin typeface="Aptos Light" panose="020B0004020202020204" pitchFamily="34" charset="0"/>
            </a:rPr>
            <a:t>Meet with department heads to understand processes</a:t>
          </a:r>
        </a:p>
      </dsp:txBody>
      <dsp:txXfrm>
        <a:off x="8707" y="2659015"/>
        <a:ext cx="2358281" cy="877853"/>
      </dsp:txXfrm>
    </dsp:sp>
    <dsp:sp modelId="{86F3BE09-9858-42DF-B887-3435532BBEF8}">
      <dsp:nvSpPr>
        <dsp:cNvPr id="0" name=""/>
        <dsp:cNvSpPr/>
      </dsp:nvSpPr>
      <dsp:spPr>
        <a:xfrm>
          <a:off x="3546129" y="1341570"/>
          <a:ext cx="825398" cy="8253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69F4BB-4912-4F4E-8E10-3E5A7DE24106}">
      <dsp:nvSpPr>
        <dsp:cNvPr id="0" name=""/>
        <dsp:cNvSpPr/>
      </dsp:nvSpPr>
      <dsp:spPr>
        <a:xfrm>
          <a:off x="2779687" y="2261366"/>
          <a:ext cx="2358281" cy="353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a:latin typeface="Aptos Light" panose="020B0004020202020204" pitchFamily="34" charset="0"/>
            </a:rPr>
            <a:t>Analyze</a:t>
          </a:r>
        </a:p>
      </dsp:txBody>
      <dsp:txXfrm>
        <a:off x="2779687" y="2261366"/>
        <a:ext cx="2358281" cy="353742"/>
      </dsp:txXfrm>
    </dsp:sp>
    <dsp:sp modelId="{11BF2E72-860D-45B1-BCE1-B2C290BEC83E}">
      <dsp:nvSpPr>
        <dsp:cNvPr id="0" name=""/>
        <dsp:cNvSpPr/>
      </dsp:nvSpPr>
      <dsp:spPr>
        <a:xfrm>
          <a:off x="2779687" y="2659015"/>
          <a:ext cx="2358281" cy="877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latin typeface="Aptos Light" panose="020B0004020202020204" pitchFamily="34" charset="0"/>
            </a:rPr>
            <a:t>Analyze data for inconsistencies</a:t>
          </a:r>
        </a:p>
      </dsp:txBody>
      <dsp:txXfrm>
        <a:off x="2779687" y="2659015"/>
        <a:ext cx="2358281" cy="877853"/>
      </dsp:txXfrm>
    </dsp:sp>
    <dsp:sp modelId="{CF02CCD0-7D69-47CC-AC83-BEFF8C5875C9}">
      <dsp:nvSpPr>
        <dsp:cNvPr id="0" name=""/>
        <dsp:cNvSpPr/>
      </dsp:nvSpPr>
      <dsp:spPr>
        <a:xfrm>
          <a:off x="6317109" y="1341570"/>
          <a:ext cx="825398" cy="8253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B32A7C-4618-44BE-97E1-FD92DE7FC36C}">
      <dsp:nvSpPr>
        <dsp:cNvPr id="0" name=""/>
        <dsp:cNvSpPr/>
      </dsp:nvSpPr>
      <dsp:spPr>
        <a:xfrm>
          <a:off x="5550668" y="2261366"/>
          <a:ext cx="2358281" cy="353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a:latin typeface="Aptos Light" panose="020B0004020202020204" pitchFamily="34" charset="0"/>
            </a:rPr>
            <a:t>Brainstorm</a:t>
          </a:r>
        </a:p>
      </dsp:txBody>
      <dsp:txXfrm>
        <a:off x="5550668" y="2261366"/>
        <a:ext cx="2358281" cy="353742"/>
      </dsp:txXfrm>
    </dsp:sp>
    <dsp:sp modelId="{AADA6E9B-8DEB-4199-910D-44A43EE190B9}">
      <dsp:nvSpPr>
        <dsp:cNvPr id="0" name=""/>
        <dsp:cNvSpPr/>
      </dsp:nvSpPr>
      <dsp:spPr>
        <a:xfrm>
          <a:off x="5550668" y="2659015"/>
          <a:ext cx="2358281" cy="877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latin typeface="Aptos Light" panose="020B0004020202020204" pitchFamily="34" charset="0"/>
            </a:rPr>
            <a:t>Brainstorm control improvements</a:t>
          </a:r>
        </a:p>
      </dsp:txBody>
      <dsp:txXfrm>
        <a:off x="5550668" y="2659015"/>
        <a:ext cx="2358281" cy="877853"/>
      </dsp:txXfrm>
    </dsp:sp>
    <dsp:sp modelId="{ED2425A5-EEE0-495A-B52C-4724C0427691}">
      <dsp:nvSpPr>
        <dsp:cNvPr id="0" name=""/>
        <dsp:cNvSpPr/>
      </dsp:nvSpPr>
      <dsp:spPr>
        <a:xfrm>
          <a:off x="9088089" y="1341570"/>
          <a:ext cx="825398" cy="8253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422A46-8605-480F-A75F-36A08F59FBD8}">
      <dsp:nvSpPr>
        <dsp:cNvPr id="0" name=""/>
        <dsp:cNvSpPr/>
      </dsp:nvSpPr>
      <dsp:spPr>
        <a:xfrm>
          <a:off x="8321648" y="2261366"/>
          <a:ext cx="2358281" cy="353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a:latin typeface="Aptos Light" panose="020B0004020202020204" pitchFamily="34" charset="0"/>
            </a:rPr>
            <a:t>Present</a:t>
          </a:r>
        </a:p>
      </dsp:txBody>
      <dsp:txXfrm>
        <a:off x="8321648" y="2261366"/>
        <a:ext cx="2358281" cy="353742"/>
      </dsp:txXfrm>
    </dsp:sp>
    <dsp:sp modelId="{DF07AB80-0D86-4E51-8AC8-7FCE5A0ACF23}">
      <dsp:nvSpPr>
        <dsp:cNvPr id="0" name=""/>
        <dsp:cNvSpPr/>
      </dsp:nvSpPr>
      <dsp:spPr>
        <a:xfrm>
          <a:off x="8321648" y="2659015"/>
          <a:ext cx="2358281" cy="877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latin typeface="Aptos Light" panose="020B0004020202020204" pitchFamily="34" charset="0"/>
            </a:rPr>
            <a:t>Present findings to leadership</a:t>
          </a:r>
        </a:p>
      </dsp:txBody>
      <dsp:txXfrm>
        <a:off x="8321648" y="2659015"/>
        <a:ext cx="2358281" cy="8778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11ACD-DBA8-46C9-9A19-917B297FBFCE}">
      <dsp:nvSpPr>
        <dsp:cNvPr id="0" name=""/>
        <dsp:cNvSpPr/>
      </dsp:nvSpPr>
      <dsp:spPr>
        <a:xfrm>
          <a:off x="0" y="0"/>
          <a:ext cx="1874721" cy="417647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tx1"/>
              </a:solidFill>
              <a:latin typeface="Aptos Light" panose="020B0004020202020204" pitchFamily="34" charset="0"/>
            </a:rPr>
            <a:t>Review Customer Experience</a:t>
          </a:r>
        </a:p>
      </dsp:txBody>
      <dsp:txXfrm>
        <a:off x="0" y="1670590"/>
        <a:ext cx="1874721" cy="1670590"/>
      </dsp:txXfrm>
    </dsp:sp>
    <dsp:sp modelId="{6CDDE2E5-75B3-47FC-97DF-46593E06DE63}">
      <dsp:nvSpPr>
        <dsp:cNvPr id="0" name=""/>
        <dsp:cNvSpPr/>
      </dsp:nvSpPr>
      <dsp:spPr>
        <a:xfrm>
          <a:off x="241977" y="250588"/>
          <a:ext cx="1390766" cy="139076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1">
          <a:scrgbClr r="0" g="0" b="0"/>
        </a:fillRef>
        <a:effectRef idx="2">
          <a:scrgbClr r="0" g="0" b="0"/>
        </a:effectRef>
        <a:fontRef idx="minor"/>
      </dsp:style>
    </dsp:sp>
    <dsp:sp modelId="{06897CD4-6D55-4043-B1A5-0C7D18FF0982}">
      <dsp:nvSpPr>
        <dsp:cNvPr id="0" name=""/>
        <dsp:cNvSpPr/>
      </dsp:nvSpPr>
      <dsp:spPr>
        <a:xfrm>
          <a:off x="1930962" y="0"/>
          <a:ext cx="1874721" cy="417647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kern="1200">
              <a:latin typeface="Aptos Light" panose="020B0004020202020204" pitchFamily="34" charset="0"/>
            </a:rPr>
            <a:t>Evaluate Major Changes</a:t>
          </a:r>
        </a:p>
      </dsp:txBody>
      <dsp:txXfrm>
        <a:off x="1930962" y="1670590"/>
        <a:ext cx="1874721" cy="1670590"/>
      </dsp:txXfrm>
    </dsp:sp>
    <dsp:sp modelId="{AE392225-0B9B-4960-BEC1-006B83BD1191}">
      <dsp:nvSpPr>
        <dsp:cNvPr id="0" name=""/>
        <dsp:cNvSpPr/>
      </dsp:nvSpPr>
      <dsp:spPr>
        <a:xfrm>
          <a:off x="2172940" y="250588"/>
          <a:ext cx="1390766" cy="139076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1">
          <a:scrgbClr r="0" g="0" b="0"/>
        </a:fillRef>
        <a:effectRef idx="2">
          <a:scrgbClr r="0" g="0" b="0"/>
        </a:effectRef>
        <a:fontRef idx="minor"/>
      </dsp:style>
    </dsp:sp>
    <dsp:sp modelId="{54FA3672-E350-4C1C-BDC1-A871700443FA}">
      <dsp:nvSpPr>
        <dsp:cNvPr id="0" name=""/>
        <dsp:cNvSpPr/>
      </dsp:nvSpPr>
      <dsp:spPr>
        <a:xfrm>
          <a:off x="3861925" y="0"/>
          <a:ext cx="1874721" cy="417647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kern="1200">
              <a:latin typeface="Aptos Light" panose="020B0004020202020204" pitchFamily="34" charset="0"/>
            </a:rPr>
            <a:t>Observe and Investigate</a:t>
          </a:r>
        </a:p>
      </dsp:txBody>
      <dsp:txXfrm>
        <a:off x="3861925" y="1670590"/>
        <a:ext cx="1874721" cy="1670590"/>
      </dsp:txXfrm>
    </dsp:sp>
    <dsp:sp modelId="{2FB3B7FB-18D7-4F04-9DC8-E9DD4A9A007A}">
      <dsp:nvSpPr>
        <dsp:cNvPr id="0" name=""/>
        <dsp:cNvSpPr/>
      </dsp:nvSpPr>
      <dsp:spPr>
        <a:xfrm>
          <a:off x="4103902" y="250588"/>
          <a:ext cx="1390766" cy="139076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1">
          <a:scrgbClr r="0" g="0" b="0"/>
        </a:fillRef>
        <a:effectRef idx="2">
          <a:scrgbClr r="0" g="0" b="0"/>
        </a:effectRef>
        <a:fontRef idx="minor"/>
      </dsp:style>
    </dsp:sp>
    <dsp:sp modelId="{D545DB84-7F60-4EDD-BFD8-A27A7E3F2351}">
      <dsp:nvSpPr>
        <dsp:cNvPr id="0" name=""/>
        <dsp:cNvSpPr/>
      </dsp:nvSpPr>
      <dsp:spPr>
        <a:xfrm>
          <a:off x="5792888" y="0"/>
          <a:ext cx="1874721" cy="417647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kern="1200">
              <a:latin typeface="Aptos Light" panose="020B0004020202020204" pitchFamily="34" charset="0"/>
            </a:rPr>
            <a:t>Assess Organizational Culture</a:t>
          </a:r>
        </a:p>
      </dsp:txBody>
      <dsp:txXfrm>
        <a:off x="5792888" y="1670590"/>
        <a:ext cx="1874721" cy="1670590"/>
      </dsp:txXfrm>
    </dsp:sp>
    <dsp:sp modelId="{9BD37505-25F1-4E0B-86B5-E7B7EADC8F2C}">
      <dsp:nvSpPr>
        <dsp:cNvPr id="0" name=""/>
        <dsp:cNvSpPr/>
      </dsp:nvSpPr>
      <dsp:spPr>
        <a:xfrm>
          <a:off x="6034865" y="250588"/>
          <a:ext cx="1390766" cy="139076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1">
          <a:scrgbClr r="0" g="0" b="0"/>
        </a:fillRef>
        <a:effectRef idx="2">
          <a:scrgbClr r="0" g="0" b="0"/>
        </a:effectRef>
        <a:fontRef idx="minor"/>
      </dsp:style>
    </dsp:sp>
    <dsp:sp modelId="{A0FE548B-FE4F-417B-96F0-88BB162E55F8}">
      <dsp:nvSpPr>
        <dsp:cNvPr id="0" name=""/>
        <dsp:cNvSpPr/>
      </dsp:nvSpPr>
      <dsp:spPr>
        <a:xfrm>
          <a:off x="7723850" y="0"/>
          <a:ext cx="1874721" cy="417647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kern="1200">
              <a:latin typeface="Aptos Light" panose="020B0004020202020204" pitchFamily="34" charset="0"/>
            </a:rPr>
            <a:t>Recommend Improvements</a:t>
          </a:r>
        </a:p>
      </dsp:txBody>
      <dsp:txXfrm>
        <a:off x="7723850" y="1670590"/>
        <a:ext cx="1874721" cy="1670590"/>
      </dsp:txXfrm>
    </dsp:sp>
    <dsp:sp modelId="{FC4F0159-02E0-41A4-A697-B6550130D06E}">
      <dsp:nvSpPr>
        <dsp:cNvPr id="0" name=""/>
        <dsp:cNvSpPr/>
      </dsp:nvSpPr>
      <dsp:spPr>
        <a:xfrm>
          <a:off x="7965828" y="250588"/>
          <a:ext cx="1390766" cy="1390766"/>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1">
          <a:scrgbClr r="0" g="0" b="0"/>
        </a:fillRef>
        <a:effectRef idx="2">
          <a:scrgbClr r="0" g="0" b="0"/>
        </a:effectRef>
        <a:fontRef idx="minor"/>
      </dsp:style>
    </dsp:sp>
    <dsp:sp modelId="{A09FBC6D-1830-473D-96D6-9D2227B78823}">
      <dsp:nvSpPr>
        <dsp:cNvPr id="0" name=""/>
        <dsp:cNvSpPr/>
      </dsp:nvSpPr>
      <dsp:spPr>
        <a:xfrm>
          <a:off x="1001119" y="3421938"/>
          <a:ext cx="7533281" cy="281573"/>
        </a:xfrm>
        <a:prstGeom prst="leftRightArrow">
          <a:avLst/>
        </a:prstGeom>
        <a:solidFill>
          <a:schemeClr val="accent6">
            <a:lumMod val="40000"/>
            <a:lumOff val="60000"/>
          </a:schemeClr>
        </a:solidFill>
        <a:ln>
          <a:noFill/>
        </a:ln>
        <a:effectLst/>
      </dsp:spPr>
      <dsp:style>
        <a:lnRef idx="0">
          <a:scrgbClr r="0" g="0" b="0"/>
        </a:lnRef>
        <a:fillRef idx="3">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11ACD-DBA8-46C9-9A19-917B297FBFCE}">
      <dsp:nvSpPr>
        <dsp:cNvPr id="0" name=""/>
        <dsp:cNvSpPr/>
      </dsp:nvSpPr>
      <dsp:spPr>
        <a:xfrm>
          <a:off x="117" y="0"/>
          <a:ext cx="1560705" cy="417647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Aptos Light" panose="020B0004020202020204" pitchFamily="34" charset="0"/>
            </a:rPr>
            <a:t>Finance &amp; Banking</a:t>
          </a:r>
        </a:p>
      </dsp:txBody>
      <dsp:txXfrm>
        <a:off x="117" y="1670590"/>
        <a:ext cx="1560705" cy="1670590"/>
      </dsp:txXfrm>
    </dsp:sp>
    <dsp:sp modelId="{6CDDE2E5-75B3-47FC-97DF-46593E06DE63}">
      <dsp:nvSpPr>
        <dsp:cNvPr id="0" name=""/>
        <dsp:cNvSpPr/>
      </dsp:nvSpPr>
      <dsp:spPr>
        <a:xfrm>
          <a:off x="85086" y="250588"/>
          <a:ext cx="1390766" cy="139076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06897CD4-6D55-4043-B1A5-0C7D18FF0982}">
      <dsp:nvSpPr>
        <dsp:cNvPr id="0" name=""/>
        <dsp:cNvSpPr/>
      </dsp:nvSpPr>
      <dsp:spPr>
        <a:xfrm>
          <a:off x="1607643" y="0"/>
          <a:ext cx="1560705" cy="417647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ptos Light" panose="020B0004020202020204" pitchFamily="34" charset="0"/>
            </a:rPr>
            <a:t>Healthcare</a:t>
          </a:r>
        </a:p>
      </dsp:txBody>
      <dsp:txXfrm>
        <a:off x="1607643" y="1670590"/>
        <a:ext cx="1560705" cy="1670590"/>
      </dsp:txXfrm>
    </dsp:sp>
    <dsp:sp modelId="{AE392225-0B9B-4960-BEC1-006B83BD1191}">
      <dsp:nvSpPr>
        <dsp:cNvPr id="0" name=""/>
        <dsp:cNvSpPr/>
      </dsp:nvSpPr>
      <dsp:spPr>
        <a:xfrm>
          <a:off x="1692613" y="250588"/>
          <a:ext cx="1390766" cy="1390766"/>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54FA3672-E350-4C1C-BDC1-A871700443FA}">
      <dsp:nvSpPr>
        <dsp:cNvPr id="0" name=""/>
        <dsp:cNvSpPr/>
      </dsp:nvSpPr>
      <dsp:spPr>
        <a:xfrm>
          <a:off x="3215170" y="0"/>
          <a:ext cx="1560705" cy="417647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ptos Light" panose="020B0004020202020204" pitchFamily="34" charset="0"/>
            </a:rPr>
            <a:t>Technology &amp; IT</a:t>
          </a:r>
        </a:p>
      </dsp:txBody>
      <dsp:txXfrm>
        <a:off x="3215170" y="1670590"/>
        <a:ext cx="1560705" cy="1670590"/>
      </dsp:txXfrm>
    </dsp:sp>
    <dsp:sp modelId="{2FB3B7FB-18D7-4F04-9DC8-E9DD4A9A007A}">
      <dsp:nvSpPr>
        <dsp:cNvPr id="0" name=""/>
        <dsp:cNvSpPr/>
      </dsp:nvSpPr>
      <dsp:spPr>
        <a:xfrm>
          <a:off x="3300139" y="250588"/>
          <a:ext cx="1390766" cy="1390766"/>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D545DB84-7F60-4EDD-BFD8-A27A7E3F2351}">
      <dsp:nvSpPr>
        <dsp:cNvPr id="0" name=""/>
        <dsp:cNvSpPr/>
      </dsp:nvSpPr>
      <dsp:spPr>
        <a:xfrm>
          <a:off x="4822696" y="0"/>
          <a:ext cx="1560705" cy="417647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ptos Light" panose="020B0004020202020204" pitchFamily="34" charset="0"/>
            </a:rPr>
            <a:t>Government &amp; Public Agencies</a:t>
          </a:r>
        </a:p>
      </dsp:txBody>
      <dsp:txXfrm>
        <a:off x="4822696" y="1670590"/>
        <a:ext cx="1560705" cy="1670590"/>
      </dsp:txXfrm>
    </dsp:sp>
    <dsp:sp modelId="{9BD37505-25F1-4E0B-86B5-E7B7EADC8F2C}">
      <dsp:nvSpPr>
        <dsp:cNvPr id="0" name=""/>
        <dsp:cNvSpPr/>
      </dsp:nvSpPr>
      <dsp:spPr>
        <a:xfrm>
          <a:off x="4907666" y="250588"/>
          <a:ext cx="1390766" cy="1390766"/>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0FE548B-FE4F-417B-96F0-88BB162E55F8}">
      <dsp:nvSpPr>
        <dsp:cNvPr id="0" name=""/>
        <dsp:cNvSpPr/>
      </dsp:nvSpPr>
      <dsp:spPr>
        <a:xfrm>
          <a:off x="6430223" y="0"/>
          <a:ext cx="1560705" cy="417647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ptos Light" panose="020B0004020202020204" pitchFamily="34" charset="0"/>
            </a:rPr>
            <a:t>Manufacturers</a:t>
          </a:r>
        </a:p>
      </dsp:txBody>
      <dsp:txXfrm>
        <a:off x="6430223" y="1670590"/>
        <a:ext cx="1560705" cy="1670590"/>
      </dsp:txXfrm>
    </dsp:sp>
    <dsp:sp modelId="{FC4F0159-02E0-41A4-A697-B6550130D06E}">
      <dsp:nvSpPr>
        <dsp:cNvPr id="0" name=""/>
        <dsp:cNvSpPr/>
      </dsp:nvSpPr>
      <dsp:spPr>
        <a:xfrm>
          <a:off x="6515192" y="250588"/>
          <a:ext cx="1390766" cy="1390766"/>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CFF65B5B-B9B0-44F8-B61D-4DE9BF86CE33}">
      <dsp:nvSpPr>
        <dsp:cNvPr id="0" name=""/>
        <dsp:cNvSpPr/>
      </dsp:nvSpPr>
      <dsp:spPr>
        <a:xfrm>
          <a:off x="8037749" y="0"/>
          <a:ext cx="1560705" cy="417647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ptos Light" panose="020B0004020202020204" pitchFamily="34" charset="0"/>
            </a:rPr>
            <a:t>Retail &amp; E-commerce</a:t>
          </a:r>
        </a:p>
      </dsp:txBody>
      <dsp:txXfrm>
        <a:off x="8037749" y="1670590"/>
        <a:ext cx="1560705" cy="1670590"/>
      </dsp:txXfrm>
    </dsp:sp>
    <dsp:sp modelId="{42B7DFD7-D522-4327-950E-D2DA1984A453}">
      <dsp:nvSpPr>
        <dsp:cNvPr id="0" name=""/>
        <dsp:cNvSpPr/>
      </dsp:nvSpPr>
      <dsp:spPr>
        <a:xfrm>
          <a:off x="8122719" y="250588"/>
          <a:ext cx="1390766" cy="1390766"/>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09FBC6D-1830-473D-96D6-9D2227B78823}">
      <dsp:nvSpPr>
        <dsp:cNvPr id="0" name=""/>
        <dsp:cNvSpPr/>
      </dsp:nvSpPr>
      <dsp:spPr>
        <a:xfrm>
          <a:off x="1001119" y="3421938"/>
          <a:ext cx="7533281" cy="281573"/>
        </a:xfrm>
        <a:prstGeom prst="leftRightArrow">
          <a:avLst/>
        </a:prstGeom>
        <a:solidFill>
          <a:schemeClr val="accent6">
            <a:lumMod val="40000"/>
            <a:lumOff val="60000"/>
          </a:schemeClr>
        </a:solidFill>
        <a:ln>
          <a:noFill/>
        </a:ln>
        <a:effectLst/>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BFA49-1F09-4156-AE8C-65F5B1D4180B}">
      <dsp:nvSpPr>
        <dsp:cNvPr id="0" name=""/>
        <dsp:cNvSpPr/>
      </dsp:nvSpPr>
      <dsp:spPr>
        <a:xfrm>
          <a:off x="0" y="252536"/>
          <a:ext cx="9362117" cy="403200"/>
        </a:xfrm>
        <a:prstGeom prst="rect">
          <a:avLst/>
        </a:prstGeom>
        <a:solidFill>
          <a:schemeClr val="lt1">
            <a:alpha val="90000"/>
            <a:hueOff val="0"/>
            <a:satOff val="0"/>
            <a:lumOff val="0"/>
            <a:alphaOff val="0"/>
          </a:schemeClr>
        </a:solidFill>
        <a:ln w="12700" cap="flat" cmpd="sng" algn="ctr">
          <a:solidFill>
            <a:srgbClr val="275317"/>
          </a:solidFill>
          <a:prstDash val="solid"/>
          <a:miter lim="800000"/>
        </a:ln>
        <a:effectLst/>
      </dsp:spPr>
      <dsp:style>
        <a:lnRef idx="2">
          <a:scrgbClr r="0" g="0" b="0"/>
        </a:lnRef>
        <a:fillRef idx="1">
          <a:scrgbClr r="0" g="0" b="0"/>
        </a:fillRef>
        <a:effectRef idx="0">
          <a:scrgbClr r="0" g="0" b="0"/>
        </a:effectRef>
        <a:fontRef idx="minor"/>
      </dsp:style>
    </dsp:sp>
    <dsp:sp modelId="{B8D88159-9332-4923-AE46-1120D108CA83}">
      <dsp:nvSpPr>
        <dsp:cNvPr id="0" name=""/>
        <dsp:cNvSpPr/>
      </dsp:nvSpPr>
      <dsp:spPr>
        <a:xfrm>
          <a:off x="468105" y="16376"/>
          <a:ext cx="6553481" cy="472320"/>
        </a:xfrm>
        <a:prstGeom prst="roundRect">
          <a:avLst/>
        </a:prstGeom>
        <a:solidFill>
          <a:srgbClr val="649B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706" tIns="0" rIns="247706"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Light" panose="020B0004020202020204" pitchFamily="34" charset="0"/>
            </a:rPr>
            <a:t>🚪 Internal Audit Opens Doors</a:t>
          </a:r>
        </a:p>
      </dsp:txBody>
      <dsp:txXfrm>
        <a:off x="491162" y="39433"/>
        <a:ext cx="6507367" cy="426206"/>
      </dsp:txXfrm>
    </dsp:sp>
    <dsp:sp modelId="{8BD65E6E-EF38-4A7C-9023-CBE21963605C}">
      <dsp:nvSpPr>
        <dsp:cNvPr id="0" name=""/>
        <dsp:cNvSpPr/>
      </dsp:nvSpPr>
      <dsp:spPr>
        <a:xfrm>
          <a:off x="0" y="978296"/>
          <a:ext cx="9362117" cy="403200"/>
        </a:xfrm>
        <a:prstGeom prst="rect">
          <a:avLst/>
        </a:prstGeom>
        <a:solidFill>
          <a:schemeClr val="lt1">
            <a:alpha val="90000"/>
            <a:hueOff val="0"/>
            <a:satOff val="0"/>
            <a:lumOff val="0"/>
            <a:alphaOff val="0"/>
          </a:schemeClr>
        </a:solidFill>
        <a:ln w="12700" cap="flat" cmpd="sng" algn="ctr">
          <a:solidFill>
            <a:srgbClr val="275317"/>
          </a:solidFill>
          <a:prstDash val="solid"/>
          <a:miter lim="800000"/>
        </a:ln>
        <a:effectLst/>
      </dsp:spPr>
      <dsp:style>
        <a:lnRef idx="2">
          <a:scrgbClr r="0" g="0" b="0"/>
        </a:lnRef>
        <a:fillRef idx="1">
          <a:scrgbClr r="0" g="0" b="0"/>
        </a:fillRef>
        <a:effectRef idx="0">
          <a:scrgbClr r="0" g="0" b="0"/>
        </a:effectRef>
        <a:fontRef idx="minor"/>
      </dsp:style>
    </dsp:sp>
    <dsp:sp modelId="{9CF99F6C-53C8-4933-AA04-49D50FDB4026}">
      <dsp:nvSpPr>
        <dsp:cNvPr id="0" name=""/>
        <dsp:cNvSpPr/>
      </dsp:nvSpPr>
      <dsp:spPr>
        <a:xfrm>
          <a:off x="468105" y="742136"/>
          <a:ext cx="6553481" cy="472320"/>
        </a:xfrm>
        <a:prstGeom prst="roundRect">
          <a:avLst/>
        </a:prstGeom>
        <a:solidFill>
          <a:srgbClr val="649B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706" tIns="0" rIns="247706"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Light" panose="020B0004020202020204" pitchFamily="34" charset="0"/>
            </a:rPr>
            <a:t>🛡️ Job Security</a:t>
          </a:r>
        </a:p>
      </dsp:txBody>
      <dsp:txXfrm>
        <a:off x="491162" y="765193"/>
        <a:ext cx="6507367" cy="426206"/>
      </dsp:txXfrm>
    </dsp:sp>
    <dsp:sp modelId="{30F3F618-8DF4-4FEE-89F3-EC397F7EE63F}">
      <dsp:nvSpPr>
        <dsp:cNvPr id="0" name=""/>
        <dsp:cNvSpPr/>
      </dsp:nvSpPr>
      <dsp:spPr>
        <a:xfrm>
          <a:off x="0" y="1704056"/>
          <a:ext cx="9362117" cy="403200"/>
        </a:xfrm>
        <a:prstGeom prst="rect">
          <a:avLst/>
        </a:prstGeom>
        <a:solidFill>
          <a:schemeClr val="lt1">
            <a:alpha val="90000"/>
            <a:hueOff val="0"/>
            <a:satOff val="0"/>
            <a:lumOff val="0"/>
            <a:alphaOff val="0"/>
          </a:schemeClr>
        </a:solidFill>
        <a:ln w="12700" cap="flat" cmpd="sng" algn="ctr">
          <a:solidFill>
            <a:srgbClr val="275317"/>
          </a:solidFill>
          <a:prstDash val="solid"/>
          <a:miter lim="800000"/>
        </a:ln>
        <a:effectLst/>
      </dsp:spPr>
      <dsp:style>
        <a:lnRef idx="2">
          <a:scrgbClr r="0" g="0" b="0"/>
        </a:lnRef>
        <a:fillRef idx="1">
          <a:scrgbClr r="0" g="0" b="0"/>
        </a:fillRef>
        <a:effectRef idx="0">
          <a:scrgbClr r="0" g="0" b="0"/>
        </a:effectRef>
        <a:fontRef idx="minor"/>
      </dsp:style>
    </dsp:sp>
    <dsp:sp modelId="{23F8C270-590C-417F-9161-F2BD533E5844}">
      <dsp:nvSpPr>
        <dsp:cNvPr id="0" name=""/>
        <dsp:cNvSpPr/>
      </dsp:nvSpPr>
      <dsp:spPr>
        <a:xfrm>
          <a:off x="468105" y="1467896"/>
          <a:ext cx="6553481" cy="472320"/>
        </a:xfrm>
        <a:prstGeom prst="roundRect">
          <a:avLst/>
        </a:prstGeom>
        <a:solidFill>
          <a:srgbClr val="649B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706" tIns="0" rIns="247706"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Light" panose="020B0004020202020204" pitchFamily="34" charset="0"/>
            </a:rPr>
            <a:t>✈️ Work-Life Balance</a:t>
          </a:r>
        </a:p>
      </dsp:txBody>
      <dsp:txXfrm>
        <a:off x="491162" y="1490953"/>
        <a:ext cx="6507367" cy="426206"/>
      </dsp:txXfrm>
    </dsp:sp>
    <dsp:sp modelId="{758B966E-688C-482C-AD57-6D53E4125E6D}">
      <dsp:nvSpPr>
        <dsp:cNvPr id="0" name=""/>
        <dsp:cNvSpPr/>
      </dsp:nvSpPr>
      <dsp:spPr>
        <a:xfrm>
          <a:off x="0" y="2429816"/>
          <a:ext cx="9362117" cy="403200"/>
        </a:xfrm>
        <a:prstGeom prst="rect">
          <a:avLst/>
        </a:prstGeom>
        <a:solidFill>
          <a:schemeClr val="lt1">
            <a:alpha val="90000"/>
            <a:hueOff val="0"/>
            <a:satOff val="0"/>
            <a:lumOff val="0"/>
            <a:alphaOff val="0"/>
          </a:schemeClr>
        </a:solidFill>
        <a:ln w="12700" cap="flat" cmpd="sng" algn="ctr">
          <a:solidFill>
            <a:srgbClr val="275317"/>
          </a:solidFill>
          <a:prstDash val="solid"/>
          <a:miter lim="800000"/>
        </a:ln>
        <a:effectLst/>
      </dsp:spPr>
      <dsp:style>
        <a:lnRef idx="2">
          <a:scrgbClr r="0" g="0" b="0"/>
        </a:lnRef>
        <a:fillRef idx="1">
          <a:scrgbClr r="0" g="0" b="0"/>
        </a:fillRef>
        <a:effectRef idx="0">
          <a:scrgbClr r="0" g="0" b="0"/>
        </a:effectRef>
        <a:fontRef idx="minor"/>
      </dsp:style>
    </dsp:sp>
    <dsp:sp modelId="{52B91496-DACE-42B2-AA34-2D7CA4B4FD26}">
      <dsp:nvSpPr>
        <dsp:cNvPr id="0" name=""/>
        <dsp:cNvSpPr/>
      </dsp:nvSpPr>
      <dsp:spPr>
        <a:xfrm>
          <a:off x="468105" y="2193656"/>
          <a:ext cx="6553481" cy="472320"/>
        </a:xfrm>
        <a:prstGeom prst="roundRect">
          <a:avLst/>
        </a:prstGeom>
        <a:solidFill>
          <a:srgbClr val="649B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706" tIns="0" rIns="247706"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Light" panose="020B0004020202020204" pitchFamily="34" charset="0"/>
            </a:rPr>
            <a:t>📈 Career Growth</a:t>
          </a:r>
        </a:p>
      </dsp:txBody>
      <dsp:txXfrm>
        <a:off x="491162" y="2216713"/>
        <a:ext cx="6507367" cy="426206"/>
      </dsp:txXfrm>
    </dsp:sp>
    <dsp:sp modelId="{5AFEB5FD-9994-4535-A0D0-5937BC924C0B}">
      <dsp:nvSpPr>
        <dsp:cNvPr id="0" name=""/>
        <dsp:cNvSpPr/>
      </dsp:nvSpPr>
      <dsp:spPr>
        <a:xfrm>
          <a:off x="0" y="3155576"/>
          <a:ext cx="9362117" cy="403200"/>
        </a:xfrm>
        <a:prstGeom prst="rect">
          <a:avLst/>
        </a:prstGeom>
        <a:solidFill>
          <a:schemeClr val="lt1">
            <a:alpha val="90000"/>
            <a:hueOff val="0"/>
            <a:satOff val="0"/>
            <a:lumOff val="0"/>
            <a:alphaOff val="0"/>
          </a:schemeClr>
        </a:solidFill>
        <a:ln w="12700" cap="flat" cmpd="sng" algn="ctr">
          <a:solidFill>
            <a:srgbClr val="275317"/>
          </a:solidFill>
          <a:prstDash val="solid"/>
          <a:miter lim="800000"/>
        </a:ln>
        <a:effectLst/>
      </dsp:spPr>
      <dsp:style>
        <a:lnRef idx="2">
          <a:scrgbClr r="0" g="0" b="0"/>
        </a:lnRef>
        <a:fillRef idx="1">
          <a:scrgbClr r="0" g="0" b="0"/>
        </a:fillRef>
        <a:effectRef idx="0">
          <a:scrgbClr r="0" g="0" b="0"/>
        </a:effectRef>
        <a:fontRef idx="minor"/>
      </dsp:style>
    </dsp:sp>
    <dsp:sp modelId="{816C5E30-AC23-4EB3-9F04-2561E744A327}">
      <dsp:nvSpPr>
        <dsp:cNvPr id="0" name=""/>
        <dsp:cNvSpPr/>
      </dsp:nvSpPr>
      <dsp:spPr>
        <a:xfrm>
          <a:off x="468105" y="2919416"/>
          <a:ext cx="6553481" cy="472320"/>
        </a:xfrm>
        <a:prstGeom prst="roundRect">
          <a:avLst/>
        </a:prstGeom>
        <a:solidFill>
          <a:srgbClr val="649B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706" tIns="0" rIns="247706"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Light" panose="020B0004020202020204" pitchFamily="34" charset="0"/>
            </a:rPr>
            <a:t>🌱 Plenty of Opportunity Within the Field</a:t>
          </a:r>
        </a:p>
      </dsp:txBody>
      <dsp:txXfrm>
        <a:off x="491162" y="2942473"/>
        <a:ext cx="6507367" cy="426206"/>
      </dsp:txXfrm>
    </dsp:sp>
    <dsp:sp modelId="{F163C651-B55E-4046-BC66-67A8CDDD32BC}">
      <dsp:nvSpPr>
        <dsp:cNvPr id="0" name=""/>
        <dsp:cNvSpPr/>
      </dsp:nvSpPr>
      <dsp:spPr>
        <a:xfrm>
          <a:off x="0" y="3881336"/>
          <a:ext cx="9362117" cy="403200"/>
        </a:xfrm>
        <a:prstGeom prst="rect">
          <a:avLst/>
        </a:prstGeom>
        <a:solidFill>
          <a:schemeClr val="lt1">
            <a:alpha val="90000"/>
            <a:hueOff val="0"/>
            <a:satOff val="0"/>
            <a:lumOff val="0"/>
            <a:alphaOff val="0"/>
          </a:schemeClr>
        </a:solidFill>
        <a:ln w="12700" cap="flat" cmpd="sng" algn="ctr">
          <a:solidFill>
            <a:srgbClr val="275317"/>
          </a:solidFill>
          <a:prstDash val="solid"/>
          <a:miter lim="800000"/>
        </a:ln>
        <a:effectLst/>
      </dsp:spPr>
      <dsp:style>
        <a:lnRef idx="2">
          <a:scrgbClr r="0" g="0" b="0"/>
        </a:lnRef>
        <a:fillRef idx="1">
          <a:scrgbClr r="0" g="0" b="0"/>
        </a:fillRef>
        <a:effectRef idx="0">
          <a:scrgbClr r="0" g="0" b="0"/>
        </a:effectRef>
        <a:fontRef idx="minor"/>
      </dsp:style>
    </dsp:sp>
    <dsp:sp modelId="{48B97533-4B16-48E6-98E9-5B41C3D869D9}">
      <dsp:nvSpPr>
        <dsp:cNvPr id="0" name=""/>
        <dsp:cNvSpPr/>
      </dsp:nvSpPr>
      <dsp:spPr>
        <a:xfrm>
          <a:off x="468105" y="3645176"/>
          <a:ext cx="6553481" cy="472320"/>
        </a:xfrm>
        <a:prstGeom prst="roundRect">
          <a:avLst/>
        </a:prstGeom>
        <a:solidFill>
          <a:srgbClr val="649B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706" tIns="0" rIns="247706"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Light" panose="020B0004020202020204" pitchFamily="34" charset="0"/>
            </a:rPr>
            <a:t>💡 Continuous Skill Building</a:t>
          </a:r>
        </a:p>
      </dsp:txBody>
      <dsp:txXfrm>
        <a:off x="491162" y="3668233"/>
        <a:ext cx="6507367" cy="426206"/>
      </dsp:txXfrm>
    </dsp:sp>
    <dsp:sp modelId="{D69189C2-45CB-4523-A166-06089CD0C6F2}">
      <dsp:nvSpPr>
        <dsp:cNvPr id="0" name=""/>
        <dsp:cNvSpPr/>
      </dsp:nvSpPr>
      <dsp:spPr>
        <a:xfrm>
          <a:off x="0" y="4607096"/>
          <a:ext cx="9362117" cy="403200"/>
        </a:xfrm>
        <a:prstGeom prst="rect">
          <a:avLst/>
        </a:prstGeom>
        <a:solidFill>
          <a:schemeClr val="lt1">
            <a:alpha val="90000"/>
            <a:hueOff val="0"/>
            <a:satOff val="0"/>
            <a:lumOff val="0"/>
            <a:alphaOff val="0"/>
          </a:schemeClr>
        </a:solidFill>
        <a:ln w="12700" cap="flat" cmpd="sng" algn="ctr">
          <a:solidFill>
            <a:srgbClr val="275317"/>
          </a:solidFill>
          <a:prstDash val="solid"/>
          <a:miter lim="800000"/>
        </a:ln>
        <a:effectLst/>
      </dsp:spPr>
      <dsp:style>
        <a:lnRef idx="2">
          <a:scrgbClr r="0" g="0" b="0"/>
        </a:lnRef>
        <a:fillRef idx="1">
          <a:scrgbClr r="0" g="0" b="0"/>
        </a:fillRef>
        <a:effectRef idx="0">
          <a:scrgbClr r="0" g="0" b="0"/>
        </a:effectRef>
        <a:fontRef idx="minor"/>
      </dsp:style>
    </dsp:sp>
    <dsp:sp modelId="{A1B081F8-1469-4FB7-8CFA-26ACF6128A8A}">
      <dsp:nvSpPr>
        <dsp:cNvPr id="0" name=""/>
        <dsp:cNvSpPr/>
      </dsp:nvSpPr>
      <dsp:spPr>
        <a:xfrm>
          <a:off x="468105" y="4370936"/>
          <a:ext cx="6553481" cy="472320"/>
        </a:xfrm>
        <a:prstGeom prst="roundRect">
          <a:avLst/>
        </a:prstGeom>
        <a:solidFill>
          <a:srgbClr val="649B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706" tIns="0" rIns="247706"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Light" panose="020B0004020202020204" pitchFamily="34" charset="0"/>
            </a:rPr>
            <a:t>✨ Purposeful &amp; Impactful Profession</a:t>
          </a:r>
        </a:p>
      </dsp:txBody>
      <dsp:txXfrm>
        <a:off x="491162" y="4393993"/>
        <a:ext cx="6507367" cy="4262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C7416-5782-46DB-A9C5-AD8C59D5BE70}">
      <dsp:nvSpPr>
        <dsp:cNvPr id="0" name=""/>
        <dsp:cNvSpPr/>
      </dsp:nvSpPr>
      <dsp:spPr>
        <a:xfrm>
          <a:off x="0" y="1252942"/>
          <a:ext cx="10515600" cy="1670590"/>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11072D6-DAA3-4854-B938-30B998164BCE}">
      <dsp:nvSpPr>
        <dsp:cNvPr id="0" name=""/>
        <dsp:cNvSpPr/>
      </dsp:nvSpPr>
      <dsp:spPr>
        <a:xfrm>
          <a:off x="4159" y="0"/>
          <a:ext cx="1818408" cy="1670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b="0" kern="1200" dirty="0">
              <a:latin typeface="Aptos Light" panose="020B0004020202020204" pitchFamily="34" charset="0"/>
            </a:rPr>
            <a:t>Entry-level Internal Auditor- $63,000</a:t>
          </a:r>
          <a:endParaRPr lang="en-US" sz="2000" kern="1200" dirty="0">
            <a:latin typeface="Aptos Light" panose="020B0004020202020204" pitchFamily="34" charset="0"/>
          </a:endParaRPr>
        </a:p>
      </dsp:txBody>
      <dsp:txXfrm>
        <a:off x="4159" y="0"/>
        <a:ext cx="1818408" cy="1670590"/>
      </dsp:txXfrm>
    </dsp:sp>
    <dsp:sp modelId="{D2735643-085E-468C-9C34-35060AEF0930}">
      <dsp:nvSpPr>
        <dsp:cNvPr id="0" name=""/>
        <dsp:cNvSpPr/>
      </dsp:nvSpPr>
      <dsp:spPr>
        <a:xfrm>
          <a:off x="704539" y="1879413"/>
          <a:ext cx="417647" cy="41764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01847BB-B51E-485F-90DF-0666E71AE250}">
      <dsp:nvSpPr>
        <dsp:cNvPr id="0" name=""/>
        <dsp:cNvSpPr/>
      </dsp:nvSpPr>
      <dsp:spPr>
        <a:xfrm>
          <a:off x="1913487" y="2505885"/>
          <a:ext cx="1818408" cy="1670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0" kern="1200" dirty="0">
              <a:latin typeface="Aptos Light" panose="020B0004020202020204" pitchFamily="34" charset="0"/>
            </a:rPr>
            <a:t>Internal Auditor </a:t>
          </a:r>
          <a:r>
            <a:rPr lang="en-US" sz="1800" b="0" kern="1200" dirty="0">
              <a:latin typeface="Aptos Light" panose="020B0004020202020204" pitchFamily="34" charset="0"/>
            </a:rPr>
            <a:t>(1-3 yrs exp.)</a:t>
          </a:r>
          <a:r>
            <a:rPr lang="en-US" sz="2000" b="0" kern="1200" dirty="0">
              <a:latin typeface="Aptos Light" panose="020B0004020202020204" pitchFamily="34" charset="0"/>
            </a:rPr>
            <a:t>- $84,750</a:t>
          </a:r>
          <a:endParaRPr lang="en-US" sz="2000" kern="1200" dirty="0">
            <a:latin typeface="Aptos Light" panose="020B0004020202020204" pitchFamily="34" charset="0"/>
          </a:endParaRPr>
        </a:p>
      </dsp:txBody>
      <dsp:txXfrm>
        <a:off x="1913487" y="2505885"/>
        <a:ext cx="1818408" cy="1670590"/>
      </dsp:txXfrm>
    </dsp:sp>
    <dsp:sp modelId="{14EDAA3C-B9DB-416C-AC0D-53E22FC7A9C2}">
      <dsp:nvSpPr>
        <dsp:cNvPr id="0" name=""/>
        <dsp:cNvSpPr/>
      </dsp:nvSpPr>
      <dsp:spPr>
        <a:xfrm>
          <a:off x="2613867" y="1879413"/>
          <a:ext cx="417647" cy="417647"/>
        </a:xfrm>
        <a:prstGeom prst="ellipse">
          <a:avLst/>
        </a:prstGeom>
        <a:gradFill rotWithShape="0">
          <a:gsLst>
            <a:gs pos="0">
              <a:schemeClr val="accent5">
                <a:hueOff val="-1838336"/>
                <a:satOff val="-2557"/>
                <a:lumOff val="-981"/>
                <a:alphaOff val="0"/>
                <a:satMod val="103000"/>
                <a:lumMod val="102000"/>
                <a:tint val="94000"/>
              </a:schemeClr>
            </a:gs>
            <a:gs pos="50000">
              <a:schemeClr val="accent5">
                <a:hueOff val="-1838336"/>
                <a:satOff val="-2557"/>
                <a:lumOff val="-981"/>
                <a:alphaOff val="0"/>
                <a:satMod val="110000"/>
                <a:lumMod val="100000"/>
                <a:shade val="100000"/>
              </a:schemeClr>
            </a:gs>
            <a:gs pos="100000">
              <a:schemeClr val="accent5">
                <a:hueOff val="-1838336"/>
                <a:satOff val="-2557"/>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26907A0-565E-4405-95FA-D10B7322B283}">
      <dsp:nvSpPr>
        <dsp:cNvPr id="0" name=""/>
        <dsp:cNvSpPr/>
      </dsp:nvSpPr>
      <dsp:spPr>
        <a:xfrm>
          <a:off x="3822815" y="0"/>
          <a:ext cx="1818408" cy="1670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b="0" kern="1200" dirty="0">
              <a:latin typeface="Aptos Light" panose="020B0004020202020204" pitchFamily="34" charset="0"/>
            </a:rPr>
            <a:t>Senior Internal Auditor- $103,250</a:t>
          </a:r>
          <a:endParaRPr lang="en-US" sz="2000" kern="1200" dirty="0">
            <a:latin typeface="Aptos Light" panose="020B0004020202020204" pitchFamily="34" charset="0"/>
          </a:endParaRPr>
        </a:p>
      </dsp:txBody>
      <dsp:txXfrm>
        <a:off x="3822815" y="0"/>
        <a:ext cx="1818408" cy="1670590"/>
      </dsp:txXfrm>
    </dsp:sp>
    <dsp:sp modelId="{75FF42D8-561E-4AC8-9775-70113B641496}">
      <dsp:nvSpPr>
        <dsp:cNvPr id="0" name=""/>
        <dsp:cNvSpPr/>
      </dsp:nvSpPr>
      <dsp:spPr>
        <a:xfrm>
          <a:off x="4523196" y="1879413"/>
          <a:ext cx="417647" cy="417647"/>
        </a:xfrm>
        <a:prstGeom prst="ellipse">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9A30539-E652-4537-8549-5F63BA1CB810}">
      <dsp:nvSpPr>
        <dsp:cNvPr id="0" name=""/>
        <dsp:cNvSpPr/>
      </dsp:nvSpPr>
      <dsp:spPr>
        <a:xfrm>
          <a:off x="5732144" y="2505885"/>
          <a:ext cx="1818408" cy="1670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0" kern="1200" dirty="0">
              <a:latin typeface="Aptos Light" panose="020B0004020202020204" pitchFamily="34" charset="0"/>
            </a:rPr>
            <a:t>Manager of Internal Audit- $131,750</a:t>
          </a:r>
          <a:endParaRPr lang="en-US" sz="2000" kern="1200" dirty="0">
            <a:latin typeface="Aptos Light" panose="020B0004020202020204" pitchFamily="34" charset="0"/>
          </a:endParaRPr>
        </a:p>
      </dsp:txBody>
      <dsp:txXfrm>
        <a:off x="5732144" y="2505885"/>
        <a:ext cx="1818408" cy="1670590"/>
      </dsp:txXfrm>
    </dsp:sp>
    <dsp:sp modelId="{4446F922-BC85-42AD-9937-A5F4029B817C}">
      <dsp:nvSpPr>
        <dsp:cNvPr id="0" name=""/>
        <dsp:cNvSpPr/>
      </dsp:nvSpPr>
      <dsp:spPr>
        <a:xfrm>
          <a:off x="6432524" y="1879413"/>
          <a:ext cx="417647" cy="417647"/>
        </a:xfrm>
        <a:prstGeom prst="ellipse">
          <a:avLst/>
        </a:prstGeom>
        <a:gradFill rotWithShape="0">
          <a:gsLst>
            <a:gs pos="0">
              <a:schemeClr val="accent5">
                <a:hueOff val="-5515009"/>
                <a:satOff val="-7671"/>
                <a:lumOff val="-2942"/>
                <a:alphaOff val="0"/>
                <a:satMod val="103000"/>
                <a:lumMod val="102000"/>
                <a:tint val="94000"/>
              </a:schemeClr>
            </a:gs>
            <a:gs pos="50000">
              <a:schemeClr val="accent5">
                <a:hueOff val="-5515009"/>
                <a:satOff val="-7671"/>
                <a:lumOff val="-2942"/>
                <a:alphaOff val="0"/>
                <a:satMod val="110000"/>
                <a:lumMod val="100000"/>
                <a:shade val="100000"/>
              </a:schemeClr>
            </a:gs>
            <a:gs pos="100000">
              <a:schemeClr val="accent5">
                <a:hueOff val="-5515009"/>
                <a:satOff val="-7671"/>
                <a:lumOff val="-29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F5C7063-AE2C-4D63-A62F-C0267C521F08}">
      <dsp:nvSpPr>
        <dsp:cNvPr id="0" name=""/>
        <dsp:cNvSpPr/>
      </dsp:nvSpPr>
      <dsp:spPr>
        <a:xfrm>
          <a:off x="7641472" y="0"/>
          <a:ext cx="1818408" cy="1670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b="0" kern="1200" dirty="0">
              <a:latin typeface="Aptos Light" panose="020B0004020202020204" pitchFamily="34" charset="0"/>
            </a:rPr>
            <a:t>Director of Internal Audit- $199,000</a:t>
          </a:r>
          <a:endParaRPr lang="en-US" sz="2000" kern="1200" dirty="0">
            <a:latin typeface="Aptos Light" panose="020B0004020202020204" pitchFamily="34" charset="0"/>
          </a:endParaRPr>
        </a:p>
      </dsp:txBody>
      <dsp:txXfrm>
        <a:off x="7641472" y="0"/>
        <a:ext cx="1818408" cy="1670590"/>
      </dsp:txXfrm>
    </dsp:sp>
    <dsp:sp modelId="{237C211E-5008-4E90-9C9C-69A867C4F0F4}">
      <dsp:nvSpPr>
        <dsp:cNvPr id="0" name=""/>
        <dsp:cNvSpPr/>
      </dsp:nvSpPr>
      <dsp:spPr>
        <a:xfrm>
          <a:off x="8341853" y="1879413"/>
          <a:ext cx="417647" cy="417647"/>
        </a:xfrm>
        <a:prstGeom prst="ellipse">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344E86-A93D-4B5A-8A72-478E57142DC0}" type="datetimeFigureOut">
              <a:rPr lang="en-US" smtClean="0"/>
              <a:t>5/27/2025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1773C-EC46-4F53-9650-EC464A86F420}" type="slidenum">
              <a:rPr lang="en-US" smtClean="0"/>
              <a:t>‹#›</a:t>
            </a:fld>
            <a:endParaRPr lang="en-US"/>
          </a:p>
        </p:txBody>
      </p:sp>
    </p:spTree>
    <p:extLst>
      <p:ext uri="{BB962C8B-B14F-4D97-AF65-F5344CB8AC3E}">
        <p14:creationId xmlns:p14="http://schemas.microsoft.com/office/powerpoint/2010/main" val="3858994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Welcome, everyone! Today we’re diving into a career path you may not have fully explored yet: </a:t>
            </a:r>
            <a:r>
              <a:rPr lang="en-US" b="1"/>
              <a:t>Internal Audit</a:t>
            </a:r>
            <a:r>
              <a:rPr lang="en-US"/>
              <a:t>. Whether you’re studying accounting, finance, IT, or business, this field offers skills, exposure, and opportunities that might surprise you.</a:t>
            </a:r>
          </a:p>
        </p:txBody>
      </p:sp>
      <p:sp>
        <p:nvSpPr>
          <p:cNvPr id="4" name="Slide Number Placeholder 3"/>
          <p:cNvSpPr>
            <a:spLocks noGrp="1"/>
          </p:cNvSpPr>
          <p:nvPr>
            <p:ph type="sldNum" sz="quarter" idx="5"/>
          </p:nvPr>
        </p:nvSpPr>
        <p:spPr/>
        <p:txBody>
          <a:bodyPr/>
          <a:lstStyle/>
          <a:p>
            <a:fld id="{1D41773C-EC46-4F53-9650-EC464A86F420}" type="slidenum">
              <a:rPr lang="en-US" smtClean="0"/>
              <a:t>1</a:t>
            </a:fld>
            <a:endParaRPr lang="en-US"/>
          </a:p>
        </p:txBody>
      </p:sp>
    </p:spTree>
    <p:extLst>
      <p:ext uri="{BB962C8B-B14F-4D97-AF65-F5344CB8AC3E}">
        <p14:creationId xmlns:p14="http://schemas.microsoft.com/office/powerpoint/2010/main" val="1099751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5922F-CB8C-A800-42AF-D6F478767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9B672-E6CD-B694-2BA5-391A788DB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E0EC76-AD15-3E07-4CAA-558BCB7286E3}"/>
              </a:ext>
            </a:extLst>
          </p:cNvPr>
          <p:cNvSpPr>
            <a:spLocks noGrp="1"/>
          </p:cNvSpPr>
          <p:nvPr>
            <p:ph type="body" idx="1"/>
          </p:nvPr>
        </p:nvSpPr>
        <p:spPr/>
        <p:txBody>
          <a:bodyPr/>
          <a:lstStyle/>
          <a:p>
            <a:endParaRPr lang="en-US" b="1" dirty="0"/>
          </a:p>
          <a:p>
            <a:r>
              <a:rPr lang="en-US" b="1" dirty="0"/>
              <a:t>Presenter Notes: [insert </a:t>
            </a:r>
            <a:r>
              <a:rPr lang="en-US" b="1" dirty="0" err="1"/>
              <a:t>qr</a:t>
            </a:r>
            <a:r>
              <a:rPr lang="en-US" b="1" dirty="0"/>
              <a:t> code to live poll/word cloud if can]</a:t>
            </a:r>
            <a:br>
              <a:rPr lang="en-US" b="1" dirty="0"/>
            </a:br>
            <a:r>
              <a:rPr lang="en-US" b="1" dirty="0"/>
              <a:t>[If no live poll, pose as a discussion point]</a:t>
            </a:r>
          </a:p>
          <a:p>
            <a:endParaRPr lang="en-US" dirty="0"/>
          </a:p>
          <a:p>
            <a:r>
              <a:rPr lang="en-US" dirty="0"/>
              <a:t>Let’s take another quick poll—what are some of the skills, technical and soft, that you have been growing for yourself either through your coursework or internship experiences?</a:t>
            </a:r>
          </a:p>
          <a:p>
            <a:endParaRPr lang="en-US" dirty="0"/>
          </a:p>
        </p:txBody>
      </p:sp>
      <p:sp>
        <p:nvSpPr>
          <p:cNvPr id="4" name="Slide Number Placeholder 3">
            <a:extLst>
              <a:ext uri="{FF2B5EF4-FFF2-40B4-BE49-F238E27FC236}">
                <a16:creationId xmlns:a16="http://schemas.microsoft.com/office/drawing/2014/main" id="{EC6F4119-F8D7-E64B-3AA1-E31B15E455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1773C-EC46-4F53-9650-EC464A86F4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7969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As internal audit evolves with the business world, so do the skills needed to succeed in the profession. The IIA’s </a:t>
            </a:r>
            <a:r>
              <a:rPr lang="en-US" i="1" dirty="0"/>
              <a:t>Vision 2035</a:t>
            </a:r>
            <a:r>
              <a:rPr lang="en-US" dirty="0"/>
              <a:t> outlines a set of </a:t>
            </a:r>
            <a:r>
              <a:rPr lang="en-US" b="1" dirty="0"/>
              <a:t>future-ready skills</a:t>
            </a:r>
            <a:r>
              <a:rPr lang="en-US" dirty="0"/>
              <a:t> that internal auditors will need to stay relevant, add value, and lead in their organizations.</a:t>
            </a:r>
            <a:br>
              <a:rPr lang="en-US" dirty="0"/>
            </a:br>
            <a:br>
              <a:rPr lang="en-US" dirty="0"/>
            </a:br>
            <a:r>
              <a:rPr lang="en-US" dirty="0"/>
              <a:t>While technical knowledge is key, it’s the </a:t>
            </a:r>
            <a:r>
              <a:rPr lang="en-US" b="1" dirty="0"/>
              <a:t>human skills</a:t>
            </a:r>
            <a:r>
              <a:rPr lang="en-US" dirty="0"/>
              <a:t> that truly set auditors apart:</a:t>
            </a:r>
            <a:br>
              <a:rPr lang="en-US" dirty="0"/>
            </a:br>
            <a:br>
              <a:rPr lang="en-US" dirty="0"/>
            </a:br>
            <a:r>
              <a:rPr lang="en-US" b="1" dirty="0"/>
              <a:t>Critical Thinking &amp; Curiosity:</a:t>
            </a:r>
            <a:r>
              <a:rPr lang="en-US" dirty="0"/>
              <a:t> Auditors ask thoughtful questions, challenge assumptions, and look beyond the surface. Being naturally curious and analytical is a major strength.</a:t>
            </a:r>
          </a:p>
          <a:p>
            <a:pPr>
              <a:buNone/>
            </a:pPr>
            <a:r>
              <a:rPr lang="en-US" b="1" dirty="0"/>
              <a:t>Communication &amp; Storytelling:</a:t>
            </a:r>
            <a:r>
              <a:rPr lang="en-US" dirty="0"/>
              <a:t> It’s not just about finding the issues — it’s about explaining them clearly to others. Auditors need to present their findings in ways that people from all departments can understand and act on.</a:t>
            </a:r>
          </a:p>
          <a:p>
            <a:pPr>
              <a:buNone/>
            </a:pPr>
            <a:r>
              <a:rPr lang="en-US" b="1" dirty="0"/>
              <a:t>Collaboration &amp; Relationship Building:</a:t>
            </a:r>
            <a:r>
              <a:rPr lang="en-US" dirty="0"/>
              <a:t> Internal auditors often work across departments and need to build trust with stakeholders. Professionalism, diplomacy, and active listening are key.</a:t>
            </a:r>
          </a:p>
          <a:p>
            <a:r>
              <a:rPr lang="en-US" b="1" dirty="0"/>
              <a:t>Ethics &amp; Integrity:</a:t>
            </a:r>
            <a:r>
              <a:rPr lang="en-US" dirty="0"/>
              <a:t> Above all, internal auditors must be objective and ethical. They need to do what’s right, even when it’s difficult.</a:t>
            </a:r>
          </a:p>
          <a:p>
            <a:endParaRPr lang="en-US" dirty="0"/>
          </a:p>
        </p:txBody>
      </p:sp>
      <p:sp>
        <p:nvSpPr>
          <p:cNvPr id="4" name="Slide Number Placeholder 3"/>
          <p:cNvSpPr>
            <a:spLocks noGrp="1"/>
          </p:cNvSpPr>
          <p:nvPr>
            <p:ph type="sldNum" sz="quarter" idx="5"/>
          </p:nvPr>
        </p:nvSpPr>
        <p:spPr/>
        <p:txBody>
          <a:bodyPr/>
          <a:lstStyle/>
          <a:p>
            <a:fld id="{1D41773C-EC46-4F53-9650-EC464A86F420}" type="slidenum">
              <a:rPr lang="en-US" smtClean="0"/>
              <a:t>14</a:t>
            </a:fld>
            <a:endParaRPr lang="en-US"/>
          </a:p>
        </p:txBody>
      </p:sp>
    </p:spTree>
    <p:extLst>
      <p:ext uri="{BB962C8B-B14F-4D97-AF65-F5344CB8AC3E}">
        <p14:creationId xmlns:p14="http://schemas.microsoft.com/office/powerpoint/2010/main" val="2436875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Let’s take a look at what hiring managers are really prioritizing when they look at candidates for internal audit roles.</a:t>
            </a:r>
            <a:br>
              <a:rPr lang="en-US" dirty="0"/>
            </a:br>
            <a:r>
              <a:rPr lang="en-US" dirty="0"/>
              <a:t>You’ll see that </a:t>
            </a:r>
            <a:r>
              <a:rPr lang="en-US" b="1" dirty="0"/>
              <a:t>business communication skills</a:t>
            </a:r>
            <a:r>
              <a:rPr lang="en-US" dirty="0"/>
              <a:t> top the list — 78% of respondents said it was </a:t>
            </a:r>
            <a:r>
              <a:rPr lang="en-US" i="1" dirty="0"/>
              <a:t>very important</a:t>
            </a:r>
            <a:r>
              <a:rPr lang="en-US" dirty="0"/>
              <a:t>. That means being able to clearly explain your ideas, work well with others, and communicate findings is a major factor in landing the job.</a:t>
            </a:r>
            <a:br>
              <a:rPr lang="en-US" dirty="0"/>
            </a:br>
            <a:r>
              <a:rPr lang="en-US" b="1" dirty="0"/>
              <a:t>Data analytics</a:t>
            </a:r>
            <a:r>
              <a:rPr lang="en-US" dirty="0"/>
              <a:t> also stands out. over half of employers are looking for candidates who can work with data and use it to spot patterns and risks.</a:t>
            </a:r>
          </a:p>
          <a:p>
            <a:pPr>
              <a:buNone/>
            </a:pPr>
            <a:r>
              <a:rPr lang="en-US" dirty="0"/>
              <a:t>And finally, knowledge in </a:t>
            </a:r>
            <a:r>
              <a:rPr lang="en-US" b="1" dirty="0"/>
              <a:t>internal audit, ethics, and IT auditing</a:t>
            </a:r>
            <a:r>
              <a:rPr lang="en-US" dirty="0"/>
              <a:t> is also valued. These show you understand the profession and how it connects with technology and doing the right thing.</a:t>
            </a:r>
          </a:p>
          <a:p>
            <a:r>
              <a:rPr lang="en-US" dirty="0"/>
              <a:t>Focusing on these skills will help you stand out as you prepare for a career in internal audit.</a:t>
            </a:r>
          </a:p>
        </p:txBody>
      </p:sp>
      <p:sp>
        <p:nvSpPr>
          <p:cNvPr id="4" name="Slide Number Placeholder 3"/>
          <p:cNvSpPr>
            <a:spLocks noGrp="1"/>
          </p:cNvSpPr>
          <p:nvPr>
            <p:ph type="sldNum" sz="quarter" idx="5"/>
          </p:nvPr>
        </p:nvSpPr>
        <p:spPr/>
        <p:txBody>
          <a:bodyPr/>
          <a:lstStyle/>
          <a:p>
            <a:fld id="{1D41773C-EC46-4F53-9650-EC464A86F420}" type="slidenum">
              <a:rPr lang="en-US" smtClean="0"/>
              <a:t>15</a:t>
            </a:fld>
            <a:endParaRPr lang="en-US"/>
          </a:p>
        </p:txBody>
      </p:sp>
    </p:spTree>
    <p:extLst>
      <p:ext uri="{BB962C8B-B14F-4D97-AF65-F5344CB8AC3E}">
        <p14:creationId xmlns:p14="http://schemas.microsoft.com/office/powerpoint/2010/main" val="1532061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majoring in Accounting, Internal Audit, Business, Computer Science, or IT—you’re in a great spot. These are the most in-demand majors for internal audit roles, according to recent hiring data.</a:t>
            </a:r>
          </a:p>
        </p:txBody>
      </p:sp>
      <p:sp>
        <p:nvSpPr>
          <p:cNvPr id="4" name="Slide Number Placeholder 3"/>
          <p:cNvSpPr>
            <a:spLocks noGrp="1"/>
          </p:cNvSpPr>
          <p:nvPr>
            <p:ph type="sldNum" sz="quarter" idx="5"/>
          </p:nvPr>
        </p:nvSpPr>
        <p:spPr/>
        <p:txBody>
          <a:bodyPr/>
          <a:lstStyle/>
          <a:p>
            <a:fld id="{1D41773C-EC46-4F53-9650-EC464A86F420}" type="slidenum">
              <a:rPr lang="en-US" smtClean="0"/>
              <a:t>16</a:t>
            </a:fld>
            <a:endParaRPr lang="en-US"/>
          </a:p>
        </p:txBody>
      </p:sp>
    </p:spTree>
    <p:extLst>
      <p:ext uri="{BB962C8B-B14F-4D97-AF65-F5344CB8AC3E}">
        <p14:creationId xmlns:p14="http://schemas.microsoft.com/office/powerpoint/2010/main" val="3502706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Students say they love internal audit because:</a:t>
            </a:r>
          </a:p>
          <a:p>
            <a:pPr>
              <a:buFont typeface="Arial" panose="020B0604020202020204" pitchFamily="34" charset="0"/>
              <a:buChar char="•"/>
            </a:pPr>
            <a:r>
              <a:rPr lang="en-US" dirty="0"/>
              <a:t>There’s a lot of variety</a:t>
            </a:r>
          </a:p>
          <a:p>
            <a:pPr>
              <a:buFont typeface="Arial" panose="020B0604020202020204" pitchFamily="34" charset="0"/>
              <a:buChar char="•"/>
            </a:pPr>
            <a:r>
              <a:rPr lang="en-US" dirty="0"/>
              <a:t>You get to solve real-world problems</a:t>
            </a:r>
          </a:p>
          <a:p>
            <a:pPr>
              <a:buFont typeface="Arial" panose="020B0604020202020204" pitchFamily="34" charset="0"/>
              <a:buChar char="•"/>
            </a:pPr>
            <a:r>
              <a:rPr lang="en-US" dirty="0"/>
              <a:t>You interact with people</a:t>
            </a:r>
          </a:p>
          <a:p>
            <a:pPr>
              <a:buFont typeface="Arial" panose="020B0604020202020204" pitchFamily="34" charset="0"/>
              <a:buChar char="•"/>
            </a:pPr>
            <a:r>
              <a:rPr lang="en-US" dirty="0"/>
              <a:t>You make a real impact</a:t>
            </a:r>
            <a:br>
              <a:rPr lang="en-US" dirty="0"/>
            </a:br>
            <a:r>
              <a:rPr lang="en-US" dirty="0"/>
              <a:t>It’s a career that keeps you growing and helps you understand how businesses really work.</a:t>
            </a:r>
          </a:p>
        </p:txBody>
      </p:sp>
      <p:sp>
        <p:nvSpPr>
          <p:cNvPr id="4" name="Slide Number Placeholder 3"/>
          <p:cNvSpPr>
            <a:spLocks noGrp="1"/>
          </p:cNvSpPr>
          <p:nvPr>
            <p:ph type="sldNum" sz="quarter" idx="5"/>
          </p:nvPr>
        </p:nvSpPr>
        <p:spPr/>
        <p:txBody>
          <a:bodyPr/>
          <a:lstStyle/>
          <a:p>
            <a:fld id="{1D41773C-EC46-4F53-9650-EC464A86F420}" type="slidenum">
              <a:rPr lang="en-US" smtClean="0"/>
              <a:t>17</a:t>
            </a:fld>
            <a:endParaRPr lang="en-US"/>
          </a:p>
        </p:txBody>
      </p:sp>
    </p:spTree>
    <p:extLst>
      <p:ext uri="{BB962C8B-B14F-4D97-AF65-F5344CB8AC3E}">
        <p14:creationId xmlns:p14="http://schemas.microsoft.com/office/powerpoint/2010/main" val="3658572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quotes, taken from students and professionals featured in The IIA’s </a:t>
            </a:r>
            <a:r>
              <a:rPr lang="en-US" i="1" dirty="0"/>
              <a:t>Viewpoints</a:t>
            </a:r>
            <a:r>
              <a:rPr lang="en-US" dirty="0"/>
              <a:t> and </a:t>
            </a:r>
            <a:r>
              <a:rPr lang="en-US" i="1" dirty="0"/>
              <a:t>On the Frontlines</a:t>
            </a:r>
            <a:r>
              <a:rPr lang="en-US" dirty="0"/>
              <a:t> series, highlight why internal audit is an exciting path. Whether it’s the variety, tech focus, or big-picture business insight, these voices show how the field supports growth, curiosity, and real impact.</a:t>
            </a:r>
          </a:p>
        </p:txBody>
      </p:sp>
      <p:sp>
        <p:nvSpPr>
          <p:cNvPr id="4" name="Slide Number Placeholder 3"/>
          <p:cNvSpPr>
            <a:spLocks noGrp="1"/>
          </p:cNvSpPr>
          <p:nvPr>
            <p:ph type="sldNum" sz="quarter" idx="5"/>
          </p:nvPr>
        </p:nvSpPr>
        <p:spPr/>
        <p:txBody>
          <a:bodyPr/>
          <a:lstStyle/>
          <a:p>
            <a:fld id="{1D41773C-EC46-4F53-9650-EC464A86F420}" type="slidenum">
              <a:rPr lang="en-US" smtClean="0"/>
              <a:t>18</a:t>
            </a:fld>
            <a:endParaRPr lang="en-US"/>
          </a:p>
        </p:txBody>
      </p:sp>
    </p:spTree>
    <p:extLst>
      <p:ext uri="{BB962C8B-B14F-4D97-AF65-F5344CB8AC3E}">
        <p14:creationId xmlns:p14="http://schemas.microsoft.com/office/powerpoint/2010/main" val="1489531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quotes come directly from internal auditors featured in The IIA’s </a:t>
            </a:r>
            <a:r>
              <a:rPr lang="en-US" i="1" dirty="0" err="1"/>
              <a:t>IAm</a:t>
            </a:r>
            <a:r>
              <a:rPr lang="en-US" dirty="0"/>
              <a:t> blog series. While this is just a snapshot, their full stories offer valuable insight into how a career in internal audit can support work-life balance and personal passions- showing there’s more to the profession than many might expect.</a:t>
            </a:r>
          </a:p>
        </p:txBody>
      </p:sp>
      <p:sp>
        <p:nvSpPr>
          <p:cNvPr id="4" name="Slide Number Placeholder 3"/>
          <p:cNvSpPr>
            <a:spLocks noGrp="1"/>
          </p:cNvSpPr>
          <p:nvPr>
            <p:ph type="sldNum" sz="quarter" idx="5"/>
          </p:nvPr>
        </p:nvSpPr>
        <p:spPr/>
        <p:txBody>
          <a:bodyPr/>
          <a:lstStyle/>
          <a:p>
            <a:fld id="{1D41773C-EC46-4F53-9650-EC464A86F420}" type="slidenum">
              <a:rPr lang="en-US" smtClean="0"/>
              <a:t>19</a:t>
            </a:fld>
            <a:endParaRPr lang="en-US"/>
          </a:p>
        </p:txBody>
      </p:sp>
    </p:spTree>
    <p:extLst>
      <p:ext uri="{BB962C8B-B14F-4D97-AF65-F5344CB8AC3E}">
        <p14:creationId xmlns:p14="http://schemas.microsoft.com/office/powerpoint/2010/main" val="3795853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Internal auditors are needed everywhere—especially where there’s money, data, or rules to follow. That means opportunities in:</a:t>
            </a:r>
          </a:p>
          <a:p>
            <a:pPr>
              <a:buFont typeface="Arial" panose="020B0604020202020204" pitchFamily="34" charset="0"/>
              <a:buChar char="•"/>
            </a:pPr>
            <a:r>
              <a:rPr lang="en-US" dirty="0"/>
              <a:t>Finance</a:t>
            </a:r>
          </a:p>
          <a:p>
            <a:pPr>
              <a:buFont typeface="Arial" panose="020B0604020202020204" pitchFamily="34" charset="0"/>
              <a:buChar char="•"/>
            </a:pPr>
            <a:r>
              <a:rPr lang="en-US" dirty="0"/>
              <a:t>Healthcare</a:t>
            </a:r>
          </a:p>
          <a:p>
            <a:pPr>
              <a:buFont typeface="Arial" panose="020B0604020202020204" pitchFamily="34" charset="0"/>
              <a:buChar char="•"/>
            </a:pPr>
            <a:r>
              <a:rPr lang="en-US" dirty="0"/>
              <a:t>Tech and cybersecurity</a:t>
            </a:r>
          </a:p>
          <a:p>
            <a:pPr>
              <a:buFont typeface="Arial" panose="020B0604020202020204" pitchFamily="34" charset="0"/>
              <a:buChar char="•"/>
            </a:pPr>
            <a:r>
              <a:rPr lang="en-US" dirty="0"/>
              <a:t>Government</a:t>
            </a:r>
          </a:p>
          <a:p>
            <a:pPr>
              <a:buFont typeface="Arial" panose="020B0604020202020204" pitchFamily="34" charset="0"/>
              <a:buChar char="•"/>
            </a:pPr>
            <a:r>
              <a:rPr lang="en-US" dirty="0"/>
              <a:t>Manufacturing</a:t>
            </a:r>
          </a:p>
          <a:p>
            <a:pPr>
              <a:buFont typeface="Arial" panose="020B0604020202020204" pitchFamily="34" charset="0"/>
              <a:buChar char="•"/>
            </a:pPr>
            <a:r>
              <a:rPr lang="en-US" dirty="0"/>
              <a:t>Retail and e-commerce</a:t>
            </a:r>
            <a:br>
              <a:rPr lang="en-US" dirty="0"/>
            </a:br>
            <a:r>
              <a:rPr lang="en-US" dirty="0"/>
              <a:t>Internal audit is a great launchpad for careers in almost any industry.</a:t>
            </a:r>
            <a:br>
              <a:rPr lang="en-US" dirty="0"/>
            </a:br>
            <a:br>
              <a:rPr lang="en-US" dirty="0"/>
            </a:br>
            <a:r>
              <a:rPr lang="en-US" dirty="0"/>
              <a:t>https://research.com/careers/internal-auditor-careers</a:t>
            </a:r>
          </a:p>
        </p:txBody>
      </p:sp>
      <p:sp>
        <p:nvSpPr>
          <p:cNvPr id="4" name="Slide Number Placeholder 3"/>
          <p:cNvSpPr>
            <a:spLocks noGrp="1"/>
          </p:cNvSpPr>
          <p:nvPr>
            <p:ph type="sldNum" sz="quarter" idx="5"/>
          </p:nvPr>
        </p:nvSpPr>
        <p:spPr/>
        <p:txBody>
          <a:bodyPr/>
          <a:lstStyle/>
          <a:p>
            <a:fld id="{1D41773C-EC46-4F53-9650-EC464A86F420}" type="slidenum">
              <a:rPr lang="en-US" smtClean="0"/>
              <a:t>21</a:t>
            </a:fld>
            <a:endParaRPr lang="en-US"/>
          </a:p>
        </p:txBody>
      </p:sp>
    </p:spTree>
    <p:extLst>
      <p:ext uri="{BB962C8B-B14F-4D97-AF65-F5344CB8AC3E}">
        <p14:creationId xmlns:p14="http://schemas.microsoft.com/office/powerpoint/2010/main" val="2889373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6F7AD-D94E-B32B-9828-73B1EC9B02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B7D80-6ED0-ED70-AD2E-4FCD79897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9929E-F70C-E8D2-DD4E-C2D391FE5F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talk benefits. Internal audit is one of the few careers where you can gain early exposure to senior leadership and multiple departments, its like a backstage pass to how a company really runs. You get to see everything—from finance to operations to IT—and that insight makes you valuable in all kinds of roles later on.</a:t>
            </a:r>
            <a:br>
              <a:rPr lang="en-US" dirty="0"/>
            </a:br>
            <a:br>
              <a:rPr lang="en-US" dirty="0"/>
            </a:br>
            <a:r>
              <a:rPr lang="en-US" dirty="0"/>
              <a:t>Internal audit is a crash course in real-world skills. You’ll get better at analyzing data, solving problems, using tech tools, and explaining complex ideas clearly—skills that matter in </a:t>
            </a:r>
            <a:r>
              <a:rPr lang="en-US" i="1" dirty="0"/>
              <a:t>any</a:t>
            </a:r>
            <a:r>
              <a:rPr lang="en-US" dirty="0"/>
              <a:t> career.</a:t>
            </a:r>
            <a:br>
              <a:rPr lang="en-US" dirty="0"/>
            </a:br>
            <a:br>
              <a:rPr lang="en-US" dirty="0"/>
            </a:br>
            <a:r>
              <a:rPr lang="en-US" dirty="0"/>
              <a:t>Internal Audit sets you up for leadership. You learn how the whole business works, and many auditors move into management roles quickly. Plus, internal audit is needed everywhere—from nonprofits to Fortune 500s—so you’re never stuck in one lane. If you like job options, this is a field where you won’t run out of doors to open.</a:t>
            </a:r>
            <a:br>
              <a:rPr lang="en-US" dirty="0"/>
            </a:br>
            <a:br>
              <a:rPr lang="en-US" dirty="0"/>
            </a:br>
            <a:r>
              <a:rPr lang="en-US" dirty="0"/>
              <a:t>With regulations, cybersecurity threats, and financial oversight being top priorities, companies always need strong audit teams. It’s a field that stays strong even in uncertain times.</a:t>
            </a:r>
            <a:br>
              <a:rPr lang="en-US" dirty="0"/>
            </a:br>
            <a:br>
              <a:rPr lang="en-US" dirty="0"/>
            </a:br>
            <a:r>
              <a:rPr lang="en-US" dirty="0"/>
              <a:t>Compared to some career paths, internal audit often offers a better balance—especially in corporate or in-house audit departments. Fewer late nights, more time for your life outside work.</a:t>
            </a:r>
            <a:br>
              <a:rPr lang="en-US" dirty="0"/>
            </a:br>
            <a:br>
              <a:rPr lang="en-US" dirty="0"/>
            </a:br>
            <a:r>
              <a:rPr lang="en-US" dirty="0"/>
              <a:t>Internal auditors help protect organizations from risk, fraud, and waste. You're not just checking boxes—you’re making a difference and helping build trust inside and outside the company.</a:t>
            </a:r>
          </a:p>
        </p:txBody>
      </p:sp>
      <p:sp>
        <p:nvSpPr>
          <p:cNvPr id="4" name="Slide Number Placeholder 3">
            <a:extLst>
              <a:ext uri="{FF2B5EF4-FFF2-40B4-BE49-F238E27FC236}">
                <a16:creationId xmlns:a16="http://schemas.microsoft.com/office/drawing/2014/main" id="{8BFE974F-09F6-C2C8-69E2-985DA2C7CC4B}"/>
              </a:ext>
            </a:extLst>
          </p:cNvPr>
          <p:cNvSpPr>
            <a:spLocks noGrp="1"/>
          </p:cNvSpPr>
          <p:nvPr>
            <p:ph type="sldNum" sz="quarter" idx="5"/>
          </p:nvPr>
        </p:nvSpPr>
        <p:spPr/>
        <p:txBody>
          <a:bodyPr/>
          <a:lstStyle/>
          <a:p>
            <a:fld id="{1D41773C-EC46-4F53-9650-EC464A86F420}" type="slidenum">
              <a:rPr lang="en-US" smtClean="0"/>
              <a:t>22</a:t>
            </a:fld>
            <a:endParaRPr lang="en-US"/>
          </a:p>
        </p:txBody>
      </p:sp>
    </p:spTree>
    <p:extLst>
      <p:ext uri="{BB962C8B-B14F-4D97-AF65-F5344CB8AC3E}">
        <p14:creationId xmlns:p14="http://schemas.microsoft.com/office/powerpoint/2010/main" val="2168516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Are there really jobs for me? Yes! According to recent research developed by The Internal Audit Foundation and Deloitte:</a:t>
            </a:r>
          </a:p>
          <a:p>
            <a:pPr>
              <a:buFont typeface="Arial" panose="020B0604020202020204" pitchFamily="34" charset="0"/>
              <a:buChar char="•"/>
            </a:pPr>
            <a:r>
              <a:rPr lang="en-US" dirty="0"/>
              <a:t>58% of hiring managers have hired recent grads into entry-level audit roles in the past 5 years</a:t>
            </a:r>
          </a:p>
          <a:p>
            <a:pPr>
              <a:buFont typeface="Arial" panose="020B0604020202020204" pitchFamily="34" charset="0"/>
              <a:buChar char="•"/>
            </a:pPr>
            <a:r>
              <a:rPr lang="en-US" dirty="0"/>
              <a:t>Larger audit teams (50+ employees) are especially likely to hire new grads</a:t>
            </a:r>
            <a:br>
              <a:rPr lang="en-US" dirty="0"/>
            </a:br>
            <a:r>
              <a:rPr lang="en-US" dirty="0"/>
              <a:t>That means real opportunity for students looking to start strong.</a:t>
            </a:r>
          </a:p>
        </p:txBody>
      </p:sp>
      <p:sp>
        <p:nvSpPr>
          <p:cNvPr id="4" name="Slide Number Placeholder 3"/>
          <p:cNvSpPr>
            <a:spLocks noGrp="1"/>
          </p:cNvSpPr>
          <p:nvPr>
            <p:ph type="sldNum" sz="quarter" idx="5"/>
          </p:nvPr>
        </p:nvSpPr>
        <p:spPr/>
        <p:txBody>
          <a:bodyPr/>
          <a:lstStyle/>
          <a:p>
            <a:fld id="{1D41773C-EC46-4F53-9650-EC464A86F420}" type="slidenum">
              <a:rPr lang="en-US" smtClean="0"/>
              <a:t>23</a:t>
            </a:fld>
            <a:endParaRPr lang="en-US"/>
          </a:p>
        </p:txBody>
      </p:sp>
    </p:spTree>
    <p:extLst>
      <p:ext uri="{BB962C8B-B14F-4D97-AF65-F5344CB8AC3E}">
        <p14:creationId xmlns:p14="http://schemas.microsoft.com/office/powerpoint/2010/main" val="3001290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The IIA—The Institute of Internal Auditors—has been leading the internal audit profession since 1941. With over 260,000 members worldwide, The IIA sets the standards, offers certifications, and provides training, resources, and research for internal auditors everywhere.</a:t>
            </a:r>
            <a:br>
              <a:rPr lang="en-US" dirty="0"/>
            </a:br>
            <a:r>
              <a:rPr lang="en-US" dirty="0"/>
              <a:t>What does The IIA do? A lot:</a:t>
            </a:r>
          </a:p>
          <a:p>
            <a:pPr>
              <a:buFont typeface="Arial" panose="020B0604020202020204" pitchFamily="34" charset="0"/>
              <a:buChar char="•"/>
            </a:pPr>
            <a:r>
              <a:rPr lang="en-US" dirty="0"/>
              <a:t>Set global standards and offer professional credentials</a:t>
            </a:r>
          </a:p>
          <a:p>
            <a:pPr>
              <a:buFont typeface="Arial" panose="020B0604020202020204" pitchFamily="34" charset="0"/>
              <a:buChar char="•"/>
            </a:pPr>
            <a:r>
              <a:rPr lang="en-US" dirty="0"/>
              <a:t>Provide training and upskilling to grow your career</a:t>
            </a:r>
          </a:p>
          <a:p>
            <a:pPr>
              <a:buFont typeface="Arial" panose="020B0604020202020204" pitchFamily="34" charset="0"/>
              <a:buChar char="•"/>
            </a:pPr>
            <a:r>
              <a:rPr lang="en-US" dirty="0"/>
              <a:t>Share best practices and promote knowledge</a:t>
            </a:r>
          </a:p>
          <a:p>
            <a:pPr>
              <a:buFont typeface="Arial" panose="020B0604020202020204" pitchFamily="34" charset="0"/>
              <a:buChar char="•"/>
            </a:pPr>
            <a:r>
              <a:rPr lang="en-US" dirty="0"/>
              <a:t>Advocate for the profession and help shape its future</a:t>
            </a:r>
          </a:p>
          <a:p>
            <a:pPr>
              <a:buFont typeface="Arial" panose="020B0604020202020204" pitchFamily="34" charset="0"/>
              <a:buChar char="•"/>
            </a:pPr>
            <a:r>
              <a:rPr lang="en-US" dirty="0"/>
              <a:t>Build a worldwide network of internal auditors</a:t>
            </a:r>
          </a:p>
        </p:txBody>
      </p:sp>
      <p:sp>
        <p:nvSpPr>
          <p:cNvPr id="4" name="Slide Number Placeholder 3"/>
          <p:cNvSpPr>
            <a:spLocks noGrp="1"/>
          </p:cNvSpPr>
          <p:nvPr>
            <p:ph type="sldNum" sz="quarter" idx="5"/>
          </p:nvPr>
        </p:nvSpPr>
        <p:spPr/>
        <p:txBody>
          <a:bodyPr/>
          <a:lstStyle/>
          <a:p>
            <a:fld id="{1D41773C-EC46-4F53-9650-EC464A86F420}" type="slidenum">
              <a:rPr lang="en-US" smtClean="0"/>
              <a:t>3</a:t>
            </a:fld>
            <a:endParaRPr lang="en-US"/>
          </a:p>
        </p:txBody>
      </p:sp>
    </p:spTree>
    <p:extLst>
      <p:ext uri="{BB962C8B-B14F-4D97-AF65-F5344CB8AC3E}">
        <p14:creationId xmlns:p14="http://schemas.microsoft.com/office/powerpoint/2010/main" val="1343684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look at midpoint salary data from the 2025 Robert Half Salary Guide. It shows the earning potential as you move from entry-level to more senior roles in internal audit. It’s a strong path for growth.</a:t>
            </a:r>
            <a:br>
              <a:rPr lang="en-US" dirty="0"/>
            </a:br>
            <a:endParaRPr lang="en-US" dirty="0"/>
          </a:p>
          <a:p>
            <a:br>
              <a:rPr lang="en-US" dirty="0"/>
            </a:br>
            <a:r>
              <a:rPr lang="en-US" b="1" dirty="0"/>
              <a:t>***</a:t>
            </a:r>
            <a:r>
              <a:rPr lang="en-US" dirty="0"/>
              <a:t>[</a:t>
            </a:r>
            <a:r>
              <a:rPr lang="en-US" b="1" dirty="0"/>
              <a:t>Presenter Note- </a:t>
            </a:r>
            <a:r>
              <a:rPr lang="en-US" dirty="0"/>
              <a:t>salary comparison to accounting track is provided below if receive student questions. Otherwise, would love for Internal Audit salary to stand alone and speak for itself as a great option</a:t>
            </a:r>
            <a:r>
              <a:rPr lang="en-US" b="1" dirty="0"/>
              <a:t>]***</a:t>
            </a:r>
            <a:br>
              <a:rPr lang="en-US" b="1" dirty="0"/>
            </a:br>
            <a:br>
              <a:rPr lang="en-US" b="1" dirty="0"/>
            </a:br>
            <a:r>
              <a:rPr lang="en-US" dirty="0"/>
              <a:t>For comparison, starting salaries for accounting associates are typically in a similar range-</a:t>
            </a:r>
            <a:br>
              <a:rPr lang="en-US" b="1" dirty="0"/>
            </a:br>
            <a:r>
              <a:rPr lang="en-US" b="1" dirty="0"/>
              <a:t>Entry-level Staff Accountant- $60,500</a:t>
            </a:r>
            <a:br>
              <a:rPr lang="en-US" b="1" dirty="0"/>
            </a:br>
            <a:r>
              <a:rPr lang="en-US" b="1" dirty="0"/>
              <a:t>Staff Accountant- $71,500</a:t>
            </a:r>
            <a:br>
              <a:rPr lang="en-US" b="1" dirty="0"/>
            </a:br>
            <a:r>
              <a:rPr lang="en-US" b="1" dirty="0"/>
              <a:t>Senior Accountant- $94,250</a:t>
            </a:r>
            <a:br>
              <a:rPr lang="en-US" b="1" dirty="0"/>
            </a:br>
            <a:r>
              <a:rPr lang="en-US" b="1" dirty="0"/>
              <a:t>Accounting Manager- $109,750</a:t>
            </a:r>
            <a:br>
              <a:rPr lang="en-US" b="1" dirty="0"/>
            </a:br>
            <a:r>
              <a:rPr lang="en-US" b="1" dirty="0"/>
              <a:t>Director of Accounting- $164,250</a:t>
            </a:r>
            <a:br>
              <a:rPr lang="en-US" b="1" dirty="0"/>
            </a:br>
            <a:r>
              <a:rPr lang="en-US" b="0" dirty="0"/>
              <a:t>-</a:t>
            </a:r>
            <a:r>
              <a:rPr lang="en-US" dirty="0"/>
              <a:t>But one advantage internal audit offers is the opportunity to advance quickly, especially if you pursue certifications like the CIA. Many internal auditors find they’re able to step into senior roles or management tracks sooner, with fewer of the long hours often associated with public accounting.</a:t>
            </a:r>
            <a:endParaRPr lang="en-US" b="1" dirty="0"/>
          </a:p>
        </p:txBody>
      </p:sp>
      <p:sp>
        <p:nvSpPr>
          <p:cNvPr id="4" name="Slide Number Placeholder 3"/>
          <p:cNvSpPr>
            <a:spLocks noGrp="1"/>
          </p:cNvSpPr>
          <p:nvPr>
            <p:ph type="sldNum" sz="quarter" idx="5"/>
          </p:nvPr>
        </p:nvSpPr>
        <p:spPr/>
        <p:txBody>
          <a:bodyPr/>
          <a:lstStyle/>
          <a:p>
            <a:fld id="{1D41773C-EC46-4F53-9650-EC464A86F420}" type="slidenum">
              <a:rPr lang="en-US" smtClean="0"/>
              <a:t>24</a:t>
            </a:fld>
            <a:endParaRPr lang="en-US"/>
          </a:p>
        </p:txBody>
      </p:sp>
    </p:spTree>
    <p:extLst>
      <p:ext uri="{BB962C8B-B14F-4D97-AF65-F5344CB8AC3E}">
        <p14:creationId xmlns:p14="http://schemas.microsoft.com/office/powerpoint/2010/main" val="1647399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b="0" dirty="0">
                <a:effectLst/>
                <a:latin typeface="Aptos" panose="020B0004020202020204" pitchFamily="34" charset="0"/>
                <a:ea typeface="Aptos" panose="020B0004020202020204" pitchFamily="34" charset="0"/>
                <a:cs typeface="Aptos" panose="020B0004020202020204" pitchFamily="34" charset="0"/>
              </a:rPr>
              <a:t>Internal auditing is a great career path that offers impressive opportunities. </a:t>
            </a:r>
          </a:p>
          <a:p>
            <a:pPr>
              <a:buNone/>
            </a:pPr>
            <a:r>
              <a:rPr lang="en-US" sz="2800" dirty="0"/>
              <a:t>The IIA asked over 1,400 internal auditors to share their current salaries. Here’s what we found:</a:t>
            </a:r>
          </a:p>
          <a:p>
            <a:pPr>
              <a:buFont typeface="Arial" panose="020B0604020202020204" pitchFamily="34" charset="0"/>
              <a:buChar char="•"/>
            </a:pPr>
            <a:r>
              <a:rPr lang="en-US" sz="2800" dirty="0"/>
              <a:t>35% of staff-level professionals earn more than $100K</a:t>
            </a:r>
          </a:p>
          <a:p>
            <a:pPr>
              <a:buFont typeface="Arial" panose="020B0604020202020204" pitchFamily="34" charset="0"/>
              <a:buChar char="•"/>
            </a:pPr>
            <a:r>
              <a:rPr lang="en-US" sz="2800" dirty="0"/>
              <a:t>Over 69% of Directors/Chief Audit Executives earn $150K+</a:t>
            </a:r>
            <a:br>
              <a:rPr lang="en-US" sz="2800" dirty="0"/>
            </a:br>
            <a:r>
              <a:rPr lang="en-US" sz="2800" b="1" i="1" dirty="0"/>
              <a:t>Note: These numbers are from the private sector.</a:t>
            </a:r>
            <a:endParaRPr lang="en-US" sz="2800" b="1" dirty="0"/>
          </a:p>
          <a:p>
            <a:endParaRPr lang="en-US" dirty="0"/>
          </a:p>
        </p:txBody>
      </p:sp>
      <p:sp>
        <p:nvSpPr>
          <p:cNvPr id="4" name="Slide Number Placeholder 3"/>
          <p:cNvSpPr>
            <a:spLocks noGrp="1"/>
          </p:cNvSpPr>
          <p:nvPr>
            <p:ph type="sldNum" sz="quarter" idx="5"/>
          </p:nvPr>
        </p:nvSpPr>
        <p:spPr/>
        <p:txBody>
          <a:bodyPr/>
          <a:lstStyle/>
          <a:p>
            <a:fld id="{1D41773C-EC46-4F53-9650-EC464A86F420}" type="slidenum">
              <a:rPr lang="en-US" smtClean="0"/>
              <a:t>25</a:t>
            </a:fld>
            <a:endParaRPr lang="en-US"/>
          </a:p>
        </p:txBody>
      </p:sp>
    </p:spTree>
    <p:extLst>
      <p:ext uri="{BB962C8B-B14F-4D97-AF65-F5344CB8AC3E}">
        <p14:creationId xmlns:p14="http://schemas.microsoft.com/office/powerpoint/2010/main" val="33357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The IAP is a fantastic entry-level certification from The IIA, great for students or early-career professionals who want to show they’re serious about internal auditing. </a:t>
            </a:r>
            <a:br>
              <a:rPr lang="en-US" dirty="0"/>
            </a:br>
            <a:r>
              <a:rPr lang="en-US" dirty="0"/>
              <a:t>It proves you understand the basics, You can earn it in less than two years, and It’s a great steppingstone to the Certified Internal Auditor (CIA) credential.</a:t>
            </a:r>
            <a:br>
              <a:rPr lang="en-US" dirty="0"/>
            </a:br>
            <a:r>
              <a:rPr lang="en-US" dirty="0"/>
              <a:t>If you’re serious about starting your career strong, this is a smart move.</a:t>
            </a:r>
          </a:p>
        </p:txBody>
      </p:sp>
      <p:sp>
        <p:nvSpPr>
          <p:cNvPr id="4" name="Slide Number Placeholder 3"/>
          <p:cNvSpPr>
            <a:spLocks noGrp="1"/>
          </p:cNvSpPr>
          <p:nvPr>
            <p:ph type="sldNum" sz="quarter" idx="5"/>
          </p:nvPr>
        </p:nvSpPr>
        <p:spPr/>
        <p:txBody>
          <a:bodyPr/>
          <a:lstStyle/>
          <a:p>
            <a:fld id="{1D41773C-EC46-4F53-9650-EC464A86F420}" type="slidenum">
              <a:rPr lang="en-US" smtClean="0"/>
              <a:t>27</a:t>
            </a:fld>
            <a:endParaRPr lang="en-US"/>
          </a:p>
        </p:txBody>
      </p:sp>
    </p:spTree>
    <p:extLst>
      <p:ext uri="{BB962C8B-B14F-4D97-AF65-F5344CB8AC3E}">
        <p14:creationId xmlns:p14="http://schemas.microsoft.com/office/powerpoint/2010/main" val="190444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The CIA is the gold standard in internal audit certifications—and it’s recognized around the world. So whether you stay local or want to work internationally, it carries serious weight</a:t>
            </a:r>
          </a:p>
          <a:p>
            <a:pPr>
              <a:buFont typeface="Arial" panose="020B0604020202020204" pitchFamily="34" charset="0"/>
              <a:buChar char="•"/>
            </a:pPr>
            <a:r>
              <a:rPr lang="en-US" dirty="0"/>
              <a:t>It shows employers you’re credible, skilled, and dedicated</a:t>
            </a:r>
          </a:p>
          <a:p>
            <a:pPr>
              <a:buFont typeface="Arial" panose="020B0604020202020204" pitchFamily="34" charset="0"/>
              <a:buChar char="•"/>
            </a:pPr>
            <a:r>
              <a:rPr lang="en-US" dirty="0"/>
              <a:t>CIA holders tend to earn more and advance faster</a:t>
            </a:r>
          </a:p>
          <a:p>
            <a:pPr>
              <a:buFont typeface="Arial" panose="020B0604020202020204" pitchFamily="34" charset="0"/>
              <a:buChar char="•"/>
            </a:pPr>
            <a:r>
              <a:rPr lang="en-US" dirty="0"/>
              <a:t>It can open global career doors you didn’t even know existed</a:t>
            </a:r>
            <a:br>
              <a:rPr lang="en-US" dirty="0"/>
            </a:br>
            <a:r>
              <a:rPr lang="en-US" dirty="0"/>
              <a:t>It’s an investment in your future—and a big confidence booster, too.</a:t>
            </a:r>
          </a:p>
          <a:p>
            <a:pPr>
              <a:buNone/>
            </a:pPr>
            <a:endParaRPr lang="en-US" dirty="0"/>
          </a:p>
        </p:txBody>
      </p:sp>
      <p:sp>
        <p:nvSpPr>
          <p:cNvPr id="4" name="Slide Number Placeholder 3"/>
          <p:cNvSpPr>
            <a:spLocks noGrp="1"/>
          </p:cNvSpPr>
          <p:nvPr>
            <p:ph type="sldNum" sz="quarter" idx="5"/>
          </p:nvPr>
        </p:nvSpPr>
        <p:spPr/>
        <p:txBody>
          <a:bodyPr/>
          <a:lstStyle/>
          <a:p>
            <a:fld id="{1D41773C-EC46-4F53-9650-EC464A86F420}" type="slidenum">
              <a:rPr lang="en-US" smtClean="0"/>
              <a:t>28</a:t>
            </a:fld>
            <a:endParaRPr lang="en-US"/>
          </a:p>
        </p:txBody>
      </p:sp>
    </p:spTree>
    <p:extLst>
      <p:ext uri="{BB962C8B-B14F-4D97-AF65-F5344CB8AC3E}">
        <p14:creationId xmlns:p14="http://schemas.microsoft.com/office/powerpoint/2010/main" val="391300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CD54B-361C-0048-C0A0-2C9BAA7DF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530E1-8571-4E35-3D0C-5B3C776CF0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91380-9C9A-6C19-3199-D5212BCA44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 [insert </a:t>
            </a:r>
            <a:r>
              <a:rPr lang="en-US" b="1" dirty="0" err="1"/>
              <a:t>qr</a:t>
            </a:r>
            <a:r>
              <a:rPr lang="en-US" b="1" dirty="0"/>
              <a:t> code (in green space on side) to student membership sign up list if you have one. You can then send the bulk list to StudentMembership@theiia.org]</a:t>
            </a:r>
            <a:br>
              <a:rPr lang="en-US" dirty="0"/>
            </a:br>
            <a:br>
              <a:rPr lang="en-US" dirty="0"/>
            </a:br>
            <a:r>
              <a:rPr lang="en-US" dirty="0"/>
              <a:t>If this field sounds interesting, and you want to get ahead, Join The IIA as a student member.</a:t>
            </a:r>
            <a:br>
              <a:rPr lang="en-US" dirty="0"/>
            </a:br>
            <a:r>
              <a:rPr lang="en-US" dirty="0"/>
              <a:t>Becoming a student member of The IIA is more than just joining a professional organization — it’s a jumpstart for your career.</a:t>
            </a:r>
            <a:br>
              <a:rPr lang="en-US" dirty="0"/>
            </a:br>
            <a:r>
              <a:rPr lang="en-US" dirty="0"/>
              <a:t>You'll be </a:t>
            </a:r>
            <a:r>
              <a:rPr lang="en-US" b="1" dirty="0"/>
              <a:t>connected to your local chapter</a:t>
            </a:r>
            <a:r>
              <a:rPr lang="en-US" dirty="0"/>
              <a:t>, where you can meet internal audit professionals and build relationships that could lead to internships or jobs.</a:t>
            </a:r>
            <a:br>
              <a:rPr lang="en-US" dirty="0"/>
            </a:br>
            <a:r>
              <a:rPr lang="en-US" dirty="0"/>
              <a:t>Through </a:t>
            </a:r>
            <a:r>
              <a:rPr lang="en-US" b="1" dirty="0"/>
              <a:t>career networking and mentorship</a:t>
            </a:r>
            <a:r>
              <a:rPr lang="en-US" dirty="0"/>
              <a:t>, you'll get real-world insights and guidance from people already in the field.</a:t>
            </a:r>
            <a:br>
              <a:rPr lang="en-US" dirty="0"/>
            </a:br>
            <a:r>
              <a:rPr lang="en-US" dirty="0"/>
              <a:t>There’s also real </a:t>
            </a:r>
            <a:r>
              <a:rPr lang="en-US" b="1" dirty="0"/>
              <a:t>financial support</a:t>
            </a:r>
            <a:r>
              <a:rPr lang="en-US" dirty="0"/>
              <a:t> — including </a:t>
            </a:r>
            <a:r>
              <a:rPr lang="en-US" b="1" dirty="0"/>
              <a:t>scholarships</a:t>
            </a:r>
            <a:r>
              <a:rPr lang="en-US" dirty="0"/>
              <a:t>, </a:t>
            </a:r>
            <a:r>
              <a:rPr lang="en-US" b="1" dirty="0"/>
              <a:t>discounted CIA exam fees</a:t>
            </a:r>
            <a:r>
              <a:rPr lang="en-US" dirty="0"/>
              <a:t>, and </a:t>
            </a:r>
            <a:r>
              <a:rPr lang="en-US" b="1" dirty="0"/>
              <a:t>reduced event registration</a:t>
            </a:r>
            <a:r>
              <a:rPr lang="en-US" dirty="0"/>
              <a:t>, which all help make professional growth more accessible.</a:t>
            </a:r>
            <a:br>
              <a:rPr lang="en-US" dirty="0"/>
            </a:br>
            <a:r>
              <a:rPr lang="en-US" dirty="0"/>
              <a:t>As a member, you’ll have access to a wide range of </a:t>
            </a:r>
            <a:r>
              <a:rPr lang="en-US" b="1" dirty="0"/>
              <a:t>academic and career development resources</a:t>
            </a:r>
            <a:r>
              <a:rPr lang="en-US" dirty="0"/>
              <a:t>, including webinars, tools, and publications used by auditors around the world.</a:t>
            </a:r>
            <a:br>
              <a:rPr lang="en-US" dirty="0"/>
            </a:br>
            <a:r>
              <a:rPr lang="en-US" dirty="0"/>
              <a:t>You’ll </a:t>
            </a:r>
            <a:r>
              <a:rPr lang="en-US" b="1" dirty="0"/>
              <a:t>enhance your knowledge</a:t>
            </a:r>
            <a:r>
              <a:rPr lang="en-US" dirty="0"/>
              <a:t> and build your resume — and just having IIA student membership listed shows future employers you’re serious about your professional path.</a:t>
            </a:r>
            <a:br>
              <a:rPr lang="en-US" dirty="0"/>
            </a:br>
            <a:r>
              <a:rPr lang="en-US" dirty="0"/>
              <a:t>And finally, don’t miss the </a:t>
            </a:r>
            <a:r>
              <a:rPr lang="en-US" b="1" dirty="0"/>
              <a:t>Global Student Conference</a:t>
            </a:r>
            <a:r>
              <a:rPr lang="en-US" dirty="0"/>
              <a:t>, where you can meet peers nationwide, connect with employers, and attend sessions that bring the field of internal audit to life.</a:t>
            </a:r>
            <a:br>
              <a:rPr lang="en-US" dirty="0"/>
            </a:br>
            <a:r>
              <a:rPr lang="en-US" dirty="0"/>
              <a:t>Plus, by joining as a student, you’re automatically part of a </a:t>
            </a:r>
            <a:r>
              <a:rPr lang="en-US" b="1" dirty="0"/>
              <a:t>global network of more than 260,000 professionals</a:t>
            </a:r>
            <a:r>
              <a:rPr lang="en-US" dirty="0"/>
              <a:t> — a huge advantage as you start your career.</a:t>
            </a:r>
          </a:p>
        </p:txBody>
      </p:sp>
      <p:sp>
        <p:nvSpPr>
          <p:cNvPr id="4" name="Slide Number Placeholder 3">
            <a:extLst>
              <a:ext uri="{FF2B5EF4-FFF2-40B4-BE49-F238E27FC236}">
                <a16:creationId xmlns:a16="http://schemas.microsoft.com/office/drawing/2014/main" id="{CA33AA89-049F-2507-9F39-8CAAED79DD70}"/>
              </a:ext>
            </a:extLst>
          </p:cNvPr>
          <p:cNvSpPr>
            <a:spLocks noGrp="1"/>
          </p:cNvSpPr>
          <p:nvPr>
            <p:ph type="sldNum" sz="quarter" idx="5"/>
          </p:nvPr>
        </p:nvSpPr>
        <p:spPr/>
        <p:txBody>
          <a:bodyPr/>
          <a:lstStyle/>
          <a:p>
            <a:fld id="{1D41773C-EC46-4F53-9650-EC464A86F420}" type="slidenum">
              <a:rPr lang="en-US" smtClean="0"/>
              <a:t>30</a:t>
            </a:fld>
            <a:endParaRPr lang="en-US"/>
          </a:p>
        </p:txBody>
      </p:sp>
    </p:spTree>
    <p:extLst>
      <p:ext uri="{BB962C8B-B14F-4D97-AF65-F5344CB8AC3E}">
        <p14:creationId xmlns:p14="http://schemas.microsoft.com/office/powerpoint/2010/main" val="1641426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 [insert QR Code to Student member sign up list and/or insert QR Code to your Personal LinkedIn if you have them]</a:t>
            </a:r>
          </a:p>
          <a:p>
            <a:endParaRPr lang="en-US" dirty="0"/>
          </a:p>
        </p:txBody>
      </p:sp>
      <p:sp>
        <p:nvSpPr>
          <p:cNvPr id="4" name="Slide Number Placeholder 3"/>
          <p:cNvSpPr>
            <a:spLocks noGrp="1"/>
          </p:cNvSpPr>
          <p:nvPr>
            <p:ph type="sldNum" sz="quarter" idx="5"/>
          </p:nvPr>
        </p:nvSpPr>
        <p:spPr/>
        <p:txBody>
          <a:bodyPr/>
          <a:lstStyle/>
          <a:p>
            <a:fld id="{1D41773C-EC46-4F53-9650-EC464A86F420}" type="slidenum">
              <a:rPr lang="en-US" smtClean="0"/>
              <a:t>31</a:t>
            </a:fld>
            <a:endParaRPr lang="en-US"/>
          </a:p>
        </p:txBody>
      </p:sp>
    </p:spTree>
    <p:extLst>
      <p:ext uri="{BB962C8B-B14F-4D97-AF65-F5344CB8AC3E}">
        <p14:creationId xmlns:p14="http://schemas.microsoft.com/office/powerpoint/2010/main" val="3849452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Internal audit is a global profession. The IIA has a presence in over 170 countries and connects more than 260,000 professionals. In North America alone, there are 143 local chapters.</a:t>
            </a:r>
            <a:br>
              <a:rPr lang="en-US" dirty="0"/>
            </a:br>
            <a:r>
              <a:rPr lang="en-US" dirty="0"/>
              <a:t>It’s a profession in high demand—especially as organizations around the world look for trusted advisors to help them navigate change, risk, and strategy.</a:t>
            </a:r>
          </a:p>
        </p:txBody>
      </p:sp>
      <p:sp>
        <p:nvSpPr>
          <p:cNvPr id="4" name="Slide Number Placeholder 3"/>
          <p:cNvSpPr>
            <a:spLocks noGrp="1"/>
          </p:cNvSpPr>
          <p:nvPr>
            <p:ph type="sldNum" sz="quarter" idx="5"/>
          </p:nvPr>
        </p:nvSpPr>
        <p:spPr/>
        <p:txBody>
          <a:bodyPr/>
          <a:lstStyle/>
          <a:p>
            <a:fld id="{1D41773C-EC46-4F53-9650-EC464A86F420}" type="slidenum">
              <a:rPr lang="en-US" smtClean="0"/>
              <a:t>4</a:t>
            </a:fld>
            <a:endParaRPr lang="en-US"/>
          </a:p>
        </p:txBody>
      </p:sp>
    </p:spTree>
    <p:extLst>
      <p:ext uri="{BB962C8B-B14F-4D97-AF65-F5344CB8AC3E}">
        <p14:creationId xmlns:p14="http://schemas.microsoft.com/office/powerpoint/2010/main" val="259320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 [insert </a:t>
            </a:r>
            <a:r>
              <a:rPr lang="en-US" b="1" dirty="0" err="1"/>
              <a:t>qr</a:t>
            </a:r>
            <a:r>
              <a:rPr lang="en-US" b="1" dirty="0"/>
              <a:t> code to live poll/word cloud if can]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no live poll, pose as a discussion point]</a:t>
            </a:r>
            <a:br>
              <a:rPr lang="en-US" dirty="0"/>
            </a:br>
            <a:br>
              <a:rPr lang="en-US" dirty="0"/>
            </a:br>
            <a:r>
              <a:rPr lang="en-US" dirty="0"/>
              <a:t>Let’s take a quick poll—what do you think internal auditors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people think we just “check math,” but there’s way more to it. Internal audit includes fraud prevention, process improvement, and yes… sometimes a little detective work! That variety is one of the reasons people love the field.</a:t>
            </a:r>
          </a:p>
          <a:p>
            <a:endParaRPr lang="en-US" dirty="0"/>
          </a:p>
        </p:txBody>
      </p:sp>
      <p:sp>
        <p:nvSpPr>
          <p:cNvPr id="4" name="Slide Number Placeholder 3"/>
          <p:cNvSpPr>
            <a:spLocks noGrp="1"/>
          </p:cNvSpPr>
          <p:nvPr>
            <p:ph type="sldNum" sz="quarter" idx="5"/>
          </p:nvPr>
        </p:nvSpPr>
        <p:spPr/>
        <p:txBody>
          <a:bodyPr/>
          <a:lstStyle/>
          <a:p>
            <a:fld id="{1D41773C-EC46-4F53-9650-EC464A86F420}" type="slidenum">
              <a:rPr lang="en-US" smtClean="0"/>
              <a:t>6</a:t>
            </a:fld>
            <a:endParaRPr lang="en-US"/>
          </a:p>
        </p:txBody>
      </p:sp>
    </p:spTree>
    <p:extLst>
      <p:ext uri="{BB962C8B-B14F-4D97-AF65-F5344CB8AC3E}">
        <p14:creationId xmlns:p14="http://schemas.microsoft.com/office/powerpoint/2010/main" val="2461955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So, what </a:t>
            </a:r>
            <a:r>
              <a:rPr lang="en-US" i="1" dirty="0"/>
              <a:t>is</a:t>
            </a:r>
            <a:r>
              <a:rPr lang="en-US" dirty="0"/>
              <a:t> internal audit all about? At its core, it’s about helping organizations operate better. </a:t>
            </a:r>
            <a:br>
              <a:rPr lang="en-US" dirty="0"/>
            </a:br>
            <a:r>
              <a:rPr lang="en-US" dirty="0"/>
              <a:t>Internal auditors:</a:t>
            </a:r>
          </a:p>
          <a:p>
            <a:pPr>
              <a:buFont typeface="Arial" panose="020B0604020202020204" pitchFamily="34" charset="0"/>
              <a:buChar char="•"/>
            </a:pPr>
            <a:r>
              <a:rPr lang="en-US" dirty="0"/>
              <a:t>Review how a business operates</a:t>
            </a:r>
          </a:p>
          <a:p>
            <a:pPr>
              <a:buFont typeface="Arial" panose="020B0604020202020204" pitchFamily="34" charset="0"/>
              <a:buChar char="•"/>
            </a:pPr>
            <a:r>
              <a:rPr lang="en-US" dirty="0"/>
              <a:t>Look for risks or inefficiencies</a:t>
            </a:r>
          </a:p>
          <a:p>
            <a:pPr>
              <a:buFont typeface="Arial" panose="020B0604020202020204" pitchFamily="34" charset="0"/>
              <a:buChar char="•"/>
            </a:pPr>
            <a:r>
              <a:rPr lang="en-US" dirty="0"/>
              <a:t>Help fix problems before they get big</a:t>
            </a:r>
          </a:p>
          <a:p>
            <a:pPr>
              <a:buFont typeface="Arial" panose="020B0604020202020204" pitchFamily="34" charset="0"/>
              <a:buChar char="•"/>
            </a:pPr>
            <a:r>
              <a:rPr lang="en-US" dirty="0"/>
              <a:t>Offer advice that strengthens the organization</a:t>
            </a:r>
          </a:p>
          <a:p>
            <a:r>
              <a:rPr lang="en-US" dirty="0"/>
              <a:t>They’re problem-solvers and trusted advisors who help protect and improve companies from the inside out.</a:t>
            </a:r>
          </a:p>
        </p:txBody>
      </p:sp>
      <p:sp>
        <p:nvSpPr>
          <p:cNvPr id="4" name="Slide Number Placeholder 3"/>
          <p:cNvSpPr>
            <a:spLocks noGrp="1"/>
          </p:cNvSpPr>
          <p:nvPr>
            <p:ph type="sldNum" sz="quarter" idx="5"/>
          </p:nvPr>
        </p:nvSpPr>
        <p:spPr/>
        <p:txBody>
          <a:bodyPr/>
          <a:lstStyle/>
          <a:p>
            <a:fld id="{1D41773C-EC46-4F53-9650-EC464A86F420}" type="slidenum">
              <a:rPr lang="en-US" smtClean="0"/>
              <a:t>7</a:t>
            </a:fld>
            <a:endParaRPr lang="en-US"/>
          </a:p>
        </p:txBody>
      </p:sp>
    </p:spTree>
    <p:extLst>
      <p:ext uri="{BB962C8B-B14F-4D97-AF65-F5344CB8AC3E}">
        <p14:creationId xmlns:p14="http://schemas.microsoft.com/office/powerpoint/2010/main" val="2825577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Sans-Serif"/>
              <a:buNone/>
            </a:pPr>
            <a:r>
              <a:rPr lang="en-US" dirty="0"/>
              <a:t>Internal audit is no longer just about looking at what went wrong. Today, auditors are future-focused—they help shape smart strategies and prevent problems before they happen.</a:t>
            </a:r>
            <a:br>
              <a:rPr lang="en-US" dirty="0"/>
            </a:br>
            <a:r>
              <a:rPr lang="en-US" dirty="0"/>
              <a:t>They still review systems and controls, but they also give advice that improves decision-making and adds real value to the business.</a:t>
            </a:r>
          </a:p>
        </p:txBody>
      </p:sp>
      <p:sp>
        <p:nvSpPr>
          <p:cNvPr id="4" name="Slide Number Placeholder 3"/>
          <p:cNvSpPr>
            <a:spLocks noGrp="1"/>
          </p:cNvSpPr>
          <p:nvPr>
            <p:ph type="sldNum" sz="quarter" idx="5"/>
          </p:nvPr>
        </p:nvSpPr>
        <p:spPr/>
        <p:txBody>
          <a:bodyPr/>
          <a:lstStyle/>
          <a:p>
            <a:fld id="{1D41773C-EC46-4F53-9650-EC464A86F420}" type="slidenum">
              <a:rPr lang="en-US" smtClean="0"/>
              <a:t>8</a:t>
            </a:fld>
            <a:endParaRPr lang="en-US"/>
          </a:p>
        </p:txBody>
      </p:sp>
    </p:spTree>
    <p:extLst>
      <p:ext uri="{BB962C8B-B14F-4D97-AF65-F5344CB8AC3E}">
        <p14:creationId xmlns:p14="http://schemas.microsoft.com/office/powerpoint/2010/main" val="2584050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97FEE-3167-6F65-084C-A63AFCAFAD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29134-DAF8-51B2-39FD-D12041E7EE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C5E9B-5EA4-EA10-9E77-B77A042BA1A8}"/>
              </a:ext>
            </a:extLst>
          </p:cNvPr>
          <p:cNvSpPr>
            <a:spLocks noGrp="1"/>
          </p:cNvSpPr>
          <p:nvPr>
            <p:ph type="body" idx="1"/>
          </p:nvPr>
        </p:nvSpPr>
        <p:spPr/>
        <p:txBody>
          <a:bodyPr/>
          <a:lstStyle/>
          <a:p>
            <a:pPr>
              <a:buNone/>
            </a:pPr>
            <a:r>
              <a:rPr lang="en-US" dirty="0"/>
              <a:t>Internal auditors do more than catch mistakes—they make a difference.</a:t>
            </a:r>
            <a:br>
              <a:rPr lang="en-US" dirty="0"/>
            </a:br>
            <a:r>
              <a:rPr lang="en-US" dirty="0"/>
              <a:t>They help:</a:t>
            </a:r>
          </a:p>
          <a:p>
            <a:pPr>
              <a:buFont typeface="Arial" panose="020B0604020202020204" pitchFamily="34" charset="0"/>
              <a:buChar char="•"/>
            </a:pPr>
            <a:r>
              <a:rPr lang="en-US" dirty="0"/>
              <a:t>Identify risks early (like cyber threats or fraud)</a:t>
            </a:r>
          </a:p>
          <a:p>
            <a:pPr>
              <a:buFont typeface="Arial" panose="020B0604020202020204" pitchFamily="34" charset="0"/>
              <a:buChar char="•"/>
            </a:pPr>
            <a:r>
              <a:rPr lang="en-US" dirty="0"/>
              <a:t>Save money by improving operations</a:t>
            </a:r>
          </a:p>
          <a:p>
            <a:pPr>
              <a:buFont typeface="Arial" panose="020B0604020202020204" pitchFamily="34" charset="0"/>
              <a:buChar char="•"/>
            </a:pPr>
            <a:r>
              <a:rPr lang="en-US" dirty="0"/>
              <a:t>Make sure businesses follow laws and act ethically</a:t>
            </a:r>
          </a:p>
          <a:p>
            <a:pPr>
              <a:buFont typeface="Arial" panose="020B0604020202020204" pitchFamily="34" charset="0"/>
              <a:buChar char="•"/>
            </a:pPr>
            <a:r>
              <a:rPr lang="en-US" dirty="0"/>
              <a:t>Build trust with leadership and stakeholders</a:t>
            </a:r>
          </a:p>
          <a:p>
            <a:r>
              <a:rPr lang="en-US" dirty="0"/>
              <a:t>They’re strategic thinkers who help companies stay strong, smart, and competitive.</a:t>
            </a:r>
          </a:p>
        </p:txBody>
      </p:sp>
      <p:sp>
        <p:nvSpPr>
          <p:cNvPr id="4" name="Slide Number Placeholder 3">
            <a:extLst>
              <a:ext uri="{FF2B5EF4-FFF2-40B4-BE49-F238E27FC236}">
                <a16:creationId xmlns:a16="http://schemas.microsoft.com/office/drawing/2014/main" id="{72182908-1E39-35B2-DD90-BA8824D769B8}"/>
              </a:ext>
            </a:extLst>
          </p:cNvPr>
          <p:cNvSpPr>
            <a:spLocks noGrp="1"/>
          </p:cNvSpPr>
          <p:nvPr>
            <p:ph type="sldNum" sz="quarter" idx="5"/>
          </p:nvPr>
        </p:nvSpPr>
        <p:spPr/>
        <p:txBody>
          <a:bodyPr/>
          <a:lstStyle/>
          <a:p>
            <a:fld id="{1D41773C-EC46-4F53-9650-EC464A86F420}" type="slidenum">
              <a:rPr lang="en-US" smtClean="0"/>
              <a:t>9</a:t>
            </a:fld>
            <a:endParaRPr lang="en-US"/>
          </a:p>
        </p:txBody>
      </p:sp>
    </p:spTree>
    <p:extLst>
      <p:ext uri="{BB962C8B-B14F-4D97-AF65-F5344CB8AC3E}">
        <p14:creationId xmlns:p14="http://schemas.microsoft.com/office/powerpoint/2010/main" val="3949231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9E50B-5F4C-4C14-63EC-7B2E0A2E5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22A55-34A6-BBE6-92DC-31B3D2A80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7F4245-CE1F-7D1C-1E53-D866ED744645}"/>
              </a:ext>
            </a:extLst>
          </p:cNvPr>
          <p:cNvSpPr>
            <a:spLocks noGrp="1"/>
          </p:cNvSpPr>
          <p:nvPr>
            <p:ph type="body" idx="1"/>
          </p:nvPr>
        </p:nvSpPr>
        <p:spPr/>
        <p:txBody>
          <a:bodyPr/>
          <a:lstStyle/>
          <a:p>
            <a:pPr>
              <a:buNone/>
            </a:pPr>
            <a:r>
              <a:rPr lang="en-US" dirty="0"/>
              <a:t>Every day in internal audit is different. You might:</a:t>
            </a:r>
          </a:p>
          <a:p>
            <a:pPr>
              <a:buFont typeface="Arial" panose="020B0604020202020204" pitchFamily="34" charset="0"/>
              <a:buChar char="•"/>
            </a:pPr>
            <a:r>
              <a:rPr lang="en-US" dirty="0"/>
              <a:t>Analyze how a department works</a:t>
            </a:r>
          </a:p>
          <a:p>
            <a:pPr>
              <a:buFont typeface="Arial" panose="020B0604020202020204" pitchFamily="34" charset="0"/>
              <a:buChar char="•"/>
            </a:pPr>
            <a:r>
              <a:rPr lang="en-US" dirty="0"/>
              <a:t>Spot risks using data</a:t>
            </a:r>
          </a:p>
          <a:p>
            <a:pPr>
              <a:buFont typeface="Arial" panose="020B0604020202020204" pitchFamily="34" charset="0"/>
              <a:buChar char="•"/>
            </a:pPr>
            <a:r>
              <a:rPr lang="en-US" dirty="0"/>
              <a:t>Collaborate on solutions</a:t>
            </a:r>
          </a:p>
          <a:p>
            <a:pPr>
              <a:buFont typeface="Arial" panose="020B0604020202020204" pitchFamily="34" charset="0"/>
              <a:buChar char="•"/>
            </a:pPr>
            <a:r>
              <a:rPr lang="en-US" dirty="0"/>
              <a:t>Present findings to leadership</a:t>
            </a:r>
            <a:br>
              <a:rPr lang="en-US" dirty="0"/>
            </a:br>
            <a:r>
              <a:rPr lang="en-US" dirty="0"/>
              <a:t>It’s a great mix of analysis, communication, and problem-solving.</a:t>
            </a:r>
          </a:p>
        </p:txBody>
      </p:sp>
      <p:sp>
        <p:nvSpPr>
          <p:cNvPr id="4" name="Slide Number Placeholder 3">
            <a:extLst>
              <a:ext uri="{FF2B5EF4-FFF2-40B4-BE49-F238E27FC236}">
                <a16:creationId xmlns:a16="http://schemas.microsoft.com/office/drawing/2014/main" id="{E70489C3-C147-B337-1646-E4986CA3CBF2}"/>
              </a:ext>
            </a:extLst>
          </p:cNvPr>
          <p:cNvSpPr>
            <a:spLocks noGrp="1"/>
          </p:cNvSpPr>
          <p:nvPr>
            <p:ph type="sldNum" sz="quarter" idx="5"/>
          </p:nvPr>
        </p:nvSpPr>
        <p:spPr/>
        <p:txBody>
          <a:bodyPr/>
          <a:lstStyle/>
          <a:p>
            <a:fld id="{1D41773C-EC46-4F53-9650-EC464A86F420}" type="slidenum">
              <a:rPr lang="en-US" smtClean="0"/>
              <a:t>10</a:t>
            </a:fld>
            <a:endParaRPr lang="en-US"/>
          </a:p>
        </p:txBody>
      </p:sp>
    </p:spTree>
    <p:extLst>
      <p:ext uri="{BB962C8B-B14F-4D97-AF65-F5344CB8AC3E}">
        <p14:creationId xmlns:p14="http://schemas.microsoft.com/office/powerpoint/2010/main" val="163375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Here’s how internal audit can show up in real life:</a:t>
            </a:r>
          </a:p>
          <a:p>
            <a:pPr>
              <a:buFont typeface="Arial" panose="020B0604020202020204" pitchFamily="34" charset="0"/>
              <a:buChar char="•"/>
            </a:pPr>
            <a:r>
              <a:rPr lang="en-US" dirty="0"/>
              <a:t>Reviewing food service quality in a restaurant</a:t>
            </a:r>
          </a:p>
          <a:p>
            <a:pPr>
              <a:buFont typeface="Arial" panose="020B0604020202020204" pitchFamily="34" charset="0"/>
              <a:buChar char="•"/>
            </a:pPr>
            <a:r>
              <a:rPr lang="en-US" dirty="0"/>
              <a:t>Checking how well two companies merge together</a:t>
            </a:r>
          </a:p>
          <a:p>
            <a:pPr>
              <a:buFont typeface="Arial" panose="020B0604020202020204" pitchFamily="34" charset="0"/>
              <a:buChar char="•"/>
            </a:pPr>
            <a:r>
              <a:rPr lang="en-US" dirty="0"/>
              <a:t>Watching how inventory is loaded to improve efficiency</a:t>
            </a:r>
          </a:p>
          <a:p>
            <a:pPr>
              <a:buFont typeface="Arial" panose="020B0604020202020204" pitchFamily="34" charset="0"/>
              <a:buChar char="•"/>
            </a:pPr>
            <a:r>
              <a:rPr lang="en-US" dirty="0"/>
              <a:t>Investigating fraud or ethical concerns</a:t>
            </a:r>
          </a:p>
          <a:p>
            <a:pPr>
              <a:buFont typeface="Arial" panose="020B0604020202020204" pitchFamily="34" charset="0"/>
              <a:buChar char="•"/>
            </a:pPr>
            <a:r>
              <a:rPr lang="en-US" dirty="0"/>
              <a:t>Auditing behavior to see if employees follow company values</a:t>
            </a:r>
          </a:p>
          <a:p>
            <a:pPr>
              <a:buFont typeface="Arial" panose="020B0604020202020204" pitchFamily="34" charset="0"/>
              <a:buChar char="•"/>
            </a:pPr>
            <a:r>
              <a:rPr lang="en-US" dirty="0"/>
              <a:t>Recommending ways to improve customer experience</a:t>
            </a:r>
          </a:p>
          <a:p>
            <a:r>
              <a:rPr lang="en-US" dirty="0"/>
              <a:t>It’s hands-on, insightful work across lots of different settings.</a:t>
            </a:r>
          </a:p>
        </p:txBody>
      </p:sp>
      <p:sp>
        <p:nvSpPr>
          <p:cNvPr id="4" name="Slide Number Placeholder 3"/>
          <p:cNvSpPr>
            <a:spLocks noGrp="1"/>
          </p:cNvSpPr>
          <p:nvPr>
            <p:ph type="sldNum" sz="quarter" idx="5"/>
          </p:nvPr>
        </p:nvSpPr>
        <p:spPr/>
        <p:txBody>
          <a:bodyPr/>
          <a:lstStyle/>
          <a:p>
            <a:fld id="{1D41773C-EC46-4F53-9650-EC464A86F420}" type="slidenum">
              <a:rPr lang="en-US" smtClean="0"/>
              <a:t>11</a:t>
            </a:fld>
            <a:endParaRPr lang="en-US"/>
          </a:p>
        </p:txBody>
      </p:sp>
    </p:spTree>
    <p:extLst>
      <p:ext uri="{BB962C8B-B14F-4D97-AF65-F5344CB8AC3E}">
        <p14:creationId xmlns:p14="http://schemas.microsoft.com/office/powerpoint/2010/main" val="4294743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7BC037-DF99-F14B-8544-AC003B1BF97A}"/>
              </a:ext>
            </a:extLst>
          </p:cNvPr>
          <p:cNvPicPr>
            <a:picLocks noChangeAspect="1"/>
          </p:cNvPicPr>
          <p:nvPr/>
        </p:nvPicPr>
        <p:blipFill>
          <a:blip r:embed="rId2"/>
          <a:stretch>
            <a:fillRect/>
          </a:stretch>
        </p:blipFill>
        <p:spPr>
          <a:xfrm>
            <a:off x="0" y="0"/>
            <a:ext cx="12192000" cy="6858000"/>
          </a:xfrm>
          <a:prstGeom prst="rect">
            <a:avLst/>
          </a:prstGeom>
        </p:spPr>
      </p:pic>
      <p:sp>
        <p:nvSpPr>
          <p:cNvPr id="7" name="Title 1"/>
          <p:cNvSpPr>
            <a:spLocks noGrp="1"/>
          </p:cNvSpPr>
          <p:nvPr>
            <p:ph type="title" hasCustomPrompt="1"/>
          </p:nvPr>
        </p:nvSpPr>
        <p:spPr>
          <a:xfrm>
            <a:off x="991681" y="2444717"/>
            <a:ext cx="10515600" cy="1325563"/>
          </a:xfrm>
        </p:spPr>
        <p:txBody>
          <a:bodyPr>
            <a:noAutofit/>
          </a:bodyPr>
          <a:lstStyle>
            <a:lvl1pPr algn="r">
              <a:defRPr sz="6000" b="1" baseline="0">
                <a:solidFill>
                  <a:schemeClr val="accent6"/>
                </a:solidFill>
                <a:latin typeface="+mj-lt"/>
              </a:defRPr>
            </a:lvl1pPr>
          </a:lstStyle>
          <a:p>
            <a:r>
              <a:rPr lang="en-US"/>
              <a:t>Title Goes Here</a:t>
            </a:r>
          </a:p>
        </p:txBody>
      </p:sp>
      <p:sp>
        <p:nvSpPr>
          <p:cNvPr id="8" name="Text Placeholder 5"/>
          <p:cNvSpPr>
            <a:spLocks noGrp="1"/>
          </p:cNvSpPr>
          <p:nvPr>
            <p:ph type="body" sz="quarter" idx="10" hasCustomPrompt="1"/>
          </p:nvPr>
        </p:nvSpPr>
        <p:spPr>
          <a:xfrm>
            <a:off x="4363256" y="5167084"/>
            <a:ext cx="2901950" cy="398463"/>
          </a:xfrm>
        </p:spPr>
        <p:txBody>
          <a:bodyPr>
            <a:noAutofit/>
          </a:bodyPr>
          <a:lstStyle>
            <a:lvl1pPr marL="0" indent="0">
              <a:buNone/>
              <a:defRPr sz="2400" b="1">
                <a:solidFill>
                  <a:schemeClr val="bg1"/>
                </a:solidFill>
                <a:latin typeface="Basic Sans Bold"/>
              </a:defRPr>
            </a:lvl1pPr>
          </a:lstStyle>
          <a:p>
            <a:pPr lvl="0"/>
            <a:r>
              <a:rPr lang="en-US"/>
              <a:t>Person’s Name</a:t>
            </a:r>
          </a:p>
        </p:txBody>
      </p:sp>
      <p:sp>
        <p:nvSpPr>
          <p:cNvPr id="9" name="Text Placeholder 11"/>
          <p:cNvSpPr>
            <a:spLocks noGrp="1"/>
          </p:cNvSpPr>
          <p:nvPr>
            <p:ph type="body" sz="quarter" idx="11" hasCustomPrompt="1"/>
          </p:nvPr>
        </p:nvSpPr>
        <p:spPr>
          <a:xfrm>
            <a:off x="4363256" y="5568723"/>
            <a:ext cx="2901950" cy="369358"/>
          </a:xfrm>
        </p:spPr>
        <p:txBody>
          <a:bodyPr>
            <a:noAutofit/>
          </a:bodyPr>
          <a:lstStyle>
            <a:lvl1pPr marL="0" indent="0">
              <a:lnSpc>
                <a:spcPct val="100000"/>
              </a:lnSpc>
              <a:spcBef>
                <a:spcPts val="0"/>
              </a:spcBef>
              <a:buNone/>
              <a:defRPr sz="1800">
                <a:solidFill>
                  <a:schemeClr val="bg1">
                    <a:lumMod val="75000"/>
                  </a:schemeClr>
                </a:solidFill>
                <a:latin typeface="Basic Sans Light"/>
              </a:defRPr>
            </a:lvl1pPr>
          </a:lstStyle>
          <a:p>
            <a:pPr lvl="0"/>
            <a:r>
              <a:rPr lang="en-US"/>
              <a:t>Date:</a:t>
            </a:r>
          </a:p>
        </p:txBody>
      </p:sp>
      <p:sp>
        <p:nvSpPr>
          <p:cNvPr id="10" name="Text Placeholder 14"/>
          <p:cNvSpPr>
            <a:spLocks noGrp="1"/>
          </p:cNvSpPr>
          <p:nvPr>
            <p:ph type="body" sz="quarter" idx="12" hasCustomPrompt="1"/>
          </p:nvPr>
        </p:nvSpPr>
        <p:spPr>
          <a:xfrm>
            <a:off x="4363233" y="5954961"/>
            <a:ext cx="2901950" cy="365125"/>
          </a:xfrm>
        </p:spPr>
        <p:txBody>
          <a:bodyPr>
            <a:normAutofit/>
          </a:bodyPr>
          <a:lstStyle>
            <a:lvl1pPr marL="0" indent="0">
              <a:buNone/>
              <a:defRPr sz="1800" baseline="0">
                <a:solidFill>
                  <a:schemeClr val="bg1">
                    <a:lumMod val="75000"/>
                  </a:schemeClr>
                </a:solidFill>
                <a:latin typeface="Basic Sans Light"/>
              </a:defRPr>
            </a:lvl1pPr>
          </a:lstStyle>
          <a:p>
            <a:pPr lvl="0"/>
            <a:r>
              <a:rPr lang="en-US"/>
              <a:t>Event:</a:t>
            </a:r>
          </a:p>
        </p:txBody>
      </p:sp>
      <p:pic>
        <p:nvPicPr>
          <p:cNvPr id="13" name="Picture 12">
            <a:extLst>
              <a:ext uri="{FF2B5EF4-FFF2-40B4-BE49-F238E27FC236}">
                <a16:creationId xmlns:a16="http://schemas.microsoft.com/office/drawing/2014/main" id="{D75198DB-37CB-0D4D-8B93-5E88D5C1F3DE}"/>
              </a:ext>
            </a:extLst>
          </p:cNvPr>
          <p:cNvPicPr>
            <a:picLocks noChangeAspect="1"/>
          </p:cNvPicPr>
          <p:nvPr/>
        </p:nvPicPr>
        <p:blipFill>
          <a:blip r:embed="rId3"/>
          <a:stretch>
            <a:fillRect/>
          </a:stretch>
        </p:blipFill>
        <p:spPr>
          <a:xfrm>
            <a:off x="991681" y="5366316"/>
            <a:ext cx="2844801" cy="749300"/>
          </a:xfrm>
          <a:prstGeom prst="rect">
            <a:avLst/>
          </a:prstGeom>
        </p:spPr>
      </p:pic>
    </p:spTree>
    <p:extLst>
      <p:ext uri="{BB962C8B-B14F-4D97-AF65-F5344CB8AC3E}">
        <p14:creationId xmlns:p14="http://schemas.microsoft.com/office/powerpoint/2010/main" val="2088536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C5CD08-8584-9B4D-8A21-BA1F622CF1FF}"/>
              </a:ext>
            </a:extLst>
          </p:cNvPr>
          <p:cNvPicPr>
            <a:picLocks noChangeAspect="1"/>
          </p:cNvPicPr>
          <p:nvPr/>
        </p:nvPicPr>
        <p:blipFill>
          <a:blip r:embed="rId2"/>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9C7E2F1A-A6CB-4F4C-8F9F-9990C37C1242}"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75A0D-294A-4627-9A00-EB5EE0C6B5E9}" type="slidenum">
              <a:rPr lang="en-US" smtClean="0"/>
              <a:t>‹#›</a:t>
            </a:fld>
            <a:endParaRPr lang="en-US"/>
          </a:p>
        </p:txBody>
      </p:sp>
      <p:cxnSp>
        <p:nvCxnSpPr>
          <p:cNvPr id="6" name="Straight Connector 5">
            <a:extLst>
              <a:ext uri="{FF2B5EF4-FFF2-40B4-BE49-F238E27FC236}">
                <a16:creationId xmlns:a16="http://schemas.microsoft.com/office/drawing/2014/main" id="{4621D2D2-76B7-644A-8BAF-198F539C40A9}"/>
              </a:ext>
            </a:extLst>
          </p:cNvPr>
          <p:cNvCxnSpPr>
            <a:cxnSpLocks/>
          </p:cNvCxnSpPr>
          <p:nvPr/>
        </p:nvCxnSpPr>
        <p:spPr>
          <a:xfrm flipV="1">
            <a:off x="1016181" y="2478707"/>
            <a:ext cx="0" cy="1683389"/>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sz="quarter" idx="13" hasCustomPrompt="1"/>
          </p:nvPr>
        </p:nvSpPr>
        <p:spPr>
          <a:xfrm>
            <a:off x="1267996" y="2408085"/>
            <a:ext cx="7898080" cy="598443"/>
          </a:xfrm>
        </p:spPr>
        <p:txBody>
          <a:bodyPr anchor="ctr">
            <a:normAutofit/>
          </a:bodyPr>
          <a:lstStyle>
            <a:lvl1pPr marL="0" indent="0">
              <a:buNone/>
              <a:defRPr sz="3600" b="1" baseline="0">
                <a:solidFill>
                  <a:schemeClr val="bg1"/>
                </a:solidFill>
                <a:latin typeface="+mn-lt"/>
              </a:defRPr>
            </a:lvl1pPr>
          </a:lstStyle>
          <a:p>
            <a:pPr lvl="0"/>
            <a:r>
              <a:rPr lang="en-US"/>
              <a:t>Text Goes Here</a:t>
            </a:r>
          </a:p>
        </p:txBody>
      </p:sp>
      <p:sp>
        <p:nvSpPr>
          <p:cNvPr id="8" name="Text Placeholder 2"/>
          <p:cNvSpPr>
            <a:spLocks noGrp="1"/>
          </p:cNvSpPr>
          <p:nvPr>
            <p:ph type="body" sz="quarter" idx="14" hasCustomPrompt="1"/>
          </p:nvPr>
        </p:nvSpPr>
        <p:spPr>
          <a:xfrm>
            <a:off x="1267996" y="3213930"/>
            <a:ext cx="7898080" cy="430139"/>
          </a:xfrm>
        </p:spPr>
        <p:txBody>
          <a:bodyPr anchor="ctr">
            <a:normAutofit/>
          </a:bodyPr>
          <a:lstStyle>
            <a:lvl1pPr marL="0" indent="0">
              <a:buNone/>
              <a:defRPr sz="2400" b="0" baseline="0">
                <a:solidFill>
                  <a:srgbClr val="92D050"/>
                </a:solidFill>
                <a:latin typeface="Aptos Light" panose="020B0004020202020204" pitchFamily="34" charset="0"/>
              </a:defRPr>
            </a:lvl1pPr>
          </a:lstStyle>
          <a:p>
            <a:pPr lvl="0"/>
            <a:r>
              <a:rPr lang="en-US"/>
              <a:t>Name</a:t>
            </a:r>
          </a:p>
        </p:txBody>
      </p:sp>
      <p:sp>
        <p:nvSpPr>
          <p:cNvPr id="9" name="Text Placeholder 2"/>
          <p:cNvSpPr>
            <a:spLocks noGrp="1"/>
          </p:cNvSpPr>
          <p:nvPr>
            <p:ph type="body" sz="quarter" idx="15" hasCustomPrompt="1"/>
          </p:nvPr>
        </p:nvSpPr>
        <p:spPr>
          <a:xfrm>
            <a:off x="1267996" y="3647471"/>
            <a:ext cx="7898080" cy="430139"/>
          </a:xfrm>
        </p:spPr>
        <p:txBody>
          <a:bodyPr anchor="ctr">
            <a:normAutofit/>
          </a:bodyPr>
          <a:lstStyle>
            <a:lvl1pPr marL="0" indent="0">
              <a:buNone/>
              <a:defRPr sz="1600" b="0" baseline="0">
                <a:solidFill>
                  <a:schemeClr val="bg1"/>
                </a:solidFill>
                <a:latin typeface="Aptos Light" panose="020B0004020202020204" pitchFamily="34" charset="0"/>
              </a:defRPr>
            </a:lvl1pPr>
          </a:lstStyle>
          <a:p>
            <a:pPr lvl="0"/>
            <a:r>
              <a:rPr lang="en-US"/>
              <a:t>Position – The Institute of Internal Auditors</a:t>
            </a:r>
          </a:p>
        </p:txBody>
      </p:sp>
      <p:sp>
        <p:nvSpPr>
          <p:cNvPr id="10" name="Text Placeholder 2"/>
          <p:cNvSpPr>
            <a:spLocks noGrp="1"/>
          </p:cNvSpPr>
          <p:nvPr>
            <p:ph type="body" sz="quarter" idx="16" hasCustomPrompt="1"/>
          </p:nvPr>
        </p:nvSpPr>
        <p:spPr>
          <a:xfrm>
            <a:off x="1267996" y="4086417"/>
            <a:ext cx="7898080" cy="430139"/>
          </a:xfrm>
        </p:spPr>
        <p:txBody>
          <a:bodyPr anchor="ctr">
            <a:normAutofit/>
          </a:bodyPr>
          <a:lstStyle>
            <a:lvl1pPr marL="0" indent="0">
              <a:buNone/>
              <a:defRPr sz="1300" b="0" baseline="0">
                <a:solidFill>
                  <a:schemeClr val="bg1"/>
                </a:solidFill>
                <a:latin typeface="Aptos Light" panose="020B0004020202020204" pitchFamily="34" charset="0"/>
              </a:defRPr>
            </a:lvl1pPr>
          </a:lstStyle>
          <a:p>
            <a:pPr lvl="0"/>
            <a:r>
              <a:rPr lang="en-US"/>
              <a:t>Name@theiia.org </a:t>
            </a:r>
          </a:p>
        </p:txBody>
      </p:sp>
    </p:spTree>
    <p:extLst>
      <p:ext uri="{BB962C8B-B14F-4D97-AF65-F5344CB8AC3E}">
        <p14:creationId xmlns:p14="http://schemas.microsoft.com/office/powerpoint/2010/main" val="3895751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pic>
        <p:nvPicPr>
          <p:cNvPr id="4" name="Picture 3" descr="A close-up of a red and blue flag&#10;&#10;Description automatically generated">
            <a:extLst>
              <a:ext uri="{FF2B5EF4-FFF2-40B4-BE49-F238E27FC236}">
                <a16:creationId xmlns:a16="http://schemas.microsoft.com/office/drawing/2014/main" id="{6AED25EC-EBAB-B9CF-86BE-D400ED4A59D3}"/>
              </a:ext>
            </a:extLst>
          </p:cNvPr>
          <p:cNvPicPr>
            <a:picLocks noGrp="1" noRot="1" noChangeAspect="1" noMove="1" noResize="1" noEditPoints="1" noAdjustHandles="1" noChangeArrowheads="1" noChangeShapeType="1" noCrop="1"/>
          </p:cNvPicPr>
          <p:nvPr/>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12192000" cy="6851784"/>
          </a:xfrm>
          <a:prstGeom prst="rect">
            <a:avLst/>
          </a:prstGeom>
        </p:spPr>
      </p:pic>
      <p:sp>
        <p:nvSpPr>
          <p:cNvPr id="5" name="Rectangle 4">
            <a:extLst>
              <a:ext uri="{FF2B5EF4-FFF2-40B4-BE49-F238E27FC236}">
                <a16:creationId xmlns:a16="http://schemas.microsoft.com/office/drawing/2014/main" id="{03A3D2E1-69C4-C3C5-6DA1-F4674DB615CB}"/>
              </a:ext>
            </a:extLst>
          </p:cNvPr>
          <p:cNvSpPr>
            <a:spLocks noGrp="1" noRot="1" noMove="1" noResize="1" noEditPoints="1" noAdjustHandles="1" noChangeArrowheads="1" noChangeShapeType="1"/>
          </p:cNvSpPr>
          <p:nvPr/>
        </p:nvSpPr>
        <p:spPr>
          <a:xfrm>
            <a:off x="0" y="0"/>
            <a:ext cx="12192000" cy="138953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CE053BD-46DA-317C-4889-5A37E63BB120}"/>
              </a:ext>
            </a:extLst>
          </p:cNvPr>
          <p:cNvSpPr>
            <a:spLocks noGrp="1"/>
          </p:cNvSpPr>
          <p:nvPr>
            <p:ph type="title"/>
          </p:nvPr>
        </p:nvSpPr>
        <p:spPr>
          <a:xfrm>
            <a:off x="665017" y="452386"/>
            <a:ext cx="10688783" cy="664061"/>
          </a:xfrm>
        </p:spPr>
        <p:txBody>
          <a:bodyPr anchor="b">
            <a:normAutofit/>
          </a:bodyPr>
          <a:lstStyle>
            <a:lvl1pPr>
              <a:defRPr sz="3600">
                <a:solidFill>
                  <a:schemeClr val="bg1"/>
                </a:solidFill>
                <a:effectLst/>
                <a:latin typeface="+mj-lt"/>
              </a:defRPr>
            </a:lvl1pPr>
          </a:lstStyle>
          <a:p>
            <a:r>
              <a:rPr lang="en-US"/>
              <a:t>Click to edit Master title style</a:t>
            </a:r>
          </a:p>
        </p:txBody>
      </p:sp>
    </p:spTree>
    <p:extLst>
      <p:ext uri="{BB962C8B-B14F-4D97-AF65-F5344CB8AC3E}">
        <p14:creationId xmlns:p14="http://schemas.microsoft.com/office/powerpoint/2010/main" val="20601315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04F3DB-24E5-2E09-32BF-9144E659E58E}"/>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F4182E4E-5D2A-4D91-AF62-EDCE5F8A1CBB}"/>
              </a:ext>
            </a:extLst>
          </p:cNvPr>
          <p:cNvSpPr>
            <a:spLocks noGrp="1"/>
          </p:cNvSpPr>
          <p:nvPr>
            <p:ph type="title"/>
          </p:nvPr>
        </p:nvSpPr>
        <p:spPr>
          <a:xfrm>
            <a:off x="831850" y="1709738"/>
            <a:ext cx="10515600" cy="2852737"/>
          </a:xfrm>
        </p:spPr>
        <p:txBody>
          <a:bodyPr anchor="b"/>
          <a:lstStyle>
            <a:lvl1pPr>
              <a:defRPr sz="6000">
                <a:solidFill>
                  <a:schemeClr val="bg1"/>
                </a:solidFill>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6E26D44E-6595-4FB5-8C29-977D293ED4F6}"/>
              </a:ext>
            </a:extLst>
          </p:cNvPr>
          <p:cNvSpPr>
            <a:spLocks noGrp="1"/>
          </p:cNvSpPr>
          <p:nvPr>
            <p:ph type="body" idx="1"/>
          </p:nvPr>
        </p:nvSpPr>
        <p:spPr>
          <a:xfrm>
            <a:off x="831850" y="4589463"/>
            <a:ext cx="10515600" cy="1500187"/>
          </a:xfrm>
        </p:spPr>
        <p:txBody>
          <a:bodyPr/>
          <a:lstStyle>
            <a:lvl1pPr marL="0" indent="0">
              <a:buNone/>
              <a:defRPr sz="2400">
                <a:solidFill>
                  <a:srgbClr val="0070C0"/>
                </a:solidFill>
                <a:latin typeface="Aptos Light"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FBD24A-D8A4-FF2E-B74C-FB893F583FBC}"/>
              </a:ext>
            </a:extLst>
          </p:cNvPr>
          <p:cNvSpPr>
            <a:spLocks noGrp="1"/>
          </p:cNvSpPr>
          <p:nvPr>
            <p:ph type="dt" sz="half" idx="10"/>
          </p:nvPr>
        </p:nvSpPr>
        <p:spPr/>
        <p:txBody>
          <a:bodyPr/>
          <a:lstStyle/>
          <a:p>
            <a:fld id="{A967F304-B25C-4725-A6E2-87ACA4C0EED6}" type="datetimeFigureOut">
              <a:rPr lang="en-US" smtClean="0"/>
              <a:t>5/27/2025</a:t>
            </a:fld>
            <a:endParaRPr lang="en-US"/>
          </a:p>
        </p:txBody>
      </p:sp>
      <p:sp>
        <p:nvSpPr>
          <p:cNvPr id="5" name="Footer Placeholder 4">
            <a:extLst>
              <a:ext uri="{FF2B5EF4-FFF2-40B4-BE49-F238E27FC236}">
                <a16:creationId xmlns:a16="http://schemas.microsoft.com/office/drawing/2014/main" id="{7E842942-39F7-5357-5FAA-1987650F8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5B240-1AC0-5DF9-B242-C1D9CFFC8191}"/>
              </a:ext>
            </a:extLst>
          </p:cNvPr>
          <p:cNvSpPr>
            <a:spLocks noGrp="1"/>
          </p:cNvSpPr>
          <p:nvPr>
            <p:ph type="sldNum" sz="quarter" idx="12"/>
          </p:nvPr>
        </p:nvSpPr>
        <p:spPr/>
        <p:txBody>
          <a:bodyPr/>
          <a:lstStyle/>
          <a:p>
            <a:fld id="{DC5E7668-A53B-44C4-862D-C53E73766A69}" type="slidenum">
              <a:rPr lang="en-US" smtClean="0"/>
              <a:t>‹#›</a:t>
            </a:fld>
            <a:endParaRPr lang="en-US"/>
          </a:p>
        </p:txBody>
      </p:sp>
    </p:spTree>
    <p:extLst>
      <p:ext uri="{BB962C8B-B14F-4D97-AF65-F5344CB8AC3E}">
        <p14:creationId xmlns:p14="http://schemas.microsoft.com/office/powerpoint/2010/main" val="190591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D81772-1D06-F3FA-36AB-18DF5CE01BDA}"/>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E44C084E-2ED1-A719-CFC4-F81EA3222518}"/>
              </a:ext>
            </a:extLst>
          </p:cNvPr>
          <p:cNvSpPr>
            <a:spLocks noGrp="1"/>
          </p:cNvSpPr>
          <p:nvPr>
            <p:ph type="title"/>
          </p:nvPr>
        </p:nvSpPr>
        <p:spPr>
          <a:xfrm>
            <a:off x="839788" y="457200"/>
            <a:ext cx="3932237" cy="1600200"/>
          </a:xfrm>
        </p:spPr>
        <p:txBody>
          <a:bodyPr anchor="b"/>
          <a:lstStyle>
            <a:lvl1pPr>
              <a:defRPr sz="3200">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01B3251F-84D5-038C-7962-D82B6A9EB6AB}"/>
              </a:ext>
            </a:extLst>
          </p:cNvPr>
          <p:cNvSpPr>
            <a:spLocks noGrp="1"/>
          </p:cNvSpPr>
          <p:nvPr>
            <p:ph idx="1"/>
          </p:nvPr>
        </p:nvSpPr>
        <p:spPr>
          <a:xfrm>
            <a:off x="5183188" y="987425"/>
            <a:ext cx="6172200" cy="4873625"/>
          </a:xfrm>
        </p:spPr>
        <p:txBody>
          <a:bodyPr/>
          <a:lstStyle>
            <a:lvl1pPr>
              <a:defRPr sz="3200">
                <a:latin typeface="Aptos Light" panose="020B0004020202020204" pitchFamily="34" charset="0"/>
              </a:defRPr>
            </a:lvl1pPr>
            <a:lvl2pPr>
              <a:defRPr sz="2800">
                <a:latin typeface="Aptos Light" panose="020B0004020202020204" pitchFamily="34" charset="0"/>
              </a:defRPr>
            </a:lvl2pPr>
            <a:lvl3pPr>
              <a:defRPr sz="2400">
                <a:latin typeface="Aptos Light" panose="020B0004020202020204" pitchFamily="34" charset="0"/>
              </a:defRPr>
            </a:lvl3pPr>
            <a:lvl4pPr>
              <a:defRPr sz="2000">
                <a:latin typeface="Aptos Light" panose="020B0004020202020204" pitchFamily="34" charset="0"/>
              </a:defRPr>
            </a:lvl4pPr>
            <a:lvl5pPr>
              <a:defRPr sz="2000">
                <a:latin typeface="Aptos Light" panose="020B00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34D2B1-F96E-85B9-5265-10783362FF61}"/>
              </a:ext>
            </a:extLst>
          </p:cNvPr>
          <p:cNvSpPr>
            <a:spLocks noGrp="1"/>
          </p:cNvSpPr>
          <p:nvPr>
            <p:ph type="body" sz="half" idx="2"/>
          </p:nvPr>
        </p:nvSpPr>
        <p:spPr>
          <a:xfrm>
            <a:off x="839788" y="2057400"/>
            <a:ext cx="3932237" cy="3811588"/>
          </a:xfrm>
        </p:spPr>
        <p:txBody>
          <a:bodyPr/>
          <a:lstStyle>
            <a:lvl1pPr marL="0" indent="0">
              <a:buNone/>
              <a:defRPr sz="1600">
                <a:latin typeface="Aptos Light"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a:extLst>
              <a:ext uri="{FF2B5EF4-FFF2-40B4-BE49-F238E27FC236}">
                <a16:creationId xmlns:a16="http://schemas.microsoft.com/office/drawing/2014/main" id="{0B5D326B-16DB-68E3-6606-DFDA4702DB56}"/>
              </a:ext>
            </a:extLst>
          </p:cNvPr>
          <p:cNvPicPr>
            <a:picLocks noChangeAspect="1"/>
          </p:cNvPicPr>
          <p:nvPr userDrawn="1"/>
        </p:nvPicPr>
        <p:blipFill>
          <a:blip r:embed="rId3"/>
          <a:stretch>
            <a:fillRect/>
          </a:stretch>
        </p:blipFill>
        <p:spPr>
          <a:xfrm>
            <a:off x="445094" y="6158551"/>
            <a:ext cx="1808789" cy="484497"/>
          </a:xfrm>
          <a:prstGeom prst="rect">
            <a:avLst/>
          </a:prstGeom>
        </p:spPr>
      </p:pic>
    </p:spTree>
    <p:extLst>
      <p:ext uri="{BB962C8B-B14F-4D97-AF65-F5344CB8AC3E}">
        <p14:creationId xmlns:p14="http://schemas.microsoft.com/office/powerpoint/2010/main" val="731445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A6BAAF-5E95-BABE-DC88-B13E8423A37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4E97985F-4F1F-3F7A-AC5A-25B9314C0EB3}"/>
              </a:ext>
            </a:extLst>
          </p:cNvPr>
          <p:cNvSpPr>
            <a:spLocks noGrp="1"/>
          </p:cNvSpPr>
          <p:nvPr>
            <p:ph type="title"/>
          </p:nvPr>
        </p:nvSpPr>
        <p:spPr/>
        <p:txBody>
          <a:bodyPr/>
          <a:lstStyle>
            <a:lvl1pPr>
              <a:defRPr>
                <a:solidFill>
                  <a:srgbClr val="0070C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77AE733-EB16-4E76-DFAD-AD81B371CB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9E290-AC51-92E2-EAF5-D7C21BD5E642}"/>
              </a:ext>
            </a:extLst>
          </p:cNvPr>
          <p:cNvSpPr>
            <a:spLocks noGrp="1"/>
          </p:cNvSpPr>
          <p:nvPr>
            <p:ph type="dt" sz="half" idx="10"/>
          </p:nvPr>
        </p:nvSpPr>
        <p:spPr/>
        <p:txBody>
          <a:bodyPr/>
          <a:lstStyle/>
          <a:p>
            <a:fld id="{A967F304-B25C-4725-A6E2-87ACA4C0EED6}" type="datetimeFigureOut">
              <a:rPr lang="en-US" smtClean="0"/>
              <a:t>5/27/2025</a:t>
            </a:fld>
            <a:endParaRPr lang="en-US"/>
          </a:p>
        </p:txBody>
      </p:sp>
      <p:sp>
        <p:nvSpPr>
          <p:cNvPr id="5" name="Footer Placeholder 4">
            <a:extLst>
              <a:ext uri="{FF2B5EF4-FFF2-40B4-BE49-F238E27FC236}">
                <a16:creationId xmlns:a16="http://schemas.microsoft.com/office/drawing/2014/main" id="{A7A6F190-DCD3-75E0-BDFD-F99163F79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A446E-D5B9-AF2B-1FC8-A70ECA421A65}"/>
              </a:ext>
            </a:extLst>
          </p:cNvPr>
          <p:cNvSpPr>
            <a:spLocks noGrp="1"/>
          </p:cNvSpPr>
          <p:nvPr>
            <p:ph type="sldNum" sz="quarter" idx="12"/>
          </p:nvPr>
        </p:nvSpPr>
        <p:spPr/>
        <p:txBody>
          <a:bodyPr/>
          <a:lstStyle/>
          <a:p>
            <a:fld id="{DC5E7668-A53B-44C4-862D-C53E73766A69}" type="slidenum">
              <a:rPr lang="en-US" smtClean="0"/>
              <a:t>‹#›</a:t>
            </a:fld>
            <a:endParaRPr lang="en-US"/>
          </a:p>
        </p:txBody>
      </p:sp>
    </p:spTree>
    <p:extLst>
      <p:ext uri="{BB962C8B-B14F-4D97-AF65-F5344CB8AC3E}">
        <p14:creationId xmlns:p14="http://schemas.microsoft.com/office/powerpoint/2010/main" val="426136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04F3DB-24E5-2E09-32BF-9144E659E58E}"/>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F4182E4E-5D2A-4D91-AF62-EDCE5F8A1CBB}"/>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E26D44E-6595-4FB5-8C29-977D293ED4F6}"/>
              </a:ext>
            </a:extLst>
          </p:cNvPr>
          <p:cNvSpPr>
            <a:spLocks noGrp="1"/>
          </p:cNvSpPr>
          <p:nvPr>
            <p:ph type="body" idx="1"/>
          </p:nvPr>
        </p:nvSpPr>
        <p:spPr>
          <a:xfrm>
            <a:off x="831850" y="4589463"/>
            <a:ext cx="10515600" cy="1500187"/>
          </a:xfrm>
        </p:spPr>
        <p:txBody>
          <a:bodyPr/>
          <a:lstStyle>
            <a:lvl1pPr marL="0" indent="0">
              <a:buNone/>
              <a:defRPr sz="2400">
                <a:solidFill>
                  <a:srgbClr val="0070C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FBD24A-D8A4-FF2E-B74C-FB893F583FBC}"/>
              </a:ext>
            </a:extLst>
          </p:cNvPr>
          <p:cNvSpPr>
            <a:spLocks noGrp="1"/>
          </p:cNvSpPr>
          <p:nvPr>
            <p:ph type="dt" sz="half" idx="10"/>
          </p:nvPr>
        </p:nvSpPr>
        <p:spPr/>
        <p:txBody>
          <a:bodyPr/>
          <a:lstStyle/>
          <a:p>
            <a:fld id="{A967F304-B25C-4725-A6E2-87ACA4C0EED6}" type="datetimeFigureOut">
              <a:rPr lang="en-US" smtClean="0"/>
              <a:t>5/27/2025</a:t>
            </a:fld>
            <a:endParaRPr lang="en-US"/>
          </a:p>
        </p:txBody>
      </p:sp>
      <p:sp>
        <p:nvSpPr>
          <p:cNvPr id="5" name="Footer Placeholder 4">
            <a:extLst>
              <a:ext uri="{FF2B5EF4-FFF2-40B4-BE49-F238E27FC236}">
                <a16:creationId xmlns:a16="http://schemas.microsoft.com/office/drawing/2014/main" id="{7E842942-39F7-5357-5FAA-1987650F8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5B240-1AC0-5DF9-B242-C1D9CFFC8191}"/>
              </a:ext>
            </a:extLst>
          </p:cNvPr>
          <p:cNvSpPr>
            <a:spLocks noGrp="1"/>
          </p:cNvSpPr>
          <p:nvPr>
            <p:ph type="sldNum" sz="quarter" idx="12"/>
          </p:nvPr>
        </p:nvSpPr>
        <p:spPr/>
        <p:txBody>
          <a:bodyPr/>
          <a:lstStyle/>
          <a:p>
            <a:fld id="{DC5E7668-A53B-44C4-862D-C53E73766A69}" type="slidenum">
              <a:rPr lang="en-US" smtClean="0"/>
              <a:t>‹#›</a:t>
            </a:fld>
            <a:endParaRPr lang="en-US"/>
          </a:p>
        </p:txBody>
      </p:sp>
    </p:spTree>
    <p:extLst>
      <p:ext uri="{BB962C8B-B14F-4D97-AF65-F5344CB8AC3E}">
        <p14:creationId xmlns:p14="http://schemas.microsoft.com/office/powerpoint/2010/main" val="3906484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B89467-169E-750F-5AF7-86A8C89C8A2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92D9DCCD-D7BB-58B9-E182-04C5C3DB76D1}"/>
              </a:ext>
            </a:extLst>
          </p:cNvPr>
          <p:cNvSpPr>
            <a:spLocks noGrp="1"/>
          </p:cNvSpPr>
          <p:nvPr>
            <p:ph type="title"/>
          </p:nvPr>
        </p:nvSpPr>
        <p:spPr/>
        <p:txBody>
          <a:bodyPr/>
          <a:lstStyle>
            <a:lvl1pPr>
              <a:defRPr>
                <a:solidFill>
                  <a:srgbClr val="0070C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C13821B-2CCA-8F51-8AB1-82F3AC89CB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4F53A1-5C77-720F-6440-F3F0B2DF7B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F9719D-A042-20AC-68CE-3AAFFBDB94C9}"/>
              </a:ext>
            </a:extLst>
          </p:cNvPr>
          <p:cNvSpPr>
            <a:spLocks noGrp="1"/>
          </p:cNvSpPr>
          <p:nvPr>
            <p:ph type="dt" sz="half" idx="10"/>
          </p:nvPr>
        </p:nvSpPr>
        <p:spPr/>
        <p:txBody>
          <a:bodyPr/>
          <a:lstStyle/>
          <a:p>
            <a:fld id="{A967F304-B25C-4725-A6E2-87ACA4C0EED6}" type="datetimeFigureOut">
              <a:rPr lang="en-US" smtClean="0"/>
              <a:t>5/27/2025</a:t>
            </a:fld>
            <a:endParaRPr lang="en-US"/>
          </a:p>
        </p:txBody>
      </p:sp>
      <p:sp>
        <p:nvSpPr>
          <p:cNvPr id="6" name="Footer Placeholder 5">
            <a:extLst>
              <a:ext uri="{FF2B5EF4-FFF2-40B4-BE49-F238E27FC236}">
                <a16:creationId xmlns:a16="http://schemas.microsoft.com/office/drawing/2014/main" id="{C2321417-438C-0745-7481-8329DE6FCF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B9B17-6CD5-E2C4-CEFC-00EBC40AE7CF}"/>
              </a:ext>
            </a:extLst>
          </p:cNvPr>
          <p:cNvSpPr>
            <a:spLocks noGrp="1"/>
          </p:cNvSpPr>
          <p:nvPr>
            <p:ph type="sldNum" sz="quarter" idx="12"/>
          </p:nvPr>
        </p:nvSpPr>
        <p:spPr/>
        <p:txBody>
          <a:bodyPr/>
          <a:lstStyle/>
          <a:p>
            <a:fld id="{DC5E7668-A53B-44C4-862D-C53E73766A69}" type="slidenum">
              <a:rPr lang="en-US" smtClean="0"/>
              <a:t>‹#›</a:t>
            </a:fld>
            <a:endParaRPr lang="en-US"/>
          </a:p>
        </p:txBody>
      </p:sp>
    </p:spTree>
    <p:extLst>
      <p:ext uri="{BB962C8B-B14F-4D97-AF65-F5344CB8AC3E}">
        <p14:creationId xmlns:p14="http://schemas.microsoft.com/office/powerpoint/2010/main" val="2671001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991D88-907C-4D00-1FDB-15080F4A4697}"/>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E6A87C34-FD45-FBCF-FE64-8210B3354A17}"/>
              </a:ext>
            </a:extLst>
          </p:cNvPr>
          <p:cNvSpPr>
            <a:spLocks noGrp="1"/>
          </p:cNvSpPr>
          <p:nvPr>
            <p:ph type="title"/>
          </p:nvPr>
        </p:nvSpPr>
        <p:spPr>
          <a:xfrm>
            <a:off x="839788" y="365125"/>
            <a:ext cx="10515600" cy="1325563"/>
          </a:xfrm>
        </p:spPr>
        <p:txBody>
          <a:bodyPr/>
          <a:lstStyle>
            <a:lvl1pPr>
              <a:defRPr>
                <a:solidFill>
                  <a:srgbClr val="0070C0"/>
                </a:solidFill>
              </a:defRPr>
            </a:lvl1pPr>
          </a:lstStyle>
          <a:p>
            <a:r>
              <a:rPr lang="en-US"/>
              <a:t>Click to edit Master title style</a:t>
            </a:r>
          </a:p>
        </p:txBody>
      </p:sp>
      <p:sp>
        <p:nvSpPr>
          <p:cNvPr id="3" name="Text Placeholder 2">
            <a:extLst>
              <a:ext uri="{FF2B5EF4-FFF2-40B4-BE49-F238E27FC236}">
                <a16:creationId xmlns:a16="http://schemas.microsoft.com/office/drawing/2014/main" id="{10D450AB-7995-0F68-2116-863D96DF22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BFB47-7379-7EEC-919C-7DD1CF4D5C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367B4E-126C-191E-F0A5-FA37FF318B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6362D9-ACB0-9213-F7F6-AB0B010C23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E116EC-FB0C-8689-DE37-76C09675C878}"/>
              </a:ext>
            </a:extLst>
          </p:cNvPr>
          <p:cNvSpPr>
            <a:spLocks noGrp="1"/>
          </p:cNvSpPr>
          <p:nvPr>
            <p:ph type="dt" sz="half" idx="10"/>
          </p:nvPr>
        </p:nvSpPr>
        <p:spPr/>
        <p:txBody>
          <a:bodyPr/>
          <a:lstStyle/>
          <a:p>
            <a:fld id="{A967F304-B25C-4725-A6E2-87ACA4C0EED6}" type="datetimeFigureOut">
              <a:rPr lang="en-US" smtClean="0"/>
              <a:t>5/27/2025</a:t>
            </a:fld>
            <a:endParaRPr lang="en-US"/>
          </a:p>
        </p:txBody>
      </p:sp>
      <p:sp>
        <p:nvSpPr>
          <p:cNvPr id="8" name="Footer Placeholder 7">
            <a:extLst>
              <a:ext uri="{FF2B5EF4-FFF2-40B4-BE49-F238E27FC236}">
                <a16:creationId xmlns:a16="http://schemas.microsoft.com/office/drawing/2014/main" id="{DBC4D9BB-182E-C182-A131-4CE9881818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A4FFE0-615D-B15C-C5F2-DAB972DF8EDA}"/>
              </a:ext>
            </a:extLst>
          </p:cNvPr>
          <p:cNvSpPr>
            <a:spLocks noGrp="1"/>
          </p:cNvSpPr>
          <p:nvPr>
            <p:ph type="sldNum" sz="quarter" idx="12"/>
          </p:nvPr>
        </p:nvSpPr>
        <p:spPr/>
        <p:txBody>
          <a:bodyPr/>
          <a:lstStyle/>
          <a:p>
            <a:fld id="{DC5E7668-A53B-44C4-862D-C53E73766A69}" type="slidenum">
              <a:rPr lang="en-US" smtClean="0"/>
              <a:t>‹#›</a:t>
            </a:fld>
            <a:endParaRPr lang="en-US"/>
          </a:p>
        </p:txBody>
      </p:sp>
    </p:spTree>
    <p:extLst>
      <p:ext uri="{BB962C8B-B14F-4D97-AF65-F5344CB8AC3E}">
        <p14:creationId xmlns:p14="http://schemas.microsoft.com/office/powerpoint/2010/main" val="615755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C8E339-0CC8-A1DD-35B1-FC0EABB43C85}"/>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5CAFD7DC-C97B-BA1E-7E5A-21AA672CD0D6}"/>
              </a:ext>
            </a:extLst>
          </p:cNvPr>
          <p:cNvSpPr>
            <a:spLocks noGrp="1"/>
          </p:cNvSpPr>
          <p:nvPr>
            <p:ph type="title"/>
          </p:nvPr>
        </p:nvSpPr>
        <p:spPr/>
        <p:txBody>
          <a:bodyPr/>
          <a:lstStyle>
            <a:lvl1pPr>
              <a:defRPr>
                <a:solidFill>
                  <a:srgbClr val="0070C0"/>
                </a:solidFill>
              </a:defRPr>
            </a:lvl1pPr>
          </a:lstStyle>
          <a:p>
            <a:r>
              <a:rPr lang="en-US"/>
              <a:t>Click to edit Master title style</a:t>
            </a:r>
          </a:p>
        </p:txBody>
      </p:sp>
      <p:pic>
        <p:nvPicPr>
          <p:cNvPr id="7" name="Picture 6">
            <a:extLst>
              <a:ext uri="{FF2B5EF4-FFF2-40B4-BE49-F238E27FC236}">
                <a16:creationId xmlns:a16="http://schemas.microsoft.com/office/drawing/2014/main" id="{2007EE86-85FA-B5CF-30EE-739641C1E3B8}"/>
              </a:ext>
            </a:extLst>
          </p:cNvPr>
          <p:cNvPicPr>
            <a:picLocks noChangeAspect="1"/>
          </p:cNvPicPr>
          <p:nvPr userDrawn="1"/>
        </p:nvPicPr>
        <p:blipFill>
          <a:blip r:embed="rId3"/>
          <a:stretch>
            <a:fillRect/>
          </a:stretch>
        </p:blipFill>
        <p:spPr>
          <a:xfrm>
            <a:off x="539098" y="6136565"/>
            <a:ext cx="1808789" cy="484497"/>
          </a:xfrm>
          <a:prstGeom prst="rect">
            <a:avLst/>
          </a:prstGeom>
        </p:spPr>
      </p:pic>
    </p:spTree>
    <p:extLst>
      <p:ext uri="{BB962C8B-B14F-4D97-AF65-F5344CB8AC3E}">
        <p14:creationId xmlns:p14="http://schemas.microsoft.com/office/powerpoint/2010/main" val="3976444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0E0DC-13F5-DC33-4BCB-EF14156C7624}"/>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Date Placeholder 1">
            <a:extLst>
              <a:ext uri="{FF2B5EF4-FFF2-40B4-BE49-F238E27FC236}">
                <a16:creationId xmlns:a16="http://schemas.microsoft.com/office/drawing/2014/main" id="{CCDDBE07-4669-629C-1F43-0B213324D748}"/>
              </a:ext>
            </a:extLst>
          </p:cNvPr>
          <p:cNvSpPr>
            <a:spLocks noGrp="1"/>
          </p:cNvSpPr>
          <p:nvPr>
            <p:ph type="dt" sz="half" idx="10"/>
          </p:nvPr>
        </p:nvSpPr>
        <p:spPr/>
        <p:txBody>
          <a:bodyPr/>
          <a:lstStyle/>
          <a:p>
            <a:fld id="{A967F304-B25C-4725-A6E2-87ACA4C0EED6}" type="datetimeFigureOut">
              <a:rPr lang="en-US" smtClean="0"/>
              <a:t>5/27/2025</a:t>
            </a:fld>
            <a:endParaRPr lang="en-US"/>
          </a:p>
        </p:txBody>
      </p:sp>
      <p:sp>
        <p:nvSpPr>
          <p:cNvPr id="3" name="Footer Placeholder 2">
            <a:extLst>
              <a:ext uri="{FF2B5EF4-FFF2-40B4-BE49-F238E27FC236}">
                <a16:creationId xmlns:a16="http://schemas.microsoft.com/office/drawing/2014/main" id="{318A40E5-C0CF-3295-3118-8F81194418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BC47A2-ADEB-8573-B2A3-033EF100513F}"/>
              </a:ext>
            </a:extLst>
          </p:cNvPr>
          <p:cNvSpPr>
            <a:spLocks noGrp="1"/>
          </p:cNvSpPr>
          <p:nvPr>
            <p:ph type="sldNum" sz="quarter" idx="12"/>
          </p:nvPr>
        </p:nvSpPr>
        <p:spPr/>
        <p:txBody>
          <a:bodyPr/>
          <a:lstStyle/>
          <a:p>
            <a:fld id="{DC5E7668-A53B-44C4-862D-C53E73766A69}" type="slidenum">
              <a:rPr lang="en-US" smtClean="0"/>
              <a:t>‹#›</a:t>
            </a:fld>
            <a:endParaRPr lang="en-US"/>
          </a:p>
        </p:txBody>
      </p:sp>
    </p:spTree>
    <p:extLst>
      <p:ext uri="{BB962C8B-B14F-4D97-AF65-F5344CB8AC3E}">
        <p14:creationId xmlns:p14="http://schemas.microsoft.com/office/powerpoint/2010/main" val="2538345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55F3F-8098-EA45-96CF-69A018EBAA42}"/>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4970F3C-235F-EE41-B796-71C8279F5DE8}"/>
              </a:ext>
            </a:extLst>
          </p:cNvPr>
          <p:cNvPicPr>
            <a:picLocks noChangeAspect="1"/>
          </p:cNvPicPr>
          <p:nvPr/>
        </p:nvPicPr>
        <p:blipFill>
          <a:blip r:embed="rId3"/>
          <a:stretch>
            <a:fillRect/>
          </a:stretch>
        </p:blipFill>
        <p:spPr>
          <a:xfrm>
            <a:off x="619210" y="5525340"/>
            <a:ext cx="2844800" cy="749300"/>
          </a:xfrm>
          <a:prstGeom prst="rect">
            <a:avLst/>
          </a:prstGeom>
        </p:spPr>
      </p:pic>
      <p:sp>
        <p:nvSpPr>
          <p:cNvPr id="9" name="Text Placeholder 5"/>
          <p:cNvSpPr>
            <a:spLocks noGrp="1"/>
          </p:cNvSpPr>
          <p:nvPr>
            <p:ph type="body" sz="quarter" idx="10" hasCustomPrompt="1"/>
          </p:nvPr>
        </p:nvSpPr>
        <p:spPr>
          <a:xfrm>
            <a:off x="4160769" y="5290615"/>
            <a:ext cx="2901950" cy="398463"/>
          </a:xfrm>
        </p:spPr>
        <p:txBody>
          <a:bodyPr>
            <a:noAutofit/>
          </a:bodyPr>
          <a:lstStyle>
            <a:lvl1pPr marL="0" indent="0">
              <a:buNone/>
              <a:defRPr sz="2400" b="1">
                <a:solidFill>
                  <a:schemeClr val="accent1">
                    <a:lumMod val="75000"/>
                  </a:schemeClr>
                </a:solidFill>
                <a:latin typeface="Basic Sans Bold"/>
              </a:defRPr>
            </a:lvl1pPr>
          </a:lstStyle>
          <a:p>
            <a:pPr lvl="0"/>
            <a:r>
              <a:rPr lang="en-US"/>
              <a:t>Person’s Name</a:t>
            </a:r>
          </a:p>
        </p:txBody>
      </p:sp>
      <p:sp>
        <p:nvSpPr>
          <p:cNvPr id="10" name="Text Placeholder 11"/>
          <p:cNvSpPr>
            <a:spLocks noGrp="1"/>
          </p:cNvSpPr>
          <p:nvPr>
            <p:ph type="body" sz="quarter" idx="11" hasCustomPrompt="1"/>
          </p:nvPr>
        </p:nvSpPr>
        <p:spPr>
          <a:xfrm>
            <a:off x="4160769" y="5692254"/>
            <a:ext cx="2901950" cy="369358"/>
          </a:xfrm>
        </p:spPr>
        <p:txBody>
          <a:bodyPr>
            <a:noAutofit/>
          </a:bodyPr>
          <a:lstStyle>
            <a:lvl1pPr marL="0" indent="0">
              <a:lnSpc>
                <a:spcPct val="100000"/>
              </a:lnSpc>
              <a:spcBef>
                <a:spcPts val="0"/>
              </a:spcBef>
              <a:buNone/>
              <a:defRPr sz="1800">
                <a:solidFill>
                  <a:schemeClr val="accent6"/>
                </a:solidFill>
                <a:latin typeface="Basic Sans Light"/>
              </a:defRPr>
            </a:lvl1pPr>
          </a:lstStyle>
          <a:p>
            <a:pPr lvl="0"/>
            <a:r>
              <a:rPr lang="en-US"/>
              <a:t>Date:</a:t>
            </a:r>
          </a:p>
        </p:txBody>
      </p:sp>
      <p:sp>
        <p:nvSpPr>
          <p:cNvPr id="11" name="Text Placeholder 14"/>
          <p:cNvSpPr>
            <a:spLocks noGrp="1"/>
          </p:cNvSpPr>
          <p:nvPr>
            <p:ph type="body" sz="quarter" idx="12" hasCustomPrompt="1"/>
          </p:nvPr>
        </p:nvSpPr>
        <p:spPr>
          <a:xfrm>
            <a:off x="4160746" y="6078492"/>
            <a:ext cx="2901950" cy="365125"/>
          </a:xfrm>
        </p:spPr>
        <p:txBody>
          <a:bodyPr>
            <a:normAutofit/>
          </a:bodyPr>
          <a:lstStyle>
            <a:lvl1pPr marL="0" indent="0">
              <a:buNone/>
              <a:defRPr sz="1800" baseline="0">
                <a:solidFill>
                  <a:schemeClr val="accent6"/>
                </a:solidFill>
                <a:latin typeface="Basic Sans Light"/>
              </a:defRPr>
            </a:lvl1pPr>
          </a:lstStyle>
          <a:p>
            <a:pPr lvl="0"/>
            <a:r>
              <a:rPr lang="en-US"/>
              <a:t>Event:</a:t>
            </a:r>
          </a:p>
        </p:txBody>
      </p:sp>
      <p:sp>
        <p:nvSpPr>
          <p:cNvPr id="12" name="Text Placeholder 2"/>
          <p:cNvSpPr>
            <a:spLocks noGrp="1"/>
          </p:cNvSpPr>
          <p:nvPr>
            <p:ph type="body" sz="quarter" idx="13" hasCustomPrompt="1"/>
          </p:nvPr>
        </p:nvSpPr>
        <p:spPr>
          <a:xfrm>
            <a:off x="619210" y="2904331"/>
            <a:ext cx="7898080" cy="1049338"/>
          </a:xfrm>
        </p:spPr>
        <p:txBody>
          <a:bodyPr anchor="ctr">
            <a:normAutofit/>
          </a:bodyPr>
          <a:lstStyle>
            <a:lvl1pPr marL="0" indent="0">
              <a:buNone/>
              <a:defRPr sz="6000" b="1" baseline="0">
                <a:solidFill>
                  <a:schemeClr val="accent1">
                    <a:lumMod val="75000"/>
                  </a:schemeClr>
                </a:solidFill>
                <a:latin typeface="+mj-lt"/>
              </a:defRPr>
            </a:lvl1pPr>
          </a:lstStyle>
          <a:p>
            <a:pPr lvl="0"/>
            <a:r>
              <a:rPr lang="en-US"/>
              <a:t>Headline Goes Here</a:t>
            </a:r>
          </a:p>
        </p:txBody>
      </p:sp>
    </p:spTree>
    <p:extLst>
      <p:ext uri="{BB962C8B-B14F-4D97-AF65-F5344CB8AC3E}">
        <p14:creationId xmlns:p14="http://schemas.microsoft.com/office/powerpoint/2010/main" val="212831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D81772-1D06-F3FA-36AB-18DF5CE01BDA}"/>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E44C084E-2ED1-A719-CFC4-F81EA3222518}"/>
              </a:ext>
            </a:extLst>
          </p:cNvPr>
          <p:cNvSpPr>
            <a:spLocks noGrp="1"/>
          </p:cNvSpPr>
          <p:nvPr>
            <p:ph type="title"/>
          </p:nvPr>
        </p:nvSpPr>
        <p:spPr>
          <a:xfrm>
            <a:off x="839788" y="457200"/>
            <a:ext cx="3932237" cy="1600200"/>
          </a:xfrm>
        </p:spPr>
        <p:txBody>
          <a:bodyPr anchor="b"/>
          <a:lstStyle>
            <a:lvl1pPr>
              <a:defRPr sz="3200">
                <a:solidFill>
                  <a:srgbClr val="0070C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1B3251F-84D5-038C-7962-D82B6A9EB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34D2B1-F96E-85B9-5265-10783362F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a:extLst>
              <a:ext uri="{FF2B5EF4-FFF2-40B4-BE49-F238E27FC236}">
                <a16:creationId xmlns:a16="http://schemas.microsoft.com/office/drawing/2014/main" id="{0B5D326B-16DB-68E3-6606-DFDA4702DB56}"/>
              </a:ext>
            </a:extLst>
          </p:cNvPr>
          <p:cNvPicPr>
            <a:picLocks noChangeAspect="1"/>
          </p:cNvPicPr>
          <p:nvPr userDrawn="1"/>
        </p:nvPicPr>
        <p:blipFill>
          <a:blip r:embed="rId3"/>
          <a:stretch>
            <a:fillRect/>
          </a:stretch>
        </p:blipFill>
        <p:spPr>
          <a:xfrm>
            <a:off x="445094" y="6158551"/>
            <a:ext cx="1808789" cy="484497"/>
          </a:xfrm>
          <a:prstGeom prst="rect">
            <a:avLst/>
          </a:prstGeom>
        </p:spPr>
      </p:pic>
    </p:spTree>
    <p:extLst>
      <p:ext uri="{BB962C8B-B14F-4D97-AF65-F5344CB8AC3E}">
        <p14:creationId xmlns:p14="http://schemas.microsoft.com/office/powerpoint/2010/main" val="2272428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1D0AD8-FAB2-75F3-8ACD-B8EA404949C6}"/>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94E6E881-FF7E-BEA8-CEB0-1097E5C406DD}"/>
              </a:ext>
            </a:extLst>
          </p:cNvPr>
          <p:cNvSpPr>
            <a:spLocks noGrp="1"/>
          </p:cNvSpPr>
          <p:nvPr>
            <p:ph type="title"/>
          </p:nvPr>
        </p:nvSpPr>
        <p:spPr>
          <a:xfrm>
            <a:off x="839788" y="457200"/>
            <a:ext cx="3932237" cy="1600200"/>
          </a:xfrm>
        </p:spPr>
        <p:txBody>
          <a:bodyPr anchor="b"/>
          <a:lstStyle>
            <a:lvl1pPr>
              <a:defRPr sz="3200">
                <a:solidFill>
                  <a:srgbClr val="0070C0"/>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A80E593-5471-AE66-9DC8-A3819A334B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72EE63-00C1-B4FC-CBE2-7AB72C002A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a:extLst>
              <a:ext uri="{FF2B5EF4-FFF2-40B4-BE49-F238E27FC236}">
                <a16:creationId xmlns:a16="http://schemas.microsoft.com/office/drawing/2014/main" id="{FFC1688B-5773-C941-3BF6-A7FD29980977}"/>
              </a:ext>
            </a:extLst>
          </p:cNvPr>
          <p:cNvPicPr>
            <a:picLocks noChangeAspect="1"/>
          </p:cNvPicPr>
          <p:nvPr userDrawn="1"/>
        </p:nvPicPr>
        <p:blipFill>
          <a:blip r:embed="rId3"/>
          <a:stretch>
            <a:fillRect/>
          </a:stretch>
        </p:blipFill>
        <p:spPr>
          <a:xfrm>
            <a:off x="353746" y="6230490"/>
            <a:ext cx="1810669" cy="481626"/>
          </a:xfrm>
          <a:prstGeom prst="rect">
            <a:avLst/>
          </a:prstGeom>
        </p:spPr>
      </p:pic>
    </p:spTree>
    <p:extLst>
      <p:ext uri="{BB962C8B-B14F-4D97-AF65-F5344CB8AC3E}">
        <p14:creationId xmlns:p14="http://schemas.microsoft.com/office/powerpoint/2010/main" val="114178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67F304-B25C-4725-A6E2-87ACA4C0EED6}"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E7668-A53B-44C4-862D-C53E73766A69}" type="slidenum">
              <a:rPr lang="en-US" smtClean="0"/>
              <a:t>‹#›</a:t>
            </a:fld>
            <a:endParaRPr lang="en-US"/>
          </a:p>
        </p:txBody>
      </p:sp>
    </p:spTree>
    <p:extLst>
      <p:ext uri="{BB962C8B-B14F-4D97-AF65-F5344CB8AC3E}">
        <p14:creationId xmlns:p14="http://schemas.microsoft.com/office/powerpoint/2010/main" val="194242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67F304-B25C-4725-A6E2-87ACA4C0EED6}"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E7668-A53B-44C4-862D-C53E73766A69}" type="slidenum">
              <a:rPr lang="en-US" smtClean="0"/>
              <a:t>‹#›</a:t>
            </a:fld>
            <a:endParaRPr lang="en-US"/>
          </a:p>
        </p:txBody>
      </p:sp>
      <p:pic>
        <p:nvPicPr>
          <p:cNvPr id="7" name="Picture 6">
            <a:extLst>
              <a:ext uri="{FF2B5EF4-FFF2-40B4-BE49-F238E27FC236}">
                <a16:creationId xmlns:a16="http://schemas.microsoft.com/office/drawing/2014/main" id="{711E56BC-C192-BFF5-40C4-2BA2F51B3CB5}"/>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942666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67F304-B25C-4725-A6E2-87ACA4C0EED6}"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E7668-A53B-44C4-862D-C53E73766A69}" type="slidenum">
              <a:rPr lang="en-US" smtClean="0"/>
              <a:t>‹#›</a:t>
            </a:fld>
            <a:endParaRPr lang="en-US"/>
          </a:p>
        </p:txBody>
      </p:sp>
      <p:pic>
        <p:nvPicPr>
          <p:cNvPr id="7" name="Picture 6">
            <a:extLst>
              <a:ext uri="{FF2B5EF4-FFF2-40B4-BE49-F238E27FC236}">
                <a16:creationId xmlns:a16="http://schemas.microsoft.com/office/drawing/2014/main" id="{DF199F32-3EB6-8FA8-4487-C93974D15D2F}"/>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824235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67F304-B25C-4725-A6E2-87ACA4C0EED6}"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E7668-A53B-44C4-862D-C53E73766A69}" type="slidenum">
              <a:rPr lang="en-US" smtClean="0"/>
              <a:t>‹#›</a:t>
            </a:fld>
            <a:endParaRPr lang="en-US"/>
          </a:p>
        </p:txBody>
      </p:sp>
      <p:pic>
        <p:nvPicPr>
          <p:cNvPr id="8" name="Picture 7">
            <a:extLst>
              <a:ext uri="{FF2B5EF4-FFF2-40B4-BE49-F238E27FC236}">
                <a16:creationId xmlns:a16="http://schemas.microsoft.com/office/drawing/2014/main" id="{EBB37844-6F95-A781-5B3A-BB3C576FD16D}"/>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782171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67F304-B25C-4725-A6E2-87ACA4C0EED6}" type="datetimeFigureOut">
              <a:rPr lang="en-US" smtClean="0"/>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5E7668-A53B-44C4-862D-C53E73766A69}" type="slidenum">
              <a:rPr lang="en-US" smtClean="0"/>
              <a:t>‹#›</a:t>
            </a:fld>
            <a:endParaRPr lang="en-US"/>
          </a:p>
        </p:txBody>
      </p:sp>
      <p:pic>
        <p:nvPicPr>
          <p:cNvPr id="10" name="Picture 9">
            <a:extLst>
              <a:ext uri="{FF2B5EF4-FFF2-40B4-BE49-F238E27FC236}">
                <a16:creationId xmlns:a16="http://schemas.microsoft.com/office/drawing/2014/main" id="{89598A52-BBBF-205C-EBA4-005CBF46044C}"/>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258747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pic>
        <p:nvPicPr>
          <p:cNvPr id="6" name="Picture 5">
            <a:extLst>
              <a:ext uri="{FF2B5EF4-FFF2-40B4-BE49-F238E27FC236}">
                <a16:creationId xmlns:a16="http://schemas.microsoft.com/office/drawing/2014/main" id="{44A10999-EB1A-20F2-2FE1-2FFDC141DE29}"/>
              </a:ext>
            </a:extLst>
          </p:cNvPr>
          <p:cNvPicPr>
            <a:picLocks noChangeAspect="1"/>
          </p:cNvPicPr>
          <p:nvPr userDrawn="1"/>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F9E0FCC5-5A03-2E13-32E2-AC200EA3941B}"/>
              </a:ext>
            </a:extLst>
          </p:cNvPr>
          <p:cNvPicPr>
            <a:picLocks noChangeAspect="1"/>
          </p:cNvPicPr>
          <p:nvPr userDrawn="1"/>
        </p:nvPicPr>
        <p:blipFill>
          <a:blip r:embed="rId3"/>
          <a:stretch>
            <a:fillRect/>
          </a:stretch>
        </p:blipFill>
        <p:spPr>
          <a:xfrm>
            <a:off x="539098" y="6136565"/>
            <a:ext cx="1808789" cy="484497"/>
          </a:xfrm>
          <a:prstGeom prst="rect">
            <a:avLst/>
          </a:prstGeom>
        </p:spPr>
      </p:pic>
    </p:spTree>
    <p:extLst>
      <p:ext uri="{BB962C8B-B14F-4D97-AF65-F5344CB8AC3E}">
        <p14:creationId xmlns:p14="http://schemas.microsoft.com/office/powerpoint/2010/main" val="239598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67F304-B25C-4725-A6E2-87ACA4C0EED6}" type="datetimeFigureOut">
              <a:rPr lang="en-US" smtClean="0"/>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5E7668-A53B-44C4-862D-C53E73766A69}" type="slidenum">
              <a:rPr lang="en-US" smtClean="0"/>
              <a:t>‹#›</a:t>
            </a:fld>
            <a:endParaRPr lang="en-US"/>
          </a:p>
        </p:txBody>
      </p:sp>
      <p:pic>
        <p:nvPicPr>
          <p:cNvPr id="5" name="Picture 4">
            <a:extLst>
              <a:ext uri="{FF2B5EF4-FFF2-40B4-BE49-F238E27FC236}">
                <a16:creationId xmlns:a16="http://schemas.microsoft.com/office/drawing/2014/main" id="{F7F58426-4C56-EE82-C109-FF26B31A6BAF}"/>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929498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a:extLst>
              <a:ext uri="{FF2B5EF4-FFF2-40B4-BE49-F238E27FC236}">
                <a16:creationId xmlns:a16="http://schemas.microsoft.com/office/drawing/2014/main" id="{17B4ABAB-012A-E421-E5FC-E799481AD5BB}"/>
              </a:ext>
            </a:extLst>
          </p:cNvPr>
          <p:cNvPicPr>
            <a:picLocks noChangeAspect="1"/>
          </p:cNvPicPr>
          <p:nvPr userDrawn="1"/>
        </p:nvPicPr>
        <p:blipFill>
          <a:blip r:embed="rId2"/>
          <a:stretch>
            <a:fillRect/>
          </a:stretch>
        </p:blipFill>
        <p:spPr>
          <a:xfrm>
            <a:off x="0" y="0"/>
            <a:ext cx="12192000" cy="6857999"/>
          </a:xfrm>
          <a:prstGeom prst="rect">
            <a:avLst/>
          </a:prstGeom>
        </p:spPr>
      </p:pic>
      <p:pic>
        <p:nvPicPr>
          <p:cNvPr id="9" name="Picture 8">
            <a:extLst>
              <a:ext uri="{FF2B5EF4-FFF2-40B4-BE49-F238E27FC236}">
                <a16:creationId xmlns:a16="http://schemas.microsoft.com/office/drawing/2014/main" id="{5E0764BF-648A-4880-83AE-182247731DCE}"/>
              </a:ext>
            </a:extLst>
          </p:cNvPr>
          <p:cNvPicPr>
            <a:picLocks noChangeAspect="1"/>
          </p:cNvPicPr>
          <p:nvPr userDrawn="1"/>
        </p:nvPicPr>
        <p:blipFill>
          <a:blip r:embed="rId3"/>
          <a:stretch>
            <a:fillRect/>
          </a:stretch>
        </p:blipFill>
        <p:spPr>
          <a:xfrm>
            <a:off x="445094" y="6158551"/>
            <a:ext cx="1808789" cy="484497"/>
          </a:xfrm>
          <a:prstGeom prst="rect">
            <a:avLst/>
          </a:prstGeom>
        </p:spPr>
      </p:pic>
    </p:spTree>
    <p:extLst>
      <p:ext uri="{BB962C8B-B14F-4D97-AF65-F5344CB8AC3E}">
        <p14:creationId xmlns:p14="http://schemas.microsoft.com/office/powerpoint/2010/main" val="890776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FAD939-E02F-FD46-B98C-02F9996864E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b="1">
                <a:solidFill>
                  <a:schemeClr val="accent1">
                    <a:lumMod val="75000"/>
                  </a:schemeClr>
                </a:solidFill>
                <a:latin typeface="+mj-lt"/>
              </a:defRPr>
            </a:lvl1pPr>
          </a:lstStyle>
          <a:p>
            <a:r>
              <a:rPr lang="en-US"/>
              <a:t>Click to edit Master title style</a:t>
            </a:r>
          </a:p>
        </p:txBody>
      </p:sp>
      <p:sp>
        <p:nvSpPr>
          <p:cNvPr id="3" name="Content Placeholder 2"/>
          <p:cNvSpPr>
            <a:spLocks noGrp="1"/>
          </p:cNvSpPr>
          <p:nvPr>
            <p:ph idx="1"/>
          </p:nvPr>
        </p:nvSpPr>
        <p:spPr>
          <a:xfrm>
            <a:off x="838200" y="1825625"/>
            <a:ext cx="10515600" cy="4176475"/>
          </a:xfrm>
        </p:spPr>
        <p:txBody>
          <a:bodyPr/>
          <a:lstStyle>
            <a:lvl1pPr>
              <a:defRPr>
                <a:latin typeface="Aptos Light" panose="020B0004020202020204" pitchFamily="34" charset="0"/>
              </a:defRPr>
            </a:lvl1pPr>
            <a:lvl2pPr>
              <a:defRPr>
                <a:solidFill>
                  <a:schemeClr val="accent6"/>
                </a:solidFill>
                <a:latin typeface="Aptos Light" panose="020B0004020202020204" pitchFamily="34" charset="0"/>
              </a:defRPr>
            </a:lvl2pPr>
            <a:lvl3pPr>
              <a:defRPr>
                <a:solidFill>
                  <a:schemeClr val="accent6"/>
                </a:solidFill>
                <a:latin typeface="Aptos Light" panose="020B0004020202020204" pitchFamily="34" charset="0"/>
              </a:defRPr>
            </a:lvl3pPr>
            <a:lvl4pPr>
              <a:defRPr>
                <a:solidFill>
                  <a:schemeClr val="accent6"/>
                </a:solidFill>
                <a:latin typeface="Aptos Light" panose="020B0004020202020204" pitchFamily="34" charset="0"/>
              </a:defRPr>
            </a:lvl4pPr>
            <a:lvl5pPr>
              <a:defRPr>
                <a:solidFill>
                  <a:schemeClr val="accent6"/>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75A0D-294A-4627-9A00-EB5EE0C6B5E9}" type="slidenum">
              <a:rPr lang="en-US" smtClean="0"/>
              <a:t>‹#›</a:t>
            </a:fld>
            <a:endParaRPr lang="en-US"/>
          </a:p>
        </p:txBody>
      </p:sp>
      <p:pic>
        <p:nvPicPr>
          <p:cNvPr id="9" name="Picture 8">
            <a:extLst>
              <a:ext uri="{FF2B5EF4-FFF2-40B4-BE49-F238E27FC236}">
                <a16:creationId xmlns:a16="http://schemas.microsoft.com/office/drawing/2014/main" id="{F4E332FB-A9B6-6541-9F33-6B696AC34248}"/>
              </a:ext>
            </a:extLst>
          </p:cNvPr>
          <p:cNvPicPr>
            <a:picLocks noChangeAspect="1"/>
          </p:cNvPicPr>
          <p:nvPr/>
        </p:nvPicPr>
        <p:blipFill>
          <a:blip r:embed="rId3"/>
          <a:stretch>
            <a:fillRect/>
          </a:stretch>
        </p:blipFill>
        <p:spPr>
          <a:xfrm>
            <a:off x="632319" y="6145721"/>
            <a:ext cx="1808789" cy="484497"/>
          </a:xfrm>
          <a:prstGeom prst="rect">
            <a:avLst/>
          </a:prstGeom>
        </p:spPr>
      </p:pic>
      <p:cxnSp>
        <p:nvCxnSpPr>
          <p:cNvPr id="10" name="Straight Connector 9">
            <a:extLst>
              <a:ext uri="{FF2B5EF4-FFF2-40B4-BE49-F238E27FC236}">
                <a16:creationId xmlns:a16="http://schemas.microsoft.com/office/drawing/2014/main" id="{5B2EE4B2-A68C-C544-BC6B-F6E52C72A83C}"/>
              </a:ext>
            </a:extLst>
          </p:cNvPr>
          <p:cNvCxnSpPr>
            <a:cxnSpLocks/>
          </p:cNvCxnSpPr>
          <p:nvPr/>
        </p:nvCxnSpPr>
        <p:spPr>
          <a:xfrm>
            <a:off x="838200" y="1690688"/>
            <a:ext cx="9564584" cy="0"/>
          </a:xfrm>
          <a:prstGeom prst="line">
            <a:avLst/>
          </a:prstGeom>
          <a:ln w="44450">
            <a:gradFill>
              <a:gsLst>
                <a:gs pos="0">
                  <a:schemeClr val="accent1">
                    <a:lumMod val="5000"/>
                    <a:lumOff val="95000"/>
                  </a:schemeClr>
                </a:gs>
                <a:gs pos="52000">
                  <a:schemeClr val="accent1">
                    <a:lumMod val="45000"/>
                    <a:lumOff val="55000"/>
                  </a:schemeClr>
                </a:gs>
                <a:gs pos="33000">
                  <a:srgbClr val="C8D6ED"/>
                </a:gs>
                <a:gs pos="70000">
                  <a:schemeClr val="accent1">
                    <a:lumMod val="45000"/>
                    <a:lumOff val="55000"/>
                  </a:schemeClr>
                </a:gs>
                <a:gs pos="100000">
                  <a:schemeClr val="accent1">
                    <a:lumMod val="0"/>
                    <a:lumOff val="100000"/>
                  </a:schemeClr>
                </a:gs>
              </a:gsLst>
              <a:lin ang="60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979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a:extLst>
              <a:ext uri="{FF2B5EF4-FFF2-40B4-BE49-F238E27FC236}">
                <a16:creationId xmlns:a16="http://schemas.microsoft.com/office/drawing/2014/main" id="{D7F286C9-6C13-5FC0-559C-14254C5378C1}"/>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9" name="Picture 8">
            <a:extLst>
              <a:ext uri="{FF2B5EF4-FFF2-40B4-BE49-F238E27FC236}">
                <a16:creationId xmlns:a16="http://schemas.microsoft.com/office/drawing/2014/main" id="{459F00ED-40E4-AD97-E5B2-0DEEA69AD89C}"/>
              </a:ext>
            </a:extLst>
          </p:cNvPr>
          <p:cNvPicPr>
            <a:picLocks noChangeAspect="1"/>
          </p:cNvPicPr>
          <p:nvPr userDrawn="1"/>
        </p:nvPicPr>
        <p:blipFill>
          <a:blip r:embed="rId3"/>
          <a:stretch>
            <a:fillRect/>
          </a:stretch>
        </p:blipFill>
        <p:spPr>
          <a:xfrm>
            <a:off x="353746" y="6230490"/>
            <a:ext cx="1810669" cy="481626"/>
          </a:xfrm>
          <a:prstGeom prst="rect">
            <a:avLst/>
          </a:prstGeom>
        </p:spPr>
      </p:pic>
    </p:spTree>
    <p:extLst>
      <p:ext uri="{BB962C8B-B14F-4D97-AF65-F5344CB8AC3E}">
        <p14:creationId xmlns:p14="http://schemas.microsoft.com/office/powerpoint/2010/main" val="489630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67F304-B25C-4725-A6E2-87ACA4C0EED6}"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E7668-A53B-44C4-862D-C53E73766A69}" type="slidenum">
              <a:rPr lang="en-US" smtClean="0"/>
              <a:t>‹#›</a:t>
            </a:fld>
            <a:endParaRPr lang="en-US"/>
          </a:p>
        </p:txBody>
      </p:sp>
    </p:spTree>
    <p:extLst>
      <p:ext uri="{BB962C8B-B14F-4D97-AF65-F5344CB8AC3E}">
        <p14:creationId xmlns:p14="http://schemas.microsoft.com/office/powerpoint/2010/main" val="2851190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67F304-B25C-4725-A6E2-87ACA4C0EED6}"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E7668-A53B-44C4-862D-C53E73766A69}" type="slidenum">
              <a:rPr lang="en-US" smtClean="0"/>
              <a:t>‹#›</a:t>
            </a:fld>
            <a:endParaRPr lang="en-US"/>
          </a:p>
        </p:txBody>
      </p:sp>
    </p:spTree>
    <p:extLst>
      <p:ext uri="{BB962C8B-B14F-4D97-AF65-F5344CB8AC3E}">
        <p14:creationId xmlns:p14="http://schemas.microsoft.com/office/powerpoint/2010/main" val="2414787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FAD939-E02F-FD46-B98C-02F9996864E8}"/>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F4E332FB-A9B6-6541-9F33-6B696AC34248}"/>
              </a:ext>
            </a:extLst>
          </p:cNvPr>
          <p:cNvPicPr>
            <a:picLocks noChangeAspect="1"/>
          </p:cNvPicPr>
          <p:nvPr/>
        </p:nvPicPr>
        <p:blipFill>
          <a:blip r:embed="rId3"/>
          <a:stretch>
            <a:fillRect/>
          </a:stretch>
        </p:blipFill>
        <p:spPr>
          <a:xfrm>
            <a:off x="632319" y="6145721"/>
            <a:ext cx="1808789" cy="484497"/>
          </a:xfrm>
          <a:prstGeom prst="rect">
            <a:avLst/>
          </a:prstGeom>
        </p:spPr>
      </p:pic>
      <p:sp>
        <p:nvSpPr>
          <p:cNvPr id="2" name="Title 1"/>
          <p:cNvSpPr>
            <a:spLocks noGrp="1"/>
          </p:cNvSpPr>
          <p:nvPr>
            <p:ph type="title"/>
          </p:nvPr>
        </p:nvSpPr>
        <p:spPr/>
        <p:txBody>
          <a:bodyPr>
            <a:normAutofit/>
          </a:bodyPr>
          <a:lstStyle>
            <a:lvl1pPr algn="l" defTabSz="914400" rtl="0" eaLnBrk="1" latinLnBrk="0" hangingPunct="1">
              <a:lnSpc>
                <a:spcPct val="90000"/>
              </a:lnSpc>
              <a:spcBef>
                <a:spcPct val="0"/>
              </a:spcBef>
              <a:buNone/>
              <a:defRPr lang="en-US" sz="4400" b="1" kern="1200" dirty="0">
                <a:solidFill>
                  <a:schemeClr val="accent1">
                    <a:lumMod val="75000"/>
                  </a:schemeClr>
                </a:solidFill>
                <a:latin typeface="+mj-lt"/>
                <a:ea typeface="+mj-ea"/>
                <a:cs typeface="+mj-cs"/>
              </a:defRPr>
            </a:lvl1pPr>
          </a:lstStyle>
          <a:p>
            <a:r>
              <a:rPr lang="en-US"/>
              <a:t>Click to edit Master title style</a:t>
            </a:r>
          </a:p>
        </p:txBody>
      </p:sp>
      <p:sp>
        <p:nvSpPr>
          <p:cNvPr id="3" name="Content Placeholder 2"/>
          <p:cNvSpPr>
            <a:spLocks noGrp="1"/>
          </p:cNvSpPr>
          <p:nvPr>
            <p:ph sz="half" idx="1"/>
          </p:nvPr>
        </p:nvSpPr>
        <p:spPr>
          <a:xfrm>
            <a:off x="838200" y="1825625"/>
            <a:ext cx="5181600" cy="4127500"/>
          </a:xfrm>
        </p:spPr>
        <p:txBody>
          <a:bodyPr/>
          <a:lstStyle>
            <a:lvl1pPr>
              <a:defRPr>
                <a:latin typeface="Aptos Light" panose="020B0004020202020204" pitchFamily="34" charset="0"/>
              </a:defRPr>
            </a:lvl1pPr>
            <a:lvl2pPr>
              <a:defRPr>
                <a:solidFill>
                  <a:schemeClr val="bg1">
                    <a:lumMod val="50000"/>
                  </a:schemeClr>
                </a:solidFill>
                <a:latin typeface="Aptos Light" panose="020B0004020202020204" pitchFamily="34" charset="0"/>
              </a:defRPr>
            </a:lvl2pPr>
            <a:lvl3pPr>
              <a:defRPr>
                <a:solidFill>
                  <a:schemeClr val="bg1">
                    <a:lumMod val="50000"/>
                  </a:schemeClr>
                </a:solidFill>
                <a:latin typeface="Aptos Light" panose="020B0004020202020204" pitchFamily="34" charset="0"/>
              </a:defRPr>
            </a:lvl3pPr>
            <a:lvl4pPr>
              <a:defRPr>
                <a:solidFill>
                  <a:schemeClr val="bg1">
                    <a:lumMod val="50000"/>
                  </a:schemeClr>
                </a:solidFill>
                <a:latin typeface="Aptos Light" panose="020B0004020202020204" pitchFamily="34" charset="0"/>
              </a:defRPr>
            </a:lvl4pPr>
            <a:lvl5pPr>
              <a:defRPr>
                <a:solidFill>
                  <a:schemeClr val="bg1">
                    <a:lumMod val="50000"/>
                  </a:schemeClr>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27500"/>
          </a:xfrm>
        </p:spPr>
        <p:txBody>
          <a:bodyPr/>
          <a:lstStyle>
            <a:lvl1pPr>
              <a:defRPr>
                <a:latin typeface="Aptos Light" panose="020B0004020202020204" pitchFamily="34" charset="0"/>
              </a:defRPr>
            </a:lvl1pPr>
            <a:lvl2pPr>
              <a:defRPr>
                <a:solidFill>
                  <a:schemeClr val="bg1">
                    <a:lumMod val="50000"/>
                  </a:schemeClr>
                </a:solidFill>
                <a:latin typeface="Aptos Light" panose="020B0004020202020204" pitchFamily="34" charset="0"/>
              </a:defRPr>
            </a:lvl2pPr>
            <a:lvl3pPr>
              <a:defRPr>
                <a:solidFill>
                  <a:schemeClr val="bg1">
                    <a:lumMod val="50000"/>
                  </a:schemeClr>
                </a:solidFill>
                <a:latin typeface="Aptos Light" panose="020B0004020202020204" pitchFamily="34" charset="0"/>
              </a:defRPr>
            </a:lvl3pPr>
            <a:lvl4pPr>
              <a:defRPr>
                <a:solidFill>
                  <a:schemeClr val="bg1">
                    <a:lumMod val="50000"/>
                  </a:schemeClr>
                </a:solidFill>
                <a:latin typeface="Aptos Light" panose="020B0004020202020204" pitchFamily="34" charset="0"/>
              </a:defRPr>
            </a:lvl4pPr>
            <a:lvl5pPr>
              <a:defRPr>
                <a:solidFill>
                  <a:schemeClr val="bg1">
                    <a:lumMod val="50000"/>
                  </a:schemeClr>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75A0D-294A-4627-9A00-EB5EE0C6B5E9}" type="slidenum">
              <a:rPr lang="en-US" smtClean="0"/>
              <a:t>‹#›</a:t>
            </a:fld>
            <a:endParaRPr lang="en-US"/>
          </a:p>
        </p:txBody>
      </p:sp>
      <p:cxnSp>
        <p:nvCxnSpPr>
          <p:cNvPr id="11" name="Straight Connector 10">
            <a:extLst>
              <a:ext uri="{FF2B5EF4-FFF2-40B4-BE49-F238E27FC236}">
                <a16:creationId xmlns:a16="http://schemas.microsoft.com/office/drawing/2014/main" id="{5B2EE4B2-A68C-C544-BC6B-F6E52C72A83C}"/>
              </a:ext>
            </a:extLst>
          </p:cNvPr>
          <p:cNvCxnSpPr>
            <a:cxnSpLocks/>
          </p:cNvCxnSpPr>
          <p:nvPr/>
        </p:nvCxnSpPr>
        <p:spPr>
          <a:xfrm>
            <a:off x="838200" y="1690688"/>
            <a:ext cx="9564584" cy="0"/>
          </a:xfrm>
          <a:prstGeom prst="line">
            <a:avLst/>
          </a:prstGeom>
          <a:ln w="44450">
            <a:gradFill>
              <a:gsLst>
                <a:gs pos="0">
                  <a:schemeClr val="accent1">
                    <a:lumMod val="5000"/>
                    <a:lumOff val="95000"/>
                  </a:schemeClr>
                </a:gs>
                <a:gs pos="52000">
                  <a:schemeClr val="accent1">
                    <a:lumMod val="45000"/>
                    <a:lumOff val="55000"/>
                  </a:schemeClr>
                </a:gs>
                <a:gs pos="33000">
                  <a:srgbClr val="C8D6ED"/>
                </a:gs>
                <a:gs pos="70000">
                  <a:schemeClr val="accent1">
                    <a:lumMod val="45000"/>
                    <a:lumOff val="55000"/>
                  </a:schemeClr>
                </a:gs>
                <a:gs pos="100000">
                  <a:schemeClr val="accent1">
                    <a:lumMod val="0"/>
                    <a:lumOff val="100000"/>
                  </a:schemeClr>
                </a:gs>
              </a:gsLst>
              <a:lin ang="60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997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FAD939-E02F-FD46-B98C-02F9996864E8}"/>
              </a:ext>
            </a:extLst>
          </p:cNvPr>
          <p:cNvPicPr>
            <a:picLocks noChangeAspect="1"/>
          </p:cNvPicPr>
          <p:nvPr/>
        </p:nvPicPr>
        <p:blipFill>
          <a:blip r:embed="rId2"/>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4E332FB-A9B6-6541-9F33-6B696AC34248}"/>
              </a:ext>
            </a:extLst>
          </p:cNvPr>
          <p:cNvPicPr>
            <a:picLocks noChangeAspect="1"/>
          </p:cNvPicPr>
          <p:nvPr/>
        </p:nvPicPr>
        <p:blipFill>
          <a:blip r:embed="rId3"/>
          <a:stretch>
            <a:fillRect/>
          </a:stretch>
        </p:blipFill>
        <p:spPr>
          <a:xfrm>
            <a:off x="632319" y="6145721"/>
            <a:ext cx="1808789" cy="484497"/>
          </a:xfrm>
          <a:prstGeom prst="rect">
            <a:avLst/>
          </a:prstGeom>
        </p:spPr>
      </p:pic>
      <p:sp>
        <p:nvSpPr>
          <p:cNvPr id="2" name="Title 1"/>
          <p:cNvSpPr>
            <a:spLocks noGrp="1"/>
          </p:cNvSpPr>
          <p:nvPr>
            <p:ph type="title"/>
          </p:nvPr>
        </p:nvSpPr>
        <p:spPr>
          <a:xfrm>
            <a:off x="839788" y="365125"/>
            <a:ext cx="10515600" cy="1325563"/>
          </a:xfrm>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448050"/>
          </a:xfrm>
        </p:spPr>
        <p:txBody>
          <a:bodyPr/>
          <a:lstStyle>
            <a:lvl1pPr>
              <a:defRPr>
                <a:latin typeface="Aptos Light" panose="020B0004020202020204" pitchFamily="34" charset="0"/>
              </a:defRPr>
            </a:lvl1pPr>
            <a:lvl2pPr>
              <a:defRPr>
                <a:latin typeface="Aptos Light" panose="020B0004020202020204" pitchFamily="34" charset="0"/>
              </a:defRPr>
            </a:lvl2pPr>
            <a:lvl3pPr>
              <a:defRPr>
                <a:latin typeface="Aptos Light" panose="020B0004020202020204" pitchFamily="34" charset="0"/>
              </a:defRPr>
            </a:lvl3pPr>
            <a:lvl4pPr>
              <a:defRPr>
                <a:latin typeface="Aptos Light" panose="020B0004020202020204" pitchFamily="34" charset="0"/>
              </a:defRPr>
            </a:lvl4pPr>
            <a:lvl5pPr>
              <a:defRPr>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448050"/>
          </a:xfrm>
        </p:spPr>
        <p:txBody>
          <a:bodyPr/>
          <a:lstStyle>
            <a:lvl1pPr>
              <a:defRPr>
                <a:latin typeface="Aptos Light" panose="020B0004020202020204" pitchFamily="34" charset="0"/>
              </a:defRPr>
            </a:lvl1pPr>
            <a:lvl2pPr>
              <a:defRPr>
                <a:latin typeface="Aptos Light" panose="020B0004020202020204" pitchFamily="34" charset="0"/>
              </a:defRPr>
            </a:lvl2pPr>
            <a:lvl3pPr>
              <a:defRPr>
                <a:latin typeface="Aptos Light" panose="020B0004020202020204" pitchFamily="34" charset="0"/>
              </a:defRPr>
            </a:lvl3pPr>
            <a:lvl4pPr>
              <a:defRPr>
                <a:latin typeface="Aptos Light" panose="020B0004020202020204" pitchFamily="34" charset="0"/>
              </a:defRPr>
            </a:lvl4pPr>
            <a:lvl5pPr>
              <a:defRPr>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75A0D-294A-4627-9A00-EB5EE0C6B5E9}" type="slidenum">
              <a:rPr lang="en-US" smtClean="0"/>
              <a:t>‹#›</a:t>
            </a:fld>
            <a:endParaRPr lang="en-US"/>
          </a:p>
        </p:txBody>
      </p:sp>
      <p:cxnSp>
        <p:nvCxnSpPr>
          <p:cNvPr id="13" name="Straight Connector 12">
            <a:extLst>
              <a:ext uri="{FF2B5EF4-FFF2-40B4-BE49-F238E27FC236}">
                <a16:creationId xmlns:a16="http://schemas.microsoft.com/office/drawing/2014/main" id="{5B2EE4B2-A68C-C544-BC6B-F6E52C72A83C}"/>
              </a:ext>
            </a:extLst>
          </p:cNvPr>
          <p:cNvCxnSpPr>
            <a:cxnSpLocks/>
          </p:cNvCxnSpPr>
          <p:nvPr/>
        </p:nvCxnSpPr>
        <p:spPr>
          <a:xfrm>
            <a:off x="838200" y="1690688"/>
            <a:ext cx="9564584" cy="0"/>
          </a:xfrm>
          <a:prstGeom prst="line">
            <a:avLst/>
          </a:prstGeom>
          <a:ln w="44450">
            <a:gradFill>
              <a:gsLst>
                <a:gs pos="0">
                  <a:schemeClr val="accent1">
                    <a:lumMod val="5000"/>
                    <a:lumOff val="95000"/>
                  </a:schemeClr>
                </a:gs>
                <a:gs pos="52000">
                  <a:schemeClr val="accent1">
                    <a:lumMod val="45000"/>
                    <a:lumOff val="55000"/>
                  </a:schemeClr>
                </a:gs>
                <a:gs pos="33000">
                  <a:srgbClr val="C8D6ED"/>
                </a:gs>
                <a:gs pos="70000">
                  <a:schemeClr val="accent1">
                    <a:lumMod val="45000"/>
                    <a:lumOff val="55000"/>
                  </a:schemeClr>
                </a:gs>
                <a:gs pos="100000">
                  <a:schemeClr val="accent1">
                    <a:lumMod val="0"/>
                    <a:lumOff val="100000"/>
                  </a:schemeClr>
                </a:gs>
              </a:gsLst>
              <a:lin ang="60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300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7FA121-90B8-F64E-92A4-67FFCDF46122}"/>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 Placeholder 2"/>
          <p:cNvSpPr>
            <a:spLocks noGrp="1"/>
          </p:cNvSpPr>
          <p:nvPr>
            <p:ph type="body" sz="quarter" idx="13" hasCustomPrompt="1"/>
          </p:nvPr>
        </p:nvSpPr>
        <p:spPr>
          <a:xfrm>
            <a:off x="2927463" y="408219"/>
            <a:ext cx="8635272" cy="1049338"/>
          </a:xfrm>
        </p:spPr>
        <p:txBody>
          <a:bodyPr anchor="ctr">
            <a:normAutofit/>
          </a:bodyPr>
          <a:lstStyle>
            <a:lvl1pPr marL="0" indent="0">
              <a:buNone/>
              <a:defRPr sz="4400" b="1" baseline="0">
                <a:solidFill>
                  <a:schemeClr val="accent1">
                    <a:lumMod val="75000"/>
                  </a:schemeClr>
                </a:solidFill>
                <a:latin typeface="+mj-lt"/>
              </a:defRPr>
            </a:lvl1pPr>
          </a:lstStyle>
          <a:p>
            <a:pPr lvl="0"/>
            <a:r>
              <a:rPr lang="en-US"/>
              <a:t>Click to edit Master title style</a:t>
            </a:r>
          </a:p>
        </p:txBody>
      </p:sp>
      <p:sp>
        <p:nvSpPr>
          <p:cNvPr id="10" name="Text Placeholder 2"/>
          <p:cNvSpPr>
            <a:spLocks noGrp="1"/>
          </p:cNvSpPr>
          <p:nvPr>
            <p:ph type="body" sz="quarter" idx="16" hasCustomPrompt="1"/>
          </p:nvPr>
        </p:nvSpPr>
        <p:spPr>
          <a:xfrm>
            <a:off x="469454" y="3844166"/>
            <a:ext cx="1875813" cy="1656464"/>
          </a:xfrm>
        </p:spPr>
        <p:txBody>
          <a:bodyPr anchor="t">
            <a:normAutofit/>
          </a:bodyPr>
          <a:lstStyle>
            <a:lvl1pPr marL="0" indent="0">
              <a:buNone/>
              <a:defRPr lang="en-US" sz="1600" kern="1200" dirty="0">
                <a:solidFill>
                  <a:schemeClr val="bg1"/>
                </a:solidFill>
                <a:latin typeface="Basic Sans Light" pitchFamily="2" charset="77"/>
                <a:ea typeface="+mn-ea"/>
                <a:cs typeface="+mn-cs"/>
              </a:defRPr>
            </a:lvl1pPr>
          </a:lstStyle>
          <a:p>
            <a:pPr lvl="0"/>
            <a:r>
              <a:rPr lang="en-US"/>
              <a:t>Call Out Here</a:t>
            </a:r>
          </a:p>
        </p:txBody>
      </p:sp>
      <p:sp>
        <p:nvSpPr>
          <p:cNvPr id="11" name="Text Placeholder 2"/>
          <p:cNvSpPr>
            <a:spLocks noGrp="1"/>
          </p:cNvSpPr>
          <p:nvPr>
            <p:ph type="body" sz="quarter" idx="15"/>
          </p:nvPr>
        </p:nvSpPr>
        <p:spPr>
          <a:xfrm>
            <a:off x="2927463" y="1669517"/>
            <a:ext cx="8635272" cy="4248422"/>
          </a:xfrm>
        </p:spPr>
        <p:txBody>
          <a:bodyPr anchor="t">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en-US" sz="1800" kern="1200" dirty="0">
                <a:solidFill>
                  <a:schemeClr val="bg1">
                    <a:lumMod val="50000"/>
                  </a:schemeClr>
                </a:solidFill>
                <a:latin typeface="Aptos Light" panose="020B0004020202020204" pitchFamily="34"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Aptos Light" panose="020B00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Aptos Light" panose="020B00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Aptos Light" panose="020B00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Aptos Light" panose="020B0004020202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Basic Sans Light"/>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Basic Sans Light"/>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Basic Sans Light"/>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Basic Sans Light"/>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Basic Sans Light"/>
              </a:rPr>
              <a:t>Fifth level</a:t>
            </a:r>
            <a:endParaRPr lang="en-US"/>
          </a:p>
        </p:txBody>
      </p:sp>
      <p:cxnSp>
        <p:nvCxnSpPr>
          <p:cNvPr id="13" name="Straight Connector 12">
            <a:extLst>
              <a:ext uri="{FF2B5EF4-FFF2-40B4-BE49-F238E27FC236}">
                <a16:creationId xmlns:a16="http://schemas.microsoft.com/office/drawing/2014/main" id="{9644640E-3BFE-9744-992B-AEDEE5467E28}"/>
              </a:ext>
            </a:extLst>
          </p:cNvPr>
          <p:cNvCxnSpPr>
            <a:cxnSpLocks/>
          </p:cNvCxnSpPr>
          <p:nvPr/>
        </p:nvCxnSpPr>
        <p:spPr>
          <a:xfrm>
            <a:off x="3010590" y="1457557"/>
            <a:ext cx="8635272" cy="3812"/>
          </a:xfrm>
          <a:prstGeom prst="line">
            <a:avLst/>
          </a:prstGeom>
          <a:ln w="44450">
            <a:gradFill>
              <a:gsLst>
                <a:gs pos="0">
                  <a:schemeClr val="accent1">
                    <a:lumMod val="5000"/>
                    <a:lumOff val="95000"/>
                  </a:schemeClr>
                </a:gs>
                <a:gs pos="52000">
                  <a:schemeClr val="accent1">
                    <a:lumMod val="45000"/>
                    <a:lumOff val="55000"/>
                  </a:schemeClr>
                </a:gs>
                <a:gs pos="33000">
                  <a:srgbClr val="C8D6ED"/>
                </a:gs>
                <a:gs pos="70000">
                  <a:schemeClr val="accent1">
                    <a:lumMod val="45000"/>
                    <a:lumOff val="55000"/>
                  </a:schemeClr>
                </a:gs>
                <a:gs pos="100000">
                  <a:schemeClr val="accent1">
                    <a:lumMod val="0"/>
                    <a:lumOff val="100000"/>
                    <a:alpha val="0"/>
                  </a:schemeClr>
                </a:gs>
              </a:gsLst>
              <a:lin ang="60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70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fld id="{9C7E2F1A-A6CB-4F4C-8F9F-9990C37C1242}"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75A0D-294A-4627-9A00-EB5EE0C6B5E9}" type="slidenum">
              <a:rPr lang="en-US" smtClean="0"/>
              <a:t>‹#›</a:t>
            </a:fld>
            <a:endParaRPr lang="en-US"/>
          </a:p>
        </p:txBody>
      </p:sp>
    </p:spTree>
    <p:extLst>
      <p:ext uri="{BB962C8B-B14F-4D97-AF65-F5344CB8AC3E}">
        <p14:creationId xmlns:p14="http://schemas.microsoft.com/office/powerpoint/2010/main" val="3607660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C8E3A0-6CF4-204C-950E-0202BF0F00A6}"/>
              </a:ext>
            </a:extLst>
          </p:cNvPr>
          <p:cNvPicPr>
            <a:picLocks noChangeAspect="1"/>
          </p:cNvPicPr>
          <p:nvPr/>
        </p:nvPicPr>
        <p:blipFill>
          <a:blip r:embed="rId2"/>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1B958685-BBBA-7246-9C7C-ADB62017197D}"/>
              </a:ext>
            </a:extLst>
          </p:cNvPr>
          <p:cNvCxnSpPr>
            <a:cxnSpLocks/>
          </p:cNvCxnSpPr>
          <p:nvPr/>
        </p:nvCxnSpPr>
        <p:spPr>
          <a:xfrm flipV="1">
            <a:off x="1016181" y="2930652"/>
            <a:ext cx="0" cy="996696"/>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sz="quarter" idx="13" hasCustomPrompt="1"/>
          </p:nvPr>
        </p:nvSpPr>
        <p:spPr>
          <a:xfrm>
            <a:off x="1267996" y="2904331"/>
            <a:ext cx="7898080" cy="1049338"/>
          </a:xfrm>
        </p:spPr>
        <p:txBody>
          <a:bodyPr anchor="ctr">
            <a:normAutofit/>
          </a:bodyPr>
          <a:lstStyle>
            <a:lvl1pPr marL="0" indent="0">
              <a:buNone/>
              <a:defRPr sz="5400" b="1" baseline="0">
                <a:solidFill>
                  <a:schemeClr val="bg1"/>
                </a:solidFill>
                <a:latin typeface="+mj-lt"/>
              </a:defRPr>
            </a:lvl1pPr>
          </a:lstStyle>
          <a:p>
            <a:pPr lvl="0"/>
            <a:r>
              <a:rPr lang="en-US"/>
              <a:t>Headline goes here</a:t>
            </a:r>
          </a:p>
        </p:txBody>
      </p:sp>
    </p:spTree>
    <p:extLst>
      <p:ext uri="{BB962C8B-B14F-4D97-AF65-F5344CB8AC3E}">
        <p14:creationId xmlns:p14="http://schemas.microsoft.com/office/powerpoint/2010/main" val="177472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ransition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CEC122-C624-0A4C-9651-FE418B36830D}"/>
              </a:ext>
            </a:extLst>
          </p:cNvPr>
          <p:cNvPicPr>
            <a:picLocks noChangeAspect="1"/>
          </p:cNvPicPr>
          <p:nvPr/>
        </p:nvPicPr>
        <p:blipFill>
          <a:blip r:embed="rId2"/>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9C7E2F1A-A6CB-4F4C-8F9F-9990C37C1242}"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75A0D-294A-4627-9A00-EB5EE0C6B5E9}" type="slidenum">
              <a:rPr lang="en-US" smtClean="0"/>
              <a:t>‹#›</a:t>
            </a:fld>
            <a:endParaRPr lang="en-US"/>
          </a:p>
        </p:txBody>
      </p:sp>
      <p:cxnSp>
        <p:nvCxnSpPr>
          <p:cNvPr id="7" name="Straight Connector 6">
            <a:extLst>
              <a:ext uri="{FF2B5EF4-FFF2-40B4-BE49-F238E27FC236}">
                <a16:creationId xmlns:a16="http://schemas.microsoft.com/office/drawing/2014/main" id="{06092629-461C-4C47-AD99-72B796CB04EE}"/>
              </a:ext>
            </a:extLst>
          </p:cNvPr>
          <p:cNvCxnSpPr>
            <a:cxnSpLocks/>
          </p:cNvCxnSpPr>
          <p:nvPr/>
        </p:nvCxnSpPr>
        <p:spPr>
          <a:xfrm flipV="1">
            <a:off x="1016181" y="2930652"/>
            <a:ext cx="0" cy="996696"/>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Text Placeholder 2"/>
          <p:cNvSpPr>
            <a:spLocks noGrp="1"/>
          </p:cNvSpPr>
          <p:nvPr>
            <p:ph type="body" sz="quarter" idx="13" hasCustomPrompt="1"/>
          </p:nvPr>
        </p:nvSpPr>
        <p:spPr>
          <a:xfrm>
            <a:off x="1267996" y="2904331"/>
            <a:ext cx="7898080" cy="1049338"/>
          </a:xfrm>
        </p:spPr>
        <p:txBody>
          <a:bodyPr anchor="ctr">
            <a:normAutofit/>
          </a:bodyPr>
          <a:lstStyle>
            <a:lvl1pPr marL="0" indent="0">
              <a:buNone/>
              <a:defRPr sz="6000" b="1" baseline="0">
                <a:solidFill>
                  <a:schemeClr val="bg1"/>
                </a:solidFill>
                <a:latin typeface="+mj-lt"/>
              </a:defRPr>
            </a:lvl1pPr>
          </a:lstStyle>
          <a:p>
            <a:pPr lvl="0"/>
            <a:r>
              <a:rPr lang="en-US"/>
              <a:t>Headline Goes Here</a:t>
            </a:r>
          </a:p>
        </p:txBody>
      </p:sp>
    </p:spTree>
    <p:extLst>
      <p:ext uri="{BB962C8B-B14F-4D97-AF65-F5344CB8AC3E}">
        <p14:creationId xmlns:p14="http://schemas.microsoft.com/office/powerpoint/2010/main" val="4191813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CD380D-41AC-420E-98A3-0D0F1007B52F}" type="datetimeFigureOut">
              <a:rPr lang="en-US" smtClean="0"/>
              <a:t>5/27/2025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6C66C-B81E-409E-96F9-C95394BFA0DC}" type="slidenum">
              <a:rPr lang="en-US" smtClean="0"/>
              <a:t>‹#›</a:t>
            </a:fld>
            <a:endParaRPr lang="en-US"/>
          </a:p>
        </p:txBody>
      </p:sp>
    </p:spTree>
    <p:extLst>
      <p:ext uri="{BB962C8B-B14F-4D97-AF65-F5344CB8AC3E}">
        <p14:creationId xmlns:p14="http://schemas.microsoft.com/office/powerpoint/2010/main" val="2527097602"/>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4" r:id="rId8"/>
    <p:sldLayoutId id="2147483682" r:id="rId9"/>
    <p:sldLayoutId id="2147483683" r:id="rId10"/>
    <p:sldLayoutId id="2147483685" r:id="rId11"/>
    <p:sldLayoutId id="2147483696" r:id="rId12"/>
    <p:sldLayoutId id="2147483697" r:id="rId13"/>
  </p:sldLayoutIdLst>
  <p:txStyles>
    <p:titleStyle>
      <a:lvl1pPr algn="l" defTabSz="914400" rtl="0" eaLnBrk="1" latinLnBrk="0" hangingPunct="1">
        <a:lnSpc>
          <a:spcPct val="90000"/>
        </a:lnSpc>
        <a:spcBef>
          <a:spcPct val="0"/>
        </a:spcBef>
        <a:buNone/>
        <a:defRPr sz="4400" b="1" kern="1200">
          <a:solidFill>
            <a:schemeClr val="accent1">
              <a:lumMod val="75000"/>
            </a:schemeClr>
          </a:solidFill>
          <a:latin typeface="Basic Sans Bold"/>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kern="1200">
          <a:solidFill>
            <a:schemeClr val="tx1"/>
          </a:solidFill>
          <a:latin typeface="Basic Sans Light"/>
          <a:ea typeface="+mn-ea"/>
          <a:cs typeface="+mn-cs"/>
        </a:defRPr>
      </a:lvl1pPr>
      <a:lvl2pPr marL="685800" indent="-228600" algn="l" defTabSz="914400" rtl="0" eaLnBrk="1" latinLnBrk="0" hangingPunct="1">
        <a:lnSpc>
          <a:spcPct val="100000"/>
        </a:lnSpc>
        <a:spcBef>
          <a:spcPts val="500"/>
        </a:spcBef>
        <a:buFontTx/>
        <a:buChar char="‒"/>
        <a:defRPr sz="2400" kern="1200">
          <a:solidFill>
            <a:schemeClr val="bg1">
              <a:lumMod val="50000"/>
            </a:schemeClr>
          </a:solidFill>
          <a:latin typeface="Basic Sans Light"/>
          <a:ea typeface="+mn-ea"/>
          <a:cs typeface="+mn-cs"/>
        </a:defRPr>
      </a:lvl2pPr>
      <a:lvl3pPr marL="1143000" indent="-228600" algn="l" defTabSz="914400" rtl="0" eaLnBrk="1" latinLnBrk="0" hangingPunct="1">
        <a:lnSpc>
          <a:spcPct val="100000"/>
        </a:lnSpc>
        <a:spcBef>
          <a:spcPts val="500"/>
        </a:spcBef>
        <a:buFontTx/>
        <a:buChar char="‒"/>
        <a:defRPr sz="2000" kern="1200">
          <a:solidFill>
            <a:schemeClr val="bg1">
              <a:lumMod val="50000"/>
            </a:schemeClr>
          </a:solidFill>
          <a:latin typeface="Basic Sans Light"/>
          <a:ea typeface="+mn-ea"/>
          <a:cs typeface="+mn-cs"/>
        </a:defRPr>
      </a:lvl3pPr>
      <a:lvl4pPr marL="1600200" indent="-228600" algn="l" defTabSz="914400" rtl="0" eaLnBrk="1" latinLnBrk="0" hangingPunct="1">
        <a:lnSpc>
          <a:spcPct val="100000"/>
        </a:lnSpc>
        <a:spcBef>
          <a:spcPts val="500"/>
        </a:spcBef>
        <a:buFontTx/>
        <a:buChar char="‒"/>
        <a:defRPr sz="1800" kern="1200">
          <a:solidFill>
            <a:schemeClr val="bg1">
              <a:lumMod val="50000"/>
            </a:schemeClr>
          </a:solidFill>
          <a:latin typeface="Basic Sans Light"/>
          <a:ea typeface="+mn-ea"/>
          <a:cs typeface="+mn-cs"/>
        </a:defRPr>
      </a:lvl4pPr>
      <a:lvl5pPr marL="2057400" indent="-228600" algn="l" defTabSz="914400" rtl="0" eaLnBrk="1" latinLnBrk="0" hangingPunct="1">
        <a:lnSpc>
          <a:spcPct val="100000"/>
        </a:lnSpc>
        <a:spcBef>
          <a:spcPts val="500"/>
        </a:spcBef>
        <a:buFontTx/>
        <a:buChar char="‒"/>
        <a:defRPr sz="1800" kern="1200">
          <a:solidFill>
            <a:schemeClr val="bg1">
              <a:lumMod val="50000"/>
            </a:schemeClr>
          </a:solidFill>
          <a:latin typeface="Basic Sans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2EBFBD-5DC4-13C5-0EFB-29D11AE02D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A40B46-A392-72EF-9F65-1EBD9073D7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3CFE8-1F05-866C-05AA-49CFB798D8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967F304-B25C-4725-A6E2-87ACA4C0EED6}" type="datetimeFigureOut">
              <a:rPr lang="en-US" smtClean="0"/>
              <a:t>5/27/2025</a:t>
            </a:fld>
            <a:endParaRPr lang="en-US"/>
          </a:p>
        </p:txBody>
      </p:sp>
      <p:sp>
        <p:nvSpPr>
          <p:cNvPr id="5" name="Footer Placeholder 4">
            <a:extLst>
              <a:ext uri="{FF2B5EF4-FFF2-40B4-BE49-F238E27FC236}">
                <a16:creationId xmlns:a16="http://schemas.microsoft.com/office/drawing/2014/main" id="{1BC8DAC5-7927-F553-B3D2-F764F6352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25CFBEE-32E2-5BE6-CBBE-6BEBD3E81F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5E7668-A53B-44C4-862D-C53E73766A69}" type="slidenum">
              <a:rPr lang="en-US" smtClean="0"/>
              <a:t>‹#›</a:t>
            </a:fld>
            <a:endParaRPr lang="en-US"/>
          </a:p>
        </p:txBody>
      </p:sp>
    </p:spTree>
    <p:extLst>
      <p:ext uri="{BB962C8B-B14F-4D97-AF65-F5344CB8AC3E}">
        <p14:creationId xmlns:p14="http://schemas.microsoft.com/office/powerpoint/2010/main" val="28639272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CD380D-41AC-420E-98A3-0D0F1007B52F}" type="datetimeFigureOut">
              <a:rPr lang="en-US" smtClean="0"/>
              <a:t>5/27/2025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06C66C-B81E-409E-96F9-C95394BFA0DC}" type="slidenum">
              <a:rPr lang="en-US" smtClean="0"/>
              <a:t>‹#›</a:t>
            </a:fld>
            <a:endParaRPr lang="en-US"/>
          </a:p>
        </p:txBody>
      </p:sp>
    </p:spTree>
    <p:extLst>
      <p:ext uri="{BB962C8B-B14F-4D97-AF65-F5344CB8AC3E}">
        <p14:creationId xmlns:p14="http://schemas.microsoft.com/office/powerpoint/2010/main" val="119802506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9.svg"/></Relationships>
</file>

<file path=ppt/slides/_rels/slide1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90.sv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107.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4.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notesSlide" Target="../notesSlides/notesSlide7.xml"/><Relationship Id="rId16"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image" Target="../media/image44.svg"/><Relationship Id="rId5" Type="http://schemas.openxmlformats.org/officeDocument/2006/relationships/diagramQuickStyle" Target="../diagrams/quickStyle4.xml"/><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diagramLayout" Target="../diagrams/layout4.xml"/><Relationship Id="rId9" Type="http://schemas.openxmlformats.org/officeDocument/2006/relationships/image" Target="../media/image42.sv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8F9B2-A11B-0736-C3B8-284FD4280957}"/>
              </a:ext>
            </a:extLst>
          </p:cNvPr>
          <p:cNvSpPr>
            <a:spLocks noGrp="1"/>
          </p:cNvSpPr>
          <p:nvPr>
            <p:ph type="title"/>
          </p:nvPr>
        </p:nvSpPr>
        <p:spPr/>
        <p:txBody>
          <a:bodyPr/>
          <a:lstStyle/>
          <a:p>
            <a:r>
              <a:rPr lang="en-US" dirty="0">
                <a:latin typeface="Aptos Display" panose="020B0004020202020204" pitchFamily="34" charset="0"/>
              </a:rPr>
              <a:t>Explore Internal Audit</a:t>
            </a:r>
          </a:p>
        </p:txBody>
      </p:sp>
      <p:sp>
        <p:nvSpPr>
          <p:cNvPr id="3" name="Subtitle 2">
            <a:extLst>
              <a:ext uri="{FF2B5EF4-FFF2-40B4-BE49-F238E27FC236}">
                <a16:creationId xmlns:a16="http://schemas.microsoft.com/office/drawing/2014/main" id="{3E36F2F6-A382-E59F-A1A8-EFDF6233C267}"/>
              </a:ext>
            </a:extLst>
          </p:cNvPr>
          <p:cNvSpPr>
            <a:spLocks noGrp="1"/>
          </p:cNvSpPr>
          <p:nvPr>
            <p:ph type="body" sz="quarter" idx="10"/>
          </p:nvPr>
        </p:nvSpPr>
        <p:spPr>
          <a:xfrm>
            <a:off x="4581727" y="3571048"/>
            <a:ext cx="6925553" cy="398463"/>
          </a:xfrm>
        </p:spPr>
        <p:txBody>
          <a:bodyPr/>
          <a:lstStyle/>
          <a:p>
            <a:pPr algn="r"/>
            <a:r>
              <a:rPr lang="en-US" dirty="0">
                <a:latin typeface="Aptos Light" panose="020F0502020204030204" pitchFamily="34" charset="0"/>
              </a:rPr>
              <a:t>A Career with Purpose &amp; Potential</a:t>
            </a:r>
          </a:p>
        </p:txBody>
      </p:sp>
      <p:sp>
        <p:nvSpPr>
          <p:cNvPr id="4" name="Text Placeholder 3">
            <a:extLst>
              <a:ext uri="{FF2B5EF4-FFF2-40B4-BE49-F238E27FC236}">
                <a16:creationId xmlns:a16="http://schemas.microsoft.com/office/drawing/2014/main" id="{703A1859-0FD7-93D6-FFE7-B98AB9A23ED8}"/>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7411670-4485-DCEC-1A33-9426EA066736}"/>
              </a:ext>
            </a:extLst>
          </p:cNvPr>
          <p:cNvSpPr>
            <a:spLocks noGrp="1"/>
          </p:cNvSpPr>
          <p:nvPr>
            <p:ph type="body" sz="quarter" idx="12"/>
          </p:nvPr>
        </p:nvSpPr>
        <p:spPr/>
        <p:txBody>
          <a:bodyPr>
            <a:normAutofit lnSpcReduction="10000"/>
          </a:bodyPr>
          <a:lstStyle/>
          <a:p>
            <a:endParaRPr lang="en-US"/>
          </a:p>
        </p:txBody>
      </p:sp>
    </p:spTree>
    <p:extLst>
      <p:ext uri="{BB962C8B-B14F-4D97-AF65-F5344CB8AC3E}">
        <p14:creationId xmlns:p14="http://schemas.microsoft.com/office/powerpoint/2010/main" val="20112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BC4ED-8D94-15F1-607F-2FFEA4DEA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D2A82-88A3-9DF5-B1C7-2CB4E1EEC6A2}"/>
              </a:ext>
            </a:extLst>
          </p:cNvPr>
          <p:cNvSpPr>
            <a:spLocks noGrp="1"/>
          </p:cNvSpPr>
          <p:nvPr>
            <p:ph type="title"/>
          </p:nvPr>
        </p:nvSpPr>
        <p:spPr>
          <a:xfrm>
            <a:off x="838200" y="365125"/>
            <a:ext cx="10515600" cy="1325563"/>
          </a:xfrm>
        </p:spPr>
        <p:txBody>
          <a:bodyPr anchor="ctr">
            <a:normAutofit/>
          </a:bodyPr>
          <a:lstStyle/>
          <a:p>
            <a:r>
              <a:rPr lang="en-US" dirty="0">
                <a:solidFill>
                  <a:srgbClr val="0070C0"/>
                </a:solidFill>
              </a:rPr>
              <a:t>The Day to Day</a:t>
            </a:r>
          </a:p>
        </p:txBody>
      </p:sp>
      <p:graphicFrame>
        <p:nvGraphicFramePr>
          <p:cNvPr id="9" name="Content Placeholder 2">
            <a:extLst>
              <a:ext uri="{FF2B5EF4-FFF2-40B4-BE49-F238E27FC236}">
                <a16:creationId xmlns:a16="http://schemas.microsoft.com/office/drawing/2014/main" id="{50E5AA9F-4260-8906-A280-2BE0353B3899}"/>
              </a:ext>
            </a:extLst>
          </p:cNvPr>
          <p:cNvGraphicFramePr/>
          <p:nvPr>
            <p:extLst>
              <p:ext uri="{D42A27DB-BD31-4B8C-83A1-F6EECF244321}">
                <p14:modId xmlns:p14="http://schemas.microsoft.com/office/powerpoint/2010/main" val="2376020159"/>
              </p:ext>
            </p:extLst>
          </p:nvPr>
        </p:nvGraphicFramePr>
        <p:xfrm>
          <a:off x="665164" y="1527183"/>
          <a:ext cx="10688637" cy="4878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13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234D9-8A44-BD84-0937-454ADDFAE2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70A7A7-1D4B-E6FC-42E2-CAB66EC38D23}"/>
              </a:ext>
            </a:extLst>
          </p:cNvPr>
          <p:cNvSpPr>
            <a:spLocks noGrp="1"/>
          </p:cNvSpPr>
          <p:nvPr>
            <p:ph type="title"/>
          </p:nvPr>
        </p:nvSpPr>
        <p:spPr>
          <a:xfrm>
            <a:off x="838200" y="365125"/>
            <a:ext cx="10515600" cy="1325563"/>
          </a:xfrm>
        </p:spPr>
        <p:txBody>
          <a:bodyPr anchor="ctr">
            <a:normAutofit/>
          </a:bodyPr>
          <a:lstStyle/>
          <a:p>
            <a:r>
              <a:rPr lang="en-US" dirty="0">
                <a:solidFill>
                  <a:srgbClr val="0070C0"/>
                </a:solidFill>
              </a:rPr>
              <a:t>How Might That Look</a:t>
            </a:r>
          </a:p>
        </p:txBody>
      </p:sp>
      <p:graphicFrame>
        <p:nvGraphicFramePr>
          <p:cNvPr id="5" name="Content Placeholder 2">
            <a:extLst>
              <a:ext uri="{FF2B5EF4-FFF2-40B4-BE49-F238E27FC236}">
                <a16:creationId xmlns:a16="http://schemas.microsoft.com/office/drawing/2014/main" id="{04861F82-E4A6-9D55-CC9B-F9CD076E02AD}"/>
              </a:ext>
            </a:extLst>
          </p:cNvPr>
          <p:cNvGraphicFramePr>
            <a:graphicFrameLocks noGrp="1"/>
          </p:cNvGraphicFramePr>
          <p:nvPr>
            <p:ph idx="1"/>
            <p:extLst>
              <p:ext uri="{D42A27DB-BD31-4B8C-83A1-F6EECF244321}">
                <p14:modId xmlns:p14="http://schemas.microsoft.com/office/powerpoint/2010/main" val="649808310"/>
              </p:ext>
            </p:extLst>
          </p:nvPr>
        </p:nvGraphicFramePr>
        <p:xfrm>
          <a:off x="838200" y="1804605"/>
          <a:ext cx="9598572" cy="4176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267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C5AA3-DB82-A79C-0B8D-081B21508EE1}"/>
              </a:ext>
            </a:extLst>
          </p:cNvPr>
          <p:cNvSpPr>
            <a:spLocks noGrp="1"/>
          </p:cNvSpPr>
          <p:nvPr>
            <p:ph type="title"/>
          </p:nvPr>
        </p:nvSpPr>
        <p:spPr>
          <a:xfrm>
            <a:off x="831850" y="1709738"/>
            <a:ext cx="8878680" cy="2852737"/>
          </a:xfrm>
        </p:spPr>
        <p:txBody>
          <a:bodyPr>
            <a:normAutofit/>
          </a:bodyPr>
          <a:lstStyle/>
          <a:p>
            <a:r>
              <a:rPr lang="en-US" sz="8800" b="1" dirty="0"/>
              <a:t>Skills, Insights, &amp; Perspectives</a:t>
            </a:r>
          </a:p>
        </p:txBody>
      </p:sp>
      <p:sp>
        <p:nvSpPr>
          <p:cNvPr id="3" name="Text Placeholder 2">
            <a:extLst>
              <a:ext uri="{FF2B5EF4-FFF2-40B4-BE49-F238E27FC236}">
                <a16:creationId xmlns:a16="http://schemas.microsoft.com/office/drawing/2014/main" id="{4EC8EA07-8FA6-F4B5-9011-6F248D604845}"/>
              </a:ext>
            </a:extLst>
          </p:cNvPr>
          <p:cNvSpPr>
            <a:spLocks noGrp="1"/>
          </p:cNvSpPr>
          <p:nvPr>
            <p:ph type="body" idx="1"/>
          </p:nvPr>
        </p:nvSpPr>
        <p:spPr/>
        <p:txBody>
          <a:bodyPr>
            <a:normAutofit/>
          </a:bodyPr>
          <a:lstStyle/>
          <a:p>
            <a:r>
              <a:rPr lang="en-US" sz="4000" dirty="0"/>
              <a:t>A Path to Excellence</a:t>
            </a:r>
          </a:p>
        </p:txBody>
      </p:sp>
    </p:spTree>
    <p:extLst>
      <p:ext uri="{BB962C8B-B14F-4D97-AF65-F5344CB8AC3E}">
        <p14:creationId xmlns:p14="http://schemas.microsoft.com/office/powerpoint/2010/main" val="342948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02E68-0213-E354-5A03-86D2C683F92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3477AD9-8F6F-3818-F51B-C9AAE01CEADC}"/>
              </a:ext>
            </a:extLst>
          </p:cNvPr>
          <p:cNvSpPr>
            <a:spLocks noGrp="1"/>
          </p:cNvSpPr>
          <p:nvPr>
            <p:ph type="body" sz="quarter" idx="13"/>
          </p:nvPr>
        </p:nvSpPr>
        <p:spPr>
          <a:xfrm>
            <a:off x="2927463" y="368462"/>
            <a:ext cx="8635272" cy="1049338"/>
          </a:xfrm>
        </p:spPr>
        <p:txBody>
          <a:bodyPr>
            <a:noAutofit/>
          </a:bodyPr>
          <a:lstStyle/>
          <a:p>
            <a:r>
              <a:rPr lang="en-US" dirty="0">
                <a:solidFill>
                  <a:srgbClr val="0070C0"/>
                </a:solidFill>
                <a:cs typeface="Calibri" panose="020F0502020204030204" pitchFamily="34" charset="0"/>
              </a:rPr>
              <a:t>What Skills Might an Internal Auditor Need?</a:t>
            </a:r>
          </a:p>
        </p:txBody>
      </p:sp>
      <p:grpSp>
        <p:nvGrpSpPr>
          <p:cNvPr id="14" name="Group 13">
            <a:extLst>
              <a:ext uri="{FF2B5EF4-FFF2-40B4-BE49-F238E27FC236}">
                <a16:creationId xmlns:a16="http://schemas.microsoft.com/office/drawing/2014/main" id="{EC912217-BA6B-FC21-2123-8F97A61FB529}"/>
              </a:ext>
            </a:extLst>
          </p:cNvPr>
          <p:cNvGrpSpPr/>
          <p:nvPr/>
        </p:nvGrpSpPr>
        <p:grpSpPr>
          <a:xfrm>
            <a:off x="6147099" y="2923183"/>
            <a:ext cx="2196000" cy="2196000"/>
            <a:chOff x="4998000" y="2331000"/>
            <a:chExt cx="2196000" cy="2196000"/>
          </a:xfrm>
        </p:grpSpPr>
        <p:sp>
          <p:nvSpPr>
            <p:cNvPr id="12" name="Oval 11">
              <a:extLst>
                <a:ext uri="{FF2B5EF4-FFF2-40B4-BE49-F238E27FC236}">
                  <a16:creationId xmlns:a16="http://schemas.microsoft.com/office/drawing/2014/main" id="{2D5FC380-40F5-630B-65E1-766A047C9A18}"/>
                </a:ext>
              </a:extLst>
            </p:cNvPr>
            <p:cNvSpPr>
              <a:spLocks/>
            </p:cNvSpPr>
            <p:nvPr/>
          </p:nvSpPr>
          <p:spPr>
            <a:xfrm>
              <a:off x="4998000" y="2331000"/>
              <a:ext cx="2196000" cy="2196000"/>
            </a:xfrm>
            <a:prstGeom prst="ellipse">
              <a:avLst/>
            </a:prstGeom>
            <a:solidFill>
              <a:schemeClr val="accent5">
                <a:lumMod val="20000"/>
                <a:lumOff val="80000"/>
              </a:schemeClr>
            </a:solidFill>
          </p:spPr>
          <p:style>
            <a:lnRef idx="0">
              <a:schemeClr val="dk1">
                <a:hueOff val="0"/>
                <a:satOff val="0"/>
                <a:lumOff val="0"/>
                <a:alphaOff val="0"/>
              </a:schemeClr>
            </a:lnRef>
            <a:fillRef idx="1">
              <a:schemeClr val="accent6">
                <a:tint val="40000"/>
                <a:hueOff val="0"/>
                <a:satOff val="0"/>
                <a:lumOff val="0"/>
                <a:alphaOff val="0"/>
              </a:schemeClr>
            </a:fillRef>
            <a:effectRef idx="2">
              <a:schemeClr val="accent6">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5F81E0E8-D051-E03A-9996-3191C194332E}"/>
                </a:ext>
              </a:extLst>
            </p:cNvPr>
            <p:cNvSpPr>
              <a:spLocks/>
            </p:cNvSpPr>
            <p:nvPr/>
          </p:nvSpPr>
          <p:spPr>
            <a:xfrm>
              <a:off x="5466000" y="2799000"/>
              <a:ext cx="1260000" cy="1260000"/>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6">
                <a:alpha val="9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33596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584196-E078-E1FF-1988-BA7ADDB7B26E}"/>
              </a:ext>
            </a:extLst>
          </p:cNvPr>
          <p:cNvSpPr>
            <a:spLocks noGrp="1"/>
          </p:cNvSpPr>
          <p:nvPr>
            <p:ph type="body" sz="quarter" idx="13"/>
          </p:nvPr>
        </p:nvSpPr>
        <p:spPr/>
        <p:txBody>
          <a:bodyPr/>
          <a:lstStyle/>
          <a:p>
            <a:r>
              <a:rPr lang="en-US" dirty="0">
                <a:solidFill>
                  <a:srgbClr val="0070C0"/>
                </a:solidFill>
              </a:rPr>
              <a:t>Future Ready Skills</a:t>
            </a:r>
          </a:p>
        </p:txBody>
      </p:sp>
      <p:pic>
        <p:nvPicPr>
          <p:cNvPr id="4" name="Content Placeholder 3">
            <a:extLst>
              <a:ext uri="{FF2B5EF4-FFF2-40B4-BE49-F238E27FC236}">
                <a16:creationId xmlns:a16="http://schemas.microsoft.com/office/drawing/2014/main" id="{0A694F01-A070-3405-DDF0-5C5067EEA820}"/>
              </a:ext>
            </a:extLst>
          </p:cNvPr>
          <p:cNvPicPr>
            <a:picLocks noGrp="1" noChangeAspect="1"/>
          </p:cNvPicPr>
          <p:nvPr>
            <p:ph idx="4294967295"/>
          </p:nvPr>
        </p:nvPicPr>
        <p:blipFill>
          <a:blip r:embed="rId3">
            <a:duotone>
              <a:prstClr val="black"/>
              <a:schemeClr val="accent1">
                <a:tint val="45000"/>
                <a:satMod val="400000"/>
              </a:schemeClr>
            </a:duotone>
          </a:blip>
          <a:stretch>
            <a:fillRect/>
          </a:stretch>
        </p:blipFill>
        <p:spPr>
          <a:xfrm>
            <a:off x="3208864" y="2060802"/>
            <a:ext cx="8513682" cy="3566727"/>
          </a:xfrm>
          <a:prstGeom prst="rect">
            <a:avLst/>
          </a:prstGeom>
          <a:noFill/>
        </p:spPr>
      </p:pic>
      <p:pic>
        <p:nvPicPr>
          <p:cNvPr id="7" name="Picture 6">
            <a:extLst>
              <a:ext uri="{FF2B5EF4-FFF2-40B4-BE49-F238E27FC236}">
                <a16:creationId xmlns:a16="http://schemas.microsoft.com/office/drawing/2014/main" id="{7714480A-2D95-2D95-8586-8F9DEEE6BFF7}"/>
              </a:ext>
            </a:extLst>
          </p:cNvPr>
          <p:cNvPicPr>
            <a:picLocks noChangeAspect="1"/>
          </p:cNvPicPr>
          <p:nvPr/>
        </p:nvPicPr>
        <p:blipFill>
          <a:blip r:embed="rId4"/>
          <a:stretch>
            <a:fillRect/>
          </a:stretch>
        </p:blipFill>
        <p:spPr>
          <a:xfrm>
            <a:off x="306894" y="3631089"/>
            <a:ext cx="1996440" cy="1996440"/>
          </a:xfrm>
          <a:prstGeom prst="rect">
            <a:avLst/>
          </a:prstGeom>
        </p:spPr>
      </p:pic>
    </p:spTree>
    <p:extLst>
      <p:ext uri="{BB962C8B-B14F-4D97-AF65-F5344CB8AC3E}">
        <p14:creationId xmlns:p14="http://schemas.microsoft.com/office/powerpoint/2010/main" val="262782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D2BC3C-BDD4-F169-BD00-007091A76B23}"/>
              </a:ext>
            </a:extLst>
          </p:cNvPr>
          <p:cNvSpPr>
            <a:spLocks noGrp="1"/>
          </p:cNvSpPr>
          <p:nvPr>
            <p:ph type="body" sz="quarter" idx="13"/>
          </p:nvPr>
        </p:nvSpPr>
        <p:spPr>
          <a:xfrm>
            <a:off x="2903142" y="326710"/>
            <a:ext cx="8635272" cy="1049338"/>
          </a:xfrm>
        </p:spPr>
        <p:txBody>
          <a:bodyPr>
            <a:noAutofit/>
          </a:bodyPr>
          <a:lstStyle/>
          <a:p>
            <a:r>
              <a:rPr lang="en-US" dirty="0">
                <a:solidFill>
                  <a:srgbClr val="0070C0"/>
                </a:solidFill>
              </a:rPr>
              <a:t>Knowledge Areas Influencing Hiring Decisions</a:t>
            </a:r>
          </a:p>
        </p:txBody>
      </p:sp>
      <p:pic>
        <p:nvPicPr>
          <p:cNvPr id="8" name="Picture 7">
            <a:extLst>
              <a:ext uri="{FF2B5EF4-FFF2-40B4-BE49-F238E27FC236}">
                <a16:creationId xmlns:a16="http://schemas.microsoft.com/office/drawing/2014/main" id="{1DB05FED-EF04-86DA-A41A-F87567FAAABB}"/>
              </a:ext>
            </a:extLst>
          </p:cNvPr>
          <p:cNvPicPr>
            <a:picLocks noChangeAspect="1"/>
          </p:cNvPicPr>
          <p:nvPr/>
        </p:nvPicPr>
        <p:blipFill>
          <a:blip r:embed="rId3"/>
          <a:stretch>
            <a:fillRect/>
          </a:stretch>
        </p:blipFill>
        <p:spPr>
          <a:xfrm>
            <a:off x="3866322" y="1455561"/>
            <a:ext cx="6708913" cy="5244389"/>
          </a:xfrm>
          <a:prstGeom prst="rect">
            <a:avLst/>
          </a:prstGeom>
          <a:ln>
            <a:noFill/>
          </a:ln>
          <a:effectLst>
            <a:softEdge rad="112500"/>
          </a:effectLst>
        </p:spPr>
      </p:pic>
      <p:pic>
        <p:nvPicPr>
          <p:cNvPr id="11" name="Picture 10">
            <a:extLst>
              <a:ext uri="{FF2B5EF4-FFF2-40B4-BE49-F238E27FC236}">
                <a16:creationId xmlns:a16="http://schemas.microsoft.com/office/drawing/2014/main" id="{4E5A146F-C6DC-B46D-35CD-51E28B7ECDE9}"/>
              </a:ext>
            </a:extLst>
          </p:cNvPr>
          <p:cNvPicPr>
            <a:picLocks noChangeAspect="1"/>
          </p:cNvPicPr>
          <p:nvPr/>
        </p:nvPicPr>
        <p:blipFill>
          <a:blip r:embed="rId4"/>
          <a:stretch>
            <a:fillRect/>
          </a:stretch>
        </p:blipFill>
        <p:spPr>
          <a:xfrm>
            <a:off x="178907" y="3429000"/>
            <a:ext cx="2256182" cy="3010304"/>
          </a:xfrm>
          <a:prstGeom prst="rect">
            <a:avLst/>
          </a:prstGeom>
        </p:spPr>
      </p:pic>
    </p:spTree>
    <p:extLst>
      <p:ext uri="{BB962C8B-B14F-4D97-AF65-F5344CB8AC3E}">
        <p14:creationId xmlns:p14="http://schemas.microsoft.com/office/powerpoint/2010/main" val="150147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25E209-77AB-E193-AB58-0E3BD1967B41}"/>
              </a:ext>
            </a:extLst>
          </p:cNvPr>
          <p:cNvSpPr>
            <a:spLocks noGrp="1"/>
          </p:cNvSpPr>
          <p:nvPr>
            <p:ph type="body" sz="quarter" idx="13"/>
          </p:nvPr>
        </p:nvSpPr>
        <p:spPr/>
        <p:txBody>
          <a:bodyPr/>
          <a:lstStyle/>
          <a:p>
            <a:r>
              <a:rPr lang="en-US" dirty="0">
                <a:solidFill>
                  <a:srgbClr val="0070C0"/>
                </a:solidFill>
              </a:rPr>
              <a:t>Sought After Majors</a:t>
            </a:r>
          </a:p>
        </p:txBody>
      </p:sp>
      <p:graphicFrame>
        <p:nvGraphicFramePr>
          <p:cNvPr id="4" name="Content Placeholder 3">
            <a:extLst>
              <a:ext uri="{FF2B5EF4-FFF2-40B4-BE49-F238E27FC236}">
                <a16:creationId xmlns:a16="http://schemas.microsoft.com/office/drawing/2014/main" id="{92C73F9A-6355-91BE-603F-17D652D0B985}"/>
              </a:ext>
            </a:extLst>
          </p:cNvPr>
          <p:cNvGraphicFramePr>
            <a:graphicFrameLocks noGrp="1"/>
          </p:cNvGraphicFramePr>
          <p:nvPr>
            <p:ph idx="4294967295"/>
            <p:extLst>
              <p:ext uri="{D42A27DB-BD31-4B8C-83A1-F6EECF244321}">
                <p14:modId xmlns:p14="http://schemas.microsoft.com/office/powerpoint/2010/main" val="2291958277"/>
              </p:ext>
            </p:extLst>
          </p:nvPr>
        </p:nvGraphicFramePr>
        <p:xfrm>
          <a:off x="1987827" y="1782003"/>
          <a:ext cx="9437688" cy="412432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8E3E4B6D-782E-9A8C-4EA0-C824AA4AD522}"/>
              </a:ext>
            </a:extLst>
          </p:cNvPr>
          <p:cNvPicPr>
            <a:picLocks noChangeAspect="1"/>
          </p:cNvPicPr>
          <p:nvPr/>
        </p:nvPicPr>
        <p:blipFill>
          <a:blip r:embed="rId4"/>
          <a:stretch>
            <a:fillRect/>
          </a:stretch>
        </p:blipFill>
        <p:spPr>
          <a:xfrm>
            <a:off x="189067" y="2778760"/>
            <a:ext cx="2256182" cy="3010304"/>
          </a:xfrm>
          <a:prstGeom prst="rect">
            <a:avLst/>
          </a:prstGeom>
        </p:spPr>
      </p:pic>
    </p:spTree>
    <p:extLst>
      <p:ext uri="{BB962C8B-B14F-4D97-AF65-F5344CB8AC3E}">
        <p14:creationId xmlns:p14="http://schemas.microsoft.com/office/powerpoint/2010/main" val="190009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05F1-605E-6B1D-E54B-82084653890D}"/>
              </a:ext>
            </a:extLst>
          </p:cNvPr>
          <p:cNvSpPr>
            <a:spLocks noGrp="1"/>
          </p:cNvSpPr>
          <p:nvPr>
            <p:ph type="title"/>
          </p:nvPr>
        </p:nvSpPr>
        <p:spPr>
          <a:xfrm>
            <a:off x="838200" y="365125"/>
            <a:ext cx="8882270" cy="1325563"/>
          </a:xfrm>
        </p:spPr>
        <p:txBody>
          <a:bodyPr/>
          <a:lstStyle/>
          <a:p>
            <a:r>
              <a:rPr lang="en-US" dirty="0">
                <a:solidFill>
                  <a:srgbClr val="0070C0"/>
                </a:solidFill>
              </a:rPr>
              <a:t>What Excites Current Students the Most</a:t>
            </a:r>
          </a:p>
        </p:txBody>
      </p:sp>
      <p:graphicFrame>
        <p:nvGraphicFramePr>
          <p:cNvPr id="4" name="Content Placeholder 6">
            <a:extLst>
              <a:ext uri="{FF2B5EF4-FFF2-40B4-BE49-F238E27FC236}">
                <a16:creationId xmlns:a16="http://schemas.microsoft.com/office/drawing/2014/main" id="{45BB00FA-8889-BFC8-3A1C-B8B4653D49E6}"/>
              </a:ext>
            </a:extLst>
          </p:cNvPr>
          <p:cNvGraphicFramePr>
            <a:graphicFrameLocks noGrp="1"/>
          </p:cNvGraphicFramePr>
          <p:nvPr>
            <p:ph idx="1"/>
            <p:extLst>
              <p:ext uri="{D42A27DB-BD31-4B8C-83A1-F6EECF244321}">
                <p14:modId xmlns:p14="http://schemas.microsoft.com/office/powerpoint/2010/main" val="867387240"/>
              </p:ext>
            </p:extLst>
          </p:nvPr>
        </p:nvGraphicFramePr>
        <p:xfrm>
          <a:off x="838200" y="1825625"/>
          <a:ext cx="10515600" cy="417671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04F37ED-42BF-1204-FB4A-A4FA71AB73CF}"/>
              </a:ext>
            </a:extLst>
          </p:cNvPr>
          <p:cNvSpPr txBox="1"/>
          <p:nvPr/>
        </p:nvSpPr>
        <p:spPr>
          <a:xfrm>
            <a:off x="8563897" y="6420268"/>
            <a:ext cx="3527323" cy="253916"/>
          </a:xfrm>
          <a:prstGeom prst="rect">
            <a:avLst/>
          </a:prstGeom>
          <a:noFill/>
        </p:spPr>
        <p:txBody>
          <a:bodyPr wrap="square" rtlCol="0">
            <a:spAutoFit/>
          </a:bodyPr>
          <a:lstStyle/>
          <a:p>
            <a:r>
              <a:rPr lang="en-US" sz="1050">
                <a:latin typeface="Calibri" panose="020F0502020204030204" pitchFamily="34" charset="0"/>
                <a:cs typeface="Calibri" panose="020F0502020204030204" pitchFamily="34" charset="0"/>
              </a:rPr>
              <a:t>Source: Internal Audit Foundation Student Sentiment Survey</a:t>
            </a:r>
          </a:p>
        </p:txBody>
      </p:sp>
    </p:spTree>
    <p:extLst>
      <p:ext uri="{BB962C8B-B14F-4D97-AF65-F5344CB8AC3E}">
        <p14:creationId xmlns:p14="http://schemas.microsoft.com/office/powerpoint/2010/main" val="254437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A7028E-DA95-9736-F0D3-1CCF25D7DE89}"/>
              </a:ext>
            </a:extLst>
          </p:cNvPr>
          <p:cNvSpPr>
            <a:spLocks noGrp="1"/>
          </p:cNvSpPr>
          <p:nvPr>
            <p:ph type="body" sz="quarter" idx="13"/>
          </p:nvPr>
        </p:nvSpPr>
        <p:spPr/>
        <p:txBody>
          <a:bodyPr>
            <a:noAutofit/>
          </a:bodyPr>
          <a:lstStyle/>
          <a:p>
            <a:r>
              <a:rPr lang="en-US" sz="4100" dirty="0">
                <a:solidFill>
                  <a:srgbClr val="0070C0"/>
                </a:solidFill>
              </a:rPr>
              <a:t>Real Voices- What Others Have to Say</a:t>
            </a:r>
          </a:p>
        </p:txBody>
      </p:sp>
      <p:sp>
        <p:nvSpPr>
          <p:cNvPr id="4" name="Text Placeholder 3">
            <a:extLst>
              <a:ext uri="{FF2B5EF4-FFF2-40B4-BE49-F238E27FC236}">
                <a16:creationId xmlns:a16="http://schemas.microsoft.com/office/drawing/2014/main" id="{43B410A5-B31F-CEFE-BC37-0B2DCB7FDAB5}"/>
              </a:ext>
            </a:extLst>
          </p:cNvPr>
          <p:cNvSpPr>
            <a:spLocks noGrp="1"/>
          </p:cNvSpPr>
          <p:nvPr>
            <p:ph type="body" sz="quarter" idx="15"/>
          </p:nvPr>
        </p:nvSpPr>
        <p:spPr>
          <a:xfrm>
            <a:off x="2927463" y="1609725"/>
            <a:ext cx="8635272" cy="5029200"/>
          </a:xfrm>
        </p:spPr>
        <p:txBody>
          <a:bodyPr>
            <a:normAutofit/>
          </a:bodyPr>
          <a:lstStyle/>
          <a:p>
            <a:pPr marL="0" indent="0">
              <a:buNone/>
            </a:pPr>
            <a:r>
              <a:rPr lang="en-US" sz="1800" i="1" dirty="0">
                <a:solidFill>
                  <a:schemeClr val="tx1"/>
                </a:solidFill>
              </a:rPr>
              <a:t>“</a:t>
            </a:r>
            <a:r>
              <a:rPr lang="en-US" sz="1800" b="0" i="1" dirty="0">
                <a:solidFill>
                  <a:schemeClr val="tx1"/>
                </a:solidFill>
                <a:effectLst/>
              </a:rPr>
              <a:t>I love the idea that an internal auditor gets to look at so many areas of an organization. This makes for a career that will not get dull or repetitive. I crave an exciting career that will keep me moving forward and learning new things.”</a:t>
            </a:r>
            <a:br>
              <a:rPr lang="en-US" sz="1800" b="0" i="1" dirty="0">
                <a:solidFill>
                  <a:schemeClr val="tx1"/>
                </a:solidFill>
                <a:effectLst/>
              </a:rPr>
            </a:br>
            <a:br>
              <a:rPr lang="en-US" sz="1800" b="0" i="1" dirty="0">
                <a:solidFill>
                  <a:schemeClr val="tx1"/>
                </a:solidFill>
                <a:effectLst/>
              </a:rPr>
            </a:br>
            <a:r>
              <a:rPr lang="en-US" sz="1400" b="0" i="1" dirty="0">
                <a:solidFill>
                  <a:schemeClr val="tx1"/>
                </a:solidFill>
                <a:effectLst/>
              </a:rPr>
              <a:t> </a:t>
            </a:r>
            <a:r>
              <a:rPr lang="en-US" sz="1400" b="0" i="0" dirty="0">
                <a:solidFill>
                  <a:schemeClr val="tx1"/>
                </a:solidFill>
                <a:effectLst/>
              </a:rPr>
              <a:t>–</a:t>
            </a:r>
            <a:r>
              <a:rPr lang="en-US" sz="1400" b="1" i="0" dirty="0">
                <a:solidFill>
                  <a:schemeClr val="tx1"/>
                </a:solidFill>
                <a:effectLst/>
              </a:rPr>
              <a:t>Katie Scott </a:t>
            </a:r>
            <a:r>
              <a:rPr lang="en-US" sz="1100" b="0" i="0" dirty="0">
                <a:solidFill>
                  <a:schemeClr val="tx1"/>
                </a:solidFill>
                <a:effectLst/>
              </a:rPr>
              <a:t>(The IIA’s </a:t>
            </a:r>
            <a:r>
              <a:rPr lang="en-US" sz="1100" b="0" i="1" dirty="0">
                <a:solidFill>
                  <a:schemeClr val="tx1"/>
                </a:solidFill>
                <a:effectLst/>
              </a:rPr>
              <a:t>Viewpoints: Voices of the Future</a:t>
            </a:r>
            <a:r>
              <a:rPr lang="en-US" sz="1100" b="0" dirty="0">
                <a:solidFill>
                  <a:schemeClr val="tx1"/>
                </a:solidFill>
                <a:effectLst/>
              </a:rPr>
              <a:t> article)</a:t>
            </a:r>
          </a:p>
          <a:p>
            <a:pPr marL="0" indent="0">
              <a:buNone/>
            </a:pPr>
            <a:endParaRPr lang="en-US" sz="1100" b="0" dirty="0">
              <a:solidFill>
                <a:schemeClr val="tx1"/>
              </a:solidFill>
              <a:effectLst/>
            </a:endParaRPr>
          </a:p>
          <a:p>
            <a:pPr marL="0" marR="0" lvl="0" indent="0" algn="l" defTabSz="685800" rtl="0" eaLnBrk="1" fontAlgn="auto" latinLnBrk="0" hangingPunct="1">
              <a:lnSpc>
                <a:spcPct val="90000"/>
              </a:lnSpc>
              <a:spcBef>
                <a:spcPts val="750"/>
              </a:spcBef>
              <a:spcAft>
                <a:spcPts val="0"/>
              </a:spcAft>
              <a:buClrTx/>
              <a:buSzTx/>
              <a:buNone/>
              <a:tabLst/>
              <a:defRPr/>
            </a:pPr>
            <a:r>
              <a:rPr lang="en-US" sz="1800" i="1" dirty="0">
                <a:solidFill>
                  <a:schemeClr val="tx1"/>
                </a:solidFill>
              </a:rPr>
              <a:t>“Internal audit helps protect people from risk, such as cybersecurity risk. As these threats evolve, we must, too. Technological advancement benefits my generation by making young auditors more savvy and more experienced with technology and data.” </a:t>
            </a:r>
            <a:br>
              <a:rPr lang="en-US" sz="1800" i="1" dirty="0">
                <a:solidFill>
                  <a:schemeClr val="tx1"/>
                </a:solidFill>
              </a:rPr>
            </a:br>
            <a:br>
              <a:rPr lang="en-US" sz="1800" i="1" dirty="0">
                <a:solidFill>
                  <a:schemeClr val="tx1"/>
                </a:solidFill>
              </a:rPr>
            </a:br>
            <a:r>
              <a:rPr lang="en-US" sz="1400" b="0" i="0" dirty="0">
                <a:solidFill>
                  <a:schemeClr val="tx1"/>
                </a:solidFill>
                <a:effectLst/>
              </a:rPr>
              <a:t>–</a:t>
            </a:r>
            <a:r>
              <a:rPr lang="en-US" sz="1400" b="1" dirty="0">
                <a:solidFill>
                  <a:schemeClr val="tx1"/>
                </a:solidFill>
              </a:rPr>
              <a:t>Matthew Schabel </a:t>
            </a:r>
            <a:r>
              <a:rPr kumimoji="0" lang="en-US" sz="1100" b="0" i="0" u="none" strike="noStrike" kern="1200" cap="none" spc="0" normalizeH="0" baseline="0" noProof="0" dirty="0">
                <a:ln>
                  <a:noFill/>
                </a:ln>
                <a:solidFill>
                  <a:prstClr val="black"/>
                </a:solidFill>
                <a:effectLst/>
                <a:uLnTx/>
                <a:uFillTx/>
                <a:latin typeface="Aptos Light" panose="020B0004020202020204" pitchFamily="34" charset="0"/>
                <a:ea typeface="+mn-ea"/>
                <a:cs typeface="+mn-cs"/>
              </a:rPr>
              <a:t>(The IIA’s </a:t>
            </a:r>
            <a:r>
              <a:rPr kumimoji="0" lang="en-US" sz="1100" b="0" i="1" u="none" strike="noStrike" kern="1200" cap="none" spc="0" normalizeH="0" baseline="0" noProof="0" dirty="0">
                <a:ln>
                  <a:noFill/>
                </a:ln>
                <a:solidFill>
                  <a:prstClr val="black"/>
                </a:solidFill>
                <a:effectLst/>
                <a:uLnTx/>
                <a:uFillTx/>
                <a:latin typeface="Aptos Light" panose="020B0004020202020204" pitchFamily="34" charset="0"/>
                <a:ea typeface="+mn-ea"/>
                <a:cs typeface="+mn-cs"/>
              </a:rPr>
              <a:t>Viewpoints: Voices of the Future</a:t>
            </a:r>
            <a:r>
              <a:rPr kumimoji="0" lang="en-US" sz="1100" b="0" i="0" u="none" strike="noStrike" kern="1200" cap="none" spc="0" normalizeH="0" baseline="0" noProof="0" dirty="0">
                <a:ln>
                  <a:noFill/>
                </a:ln>
                <a:solidFill>
                  <a:prstClr val="black"/>
                </a:solidFill>
                <a:effectLst/>
                <a:uLnTx/>
                <a:uFillTx/>
                <a:latin typeface="Aptos Light" panose="020B0004020202020204" pitchFamily="34" charset="0"/>
                <a:ea typeface="+mn-ea"/>
                <a:cs typeface="+mn-cs"/>
              </a:rPr>
              <a:t> article)</a:t>
            </a:r>
          </a:p>
          <a:p>
            <a:pPr marL="0" marR="0" lvl="0" indent="0" algn="l" defTabSz="685800" rtl="0" eaLnBrk="1" fontAlgn="auto" latinLnBrk="0" hangingPunct="1">
              <a:lnSpc>
                <a:spcPct val="90000"/>
              </a:lnSpc>
              <a:spcBef>
                <a:spcPts val="750"/>
              </a:spcBef>
              <a:spcAft>
                <a:spcPts val="0"/>
              </a:spcAft>
              <a:buClrTx/>
              <a:buSzTx/>
              <a:buNone/>
              <a:tabLst/>
              <a:defRPr/>
            </a:pPr>
            <a:endParaRPr kumimoji="0" lang="en-US" sz="1400" b="0" i="0" u="none" strike="noStrike" kern="1200" cap="none" spc="0" normalizeH="0" baseline="0" noProof="0" dirty="0">
              <a:ln>
                <a:noFill/>
              </a:ln>
              <a:solidFill>
                <a:prstClr val="black"/>
              </a:solidFill>
              <a:effectLst/>
              <a:uLnTx/>
              <a:uFillTx/>
              <a:latin typeface="Aptos Light" panose="020B0004020202020204" pitchFamily="34" charset="0"/>
              <a:ea typeface="+mn-ea"/>
              <a:cs typeface="+mn-cs"/>
            </a:endParaRPr>
          </a:p>
          <a:p>
            <a:pPr marL="0" indent="0">
              <a:buNone/>
            </a:pPr>
            <a:r>
              <a:rPr lang="en-US" sz="1800" i="1" dirty="0">
                <a:solidFill>
                  <a:schemeClr val="tx1"/>
                </a:solidFill>
              </a:rPr>
              <a:t>“To students considering the jump from accounting to internal audit or trying to decide between the two professions, don't think too long; it is only natural to evolve and progress. You'll gain a much more in-depth perspective of the business as an internal auditor. This, to me, has been the fulfilling part of becoming an internal auditor.” </a:t>
            </a:r>
            <a:br>
              <a:rPr lang="en-US" sz="1800" i="1" dirty="0">
                <a:solidFill>
                  <a:schemeClr val="tx1"/>
                </a:solidFill>
              </a:rPr>
            </a:br>
            <a:br>
              <a:rPr lang="en-US" sz="1800" i="1" dirty="0">
                <a:solidFill>
                  <a:schemeClr val="tx1"/>
                </a:solidFill>
              </a:rPr>
            </a:br>
            <a:r>
              <a:rPr lang="en-US" sz="1400" b="0" i="0" dirty="0">
                <a:solidFill>
                  <a:schemeClr val="tx1"/>
                </a:solidFill>
                <a:effectLst/>
              </a:rPr>
              <a:t>–</a:t>
            </a:r>
            <a:r>
              <a:rPr lang="en-US" sz="1400" b="1" dirty="0">
                <a:solidFill>
                  <a:schemeClr val="tx1"/>
                </a:solidFill>
              </a:rPr>
              <a:t>Noora Al Marri</a:t>
            </a:r>
            <a:r>
              <a:rPr lang="en-US" sz="1400" dirty="0">
                <a:solidFill>
                  <a:schemeClr val="tx1"/>
                </a:solidFill>
              </a:rPr>
              <a:t>, </a:t>
            </a:r>
            <a:r>
              <a:rPr lang="en-US" sz="1400" b="1" dirty="0">
                <a:solidFill>
                  <a:schemeClr val="tx1"/>
                </a:solidFill>
              </a:rPr>
              <a:t>CIA</a:t>
            </a:r>
            <a:r>
              <a:rPr lang="en-US" sz="1400" dirty="0">
                <a:solidFill>
                  <a:schemeClr val="tx1"/>
                </a:solidFill>
              </a:rPr>
              <a:t> </a:t>
            </a:r>
            <a:r>
              <a:rPr lang="en-US" sz="1100" i="1" dirty="0">
                <a:solidFill>
                  <a:schemeClr val="tx1"/>
                </a:solidFill>
              </a:rPr>
              <a:t>(On the Frontlines: My Journey from Accounting to Internal Audit)</a:t>
            </a:r>
            <a:endParaRPr lang="en-US" sz="1800" i="1" dirty="0">
              <a:solidFill>
                <a:schemeClr val="tx1"/>
              </a:solidFill>
            </a:endParaRPr>
          </a:p>
        </p:txBody>
      </p:sp>
    </p:spTree>
    <p:extLst>
      <p:ext uri="{BB962C8B-B14F-4D97-AF65-F5344CB8AC3E}">
        <p14:creationId xmlns:p14="http://schemas.microsoft.com/office/powerpoint/2010/main" val="152933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39000-1E29-C8D1-7446-CC07CBB18E2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CEC905-C733-DFA5-DB5F-54573E6E401F}"/>
              </a:ext>
            </a:extLst>
          </p:cNvPr>
          <p:cNvSpPr>
            <a:spLocks noGrp="1"/>
          </p:cNvSpPr>
          <p:nvPr>
            <p:ph type="body" sz="quarter" idx="13"/>
          </p:nvPr>
        </p:nvSpPr>
        <p:spPr/>
        <p:txBody>
          <a:bodyPr>
            <a:noAutofit/>
          </a:bodyPr>
          <a:lstStyle/>
          <a:p>
            <a:r>
              <a:rPr lang="en-US" sz="4100" dirty="0">
                <a:solidFill>
                  <a:srgbClr val="0070C0"/>
                </a:solidFill>
              </a:rPr>
              <a:t>Real Voices- What Others Have to Say</a:t>
            </a:r>
          </a:p>
        </p:txBody>
      </p:sp>
      <p:sp>
        <p:nvSpPr>
          <p:cNvPr id="4" name="Text Placeholder 3">
            <a:extLst>
              <a:ext uri="{FF2B5EF4-FFF2-40B4-BE49-F238E27FC236}">
                <a16:creationId xmlns:a16="http://schemas.microsoft.com/office/drawing/2014/main" id="{6D2224AC-59FD-8A68-AEC5-0409A2E45C33}"/>
              </a:ext>
            </a:extLst>
          </p:cNvPr>
          <p:cNvSpPr>
            <a:spLocks noGrp="1"/>
          </p:cNvSpPr>
          <p:nvPr>
            <p:ph type="body" sz="quarter" idx="15"/>
          </p:nvPr>
        </p:nvSpPr>
        <p:spPr>
          <a:xfrm>
            <a:off x="2927462" y="1574836"/>
            <a:ext cx="8635271" cy="1617176"/>
          </a:xfrm>
        </p:spPr>
        <p:txBody>
          <a:bodyPr>
            <a:normAutofit/>
          </a:bodyPr>
          <a:lstStyle/>
          <a:p>
            <a:pPr marL="0" indent="0">
              <a:lnSpc>
                <a:spcPct val="100000"/>
              </a:lnSpc>
              <a:buNone/>
            </a:pPr>
            <a:r>
              <a:rPr lang="en-US" sz="1700" b="0" i="1" dirty="0">
                <a:solidFill>
                  <a:schemeClr val="tx1"/>
                </a:solidFill>
                <a:effectLst/>
              </a:rPr>
              <a:t>“Internal auditing, for nearly 30 years now, has allowed me to quench my thirst for adventure, curiosity, diversity, creativity, innovation, fun, and leadership, and have the most extraordinary human encounters and experiences from the mailroom to the boardroom around the world.”</a:t>
            </a:r>
          </a:p>
          <a:p>
            <a:pPr marL="0" indent="0">
              <a:lnSpc>
                <a:spcPct val="100000"/>
              </a:lnSpc>
              <a:buNone/>
            </a:pPr>
            <a:r>
              <a:rPr lang="en-US" sz="1500" b="1" dirty="0">
                <a:solidFill>
                  <a:schemeClr val="tx1"/>
                </a:solidFill>
                <a:effectLst/>
              </a:rPr>
              <a:t>–Dominique Vincenti, CIA, CRMA</a:t>
            </a:r>
            <a:endParaRPr lang="en-US" sz="1500" b="0" dirty="0">
              <a:solidFill>
                <a:schemeClr val="tx1"/>
              </a:solidFill>
              <a:effectLst/>
            </a:endParaRPr>
          </a:p>
        </p:txBody>
      </p:sp>
      <p:sp>
        <p:nvSpPr>
          <p:cNvPr id="7" name="Text Placeholder 3">
            <a:extLst>
              <a:ext uri="{FF2B5EF4-FFF2-40B4-BE49-F238E27FC236}">
                <a16:creationId xmlns:a16="http://schemas.microsoft.com/office/drawing/2014/main" id="{C123684E-A26E-CC05-E378-50AD5ED3121A}"/>
              </a:ext>
            </a:extLst>
          </p:cNvPr>
          <p:cNvSpPr txBox="1">
            <a:spLocks/>
          </p:cNvSpPr>
          <p:nvPr/>
        </p:nvSpPr>
        <p:spPr>
          <a:xfrm>
            <a:off x="2927462" y="3113973"/>
            <a:ext cx="8635270" cy="1295401"/>
          </a:xfrm>
          <a:prstGeom prst="rect">
            <a:avLst/>
          </a:prstGeom>
        </p:spPr>
        <p:txBody>
          <a:bodyPr vert="horz" lIns="91440" tIns="45720" rIns="91440" bIns="45720" rtlCol="0" anchor="t">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en-US" sz="1800" b="0" kern="1200" dirty="0">
                <a:solidFill>
                  <a:schemeClr val="bg1">
                    <a:lumMod val="50000"/>
                  </a:schemeClr>
                </a:solidFill>
                <a:latin typeface="Aptos Light" panose="020B0004020202020204" pitchFamily="34"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bg1">
                    <a:lumMod val="50000"/>
                  </a:schemeClr>
                </a:solidFill>
                <a:latin typeface="Aptos Light" panose="020B0004020202020204" pitchFamily="34" charset="0"/>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bg1">
                    <a:lumMod val="50000"/>
                  </a:schemeClr>
                </a:solidFill>
                <a:latin typeface="Aptos Light" panose="020B0004020202020204" pitchFamily="34" charset="0"/>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bg1">
                    <a:lumMod val="50000"/>
                  </a:schemeClr>
                </a:solidFill>
                <a:latin typeface="Aptos Light" panose="020B0004020202020204" pitchFamily="34" charset="0"/>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bg1">
                    <a:lumMod val="50000"/>
                  </a:schemeClr>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750"/>
              </a:spcBef>
              <a:buNone/>
              <a:defRPr/>
            </a:pPr>
            <a:r>
              <a:rPr lang="en-US" sz="1700" i="1" dirty="0">
                <a:solidFill>
                  <a:schemeClr val="tx1"/>
                </a:solidFill>
              </a:rPr>
              <a:t>“</a:t>
            </a:r>
            <a:r>
              <a:rPr lang="en-US" sz="1700" b="0" i="1" dirty="0">
                <a:solidFill>
                  <a:schemeClr val="tx1"/>
                </a:solidFill>
                <a:effectLst/>
              </a:rPr>
              <a:t>The fact that we can help organizations achieve their goals and contribute to their efficiency and effectiveness gives me an unbelievable feeling. I consider internal auditing my career, not just an interlude on my way to some other job</a:t>
            </a:r>
            <a:r>
              <a:rPr lang="en-US" sz="1700" i="1" dirty="0">
                <a:solidFill>
                  <a:schemeClr val="tx1"/>
                </a:solidFill>
              </a:rPr>
              <a:t>”</a:t>
            </a:r>
          </a:p>
          <a:p>
            <a:pPr marL="0" indent="0" defTabSz="685800">
              <a:lnSpc>
                <a:spcPct val="100000"/>
              </a:lnSpc>
              <a:spcBef>
                <a:spcPts val="750"/>
              </a:spcBef>
              <a:buNone/>
              <a:defRPr/>
            </a:pPr>
            <a:r>
              <a:rPr lang="en-US" sz="1500" dirty="0">
                <a:solidFill>
                  <a:schemeClr val="tx1"/>
                </a:solidFill>
              </a:rPr>
              <a:t> – </a:t>
            </a:r>
            <a:r>
              <a:rPr lang="en-US" sz="1500" b="1" dirty="0">
                <a:solidFill>
                  <a:schemeClr val="tx1"/>
                </a:solidFill>
              </a:rPr>
              <a:t>Mike Padilla, CIA, CPA, CFE</a:t>
            </a:r>
            <a:endParaRPr lang="en-US" sz="1300" dirty="0">
              <a:solidFill>
                <a:schemeClr val="tx1"/>
              </a:solidFill>
            </a:endParaRPr>
          </a:p>
        </p:txBody>
      </p:sp>
      <p:sp>
        <p:nvSpPr>
          <p:cNvPr id="8" name="Text Placeholder 3">
            <a:extLst>
              <a:ext uri="{FF2B5EF4-FFF2-40B4-BE49-F238E27FC236}">
                <a16:creationId xmlns:a16="http://schemas.microsoft.com/office/drawing/2014/main" id="{8D2AC876-CEAB-81B4-A3A7-2D6F9F36093F}"/>
              </a:ext>
            </a:extLst>
          </p:cNvPr>
          <p:cNvSpPr txBox="1">
            <a:spLocks/>
          </p:cNvSpPr>
          <p:nvPr/>
        </p:nvSpPr>
        <p:spPr>
          <a:xfrm>
            <a:off x="2927463" y="4582094"/>
            <a:ext cx="8635270" cy="1867687"/>
          </a:xfrm>
          <a:prstGeom prst="rect">
            <a:avLst/>
          </a:prstGeom>
        </p:spPr>
        <p:txBody>
          <a:bodyPr vert="horz" lIns="91440" tIns="45720" rIns="91440" bIns="45720" rtlCol="0" anchor="t">
            <a:normAutofit fontScale="70000" lnSpcReduction="20000"/>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en-US" sz="1800" b="0" kern="1200" dirty="0">
                <a:solidFill>
                  <a:schemeClr val="bg1">
                    <a:lumMod val="50000"/>
                  </a:schemeClr>
                </a:solidFill>
                <a:latin typeface="Aptos Light" panose="020B0004020202020204" pitchFamily="34"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bg1">
                    <a:lumMod val="50000"/>
                  </a:schemeClr>
                </a:solidFill>
                <a:latin typeface="Aptos Light" panose="020B0004020202020204" pitchFamily="34" charset="0"/>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bg1">
                    <a:lumMod val="50000"/>
                  </a:schemeClr>
                </a:solidFill>
                <a:latin typeface="Aptos Light" panose="020B0004020202020204" pitchFamily="34" charset="0"/>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bg1">
                    <a:lumMod val="50000"/>
                  </a:schemeClr>
                </a:solidFill>
                <a:latin typeface="Aptos Light" panose="020B0004020202020204" pitchFamily="34" charset="0"/>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bg1">
                    <a:lumMod val="50000"/>
                  </a:schemeClr>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i="1" dirty="0">
                <a:solidFill>
                  <a:schemeClr val="tx1"/>
                </a:solidFill>
              </a:rPr>
              <a:t>“</a:t>
            </a:r>
            <a:r>
              <a:rPr lang="en-US" sz="2400" b="0" i="1" dirty="0">
                <a:solidFill>
                  <a:schemeClr val="tx1"/>
                </a:solidFill>
                <a:effectLst/>
              </a:rPr>
              <a:t>Internal audit has provided me with an unbelievable opportunity: I get paid to be skeptical and to get to know people, processes, and organizations — my favorite things. It has been fascinating to learn that audit is a mindset that is enhanced through experience and training, and those who naturally see the world through that lens are more prone to find not only career satisfaction, but daily enjoyment of the opportunities that it provides.</a:t>
            </a:r>
            <a:r>
              <a:rPr lang="en-US" sz="2400" i="1" dirty="0">
                <a:solidFill>
                  <a:schemeClr val="tx1"/>
                </a:solidFill>
              </a:rPr>
              <a:t>” </a:t>
            </a:r>
          </a:p>
          <a:p>
            <a:pPr marL="0" indent="0">
              <a:lnSpc>
                <a:spcPct val="120000"/>
              </a:lnSpc>
              <a:buNone/>
            </a:pPr>
            <a:r>
              <a:rPr lang="en-US" sz="2100" dirty="0">
                <a:solidFill>
                  <a:schemeClr val="tx1"/>
                </a:solidFill>
              </a:rPr>
              <a:t>–</a:t>
            </a:r>
            <a:r>
              <a:rPr lang="en-US" sz="2100" b="1" dirty="0">
                <a:solidFill>
                  <a:schemeClr val="tx1"/>
                </a:solidFill>
              </a:rPr>
              <a:t> Jude Viator</a:t>
            </a:r>
            <a:r>
              <a:rPr lang="en-US" sz="2100" dirty="0">
                <a:solidFill>
                  <a:schemeClr val="tx1"/>
                </a:solidFill>
              </a:rPr>
              <a:t>, </a:t>
            </a:r>
            <a:r>
              <a:rPr lang="en-US" sz="2100" b="1" dirty="0">
                <a:solidFill>
                  <a:schemeClr val="tx1"/>
                </a:solidFill>
              </a:rPr>
              <a:t>CIA, CISA, CRISC</a:t>
            </a:r>
            <a:endParaRPr lang="en-US" sz="2100" dirty="0">
              <a:solidFill>
                <a:schemeClr val="tx1"/>
              </a:solidFill>
            </a:endParaRPr>
          </a:p>
        </p:txBody>
      </p:sp>
    </p:spTree>
    <p:extLst>
      <p:ext uri="{BB962C8B-B14F-4D97-AF65-F5344CB8AC3E}">
        <p14:creationId xmlns:p14="http://schemas.microsoft.com/office/powerpoint/2010/main" val="63151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E4232-8BCA-3A21-13DD-553A6B8AFA8D}"/>
              </a:ext>
            </a:extLst>
          </p:cNvPr>
          <p:cNvSpPr>
            <a:spLocks noGrp="1"/>
          </p:cNvSpPr>
          <p:nvPr>
            <p:ph type="title"/>
          </p:nvPr>
        </p:nvSpPr>
        <p:spPr>
          <a:xfrm>
            <a:off x="831850" y="1709738"/>
            <a:ext cx="8662346" cy="2852737"/>
          </a:xfrm>
        </p:spPr>
        <p:txBody>
          <a:bodyPr>
            <a:normAutofit/>
          </a:bodyPr>
          <a:lstStyle/>
          <a:p>
            <a:r>
              <a:rPr lang="en-US" sz="8800" dirty="0">
                <a:solidFill>
                  <a:schemeClr val="bg1"/>
                </a:solidFill>
              </a:rPr>
              <a:t>The Institute of Internal Auditors</a:t>
            </a:r>
          </a:p>
        </p:txBody>
      </p:sp>
      <p:sp>
        <p:nvSpPr>
          <p:cNvPr id="3" name="Text Placeholder 2">
            <a:extLst>
              <a:ext uri="{FF2B5EF4-FFF2-40B4-BE49-F238E27FC236}">
                <a16:creationId xmlns:a16="http://schemas.microsoft.com/office/drawing/2014/main" id="{B8DA39AC-F8A2-16A6-B5C1-A7CE553C3463}"/>
              </a:ext>
            </a:extLst>
          </p:cNvPr>
          <p:cNvSpPr>
            <a:spLocks noGrp="1"/>
          </p:cNvSpPr>
          <p:nvPr>
            <p:ph type="body" idx="1"/>
          </p:nvPr>
        </p:nvSpPr>
        <p:spPr/>
        <p:txBody>
          <a:bodyPr>
            <a:normAutofit/>
          </a:bodyPr>
          <a:lstStyle/>
          <a:p>
            <a:r>
              <a:rPr lang="en-US" sz="4000" dirty="0">
                <a:solidFill>
                  <a:srgbClr val="0070C0"/>
                </a:solidFill>
                <a:latin typeface="Aptos Light" panose="020B0004020202020204" pitchFamily="34" charset="0"/>
              </a:rPr>
              <a:t>Who We Are</a:t>
            </a:r>
          </a:p>
        </p:txBody>
      </p:sp>
    </p:spTree>
    <p:extLst>
      <p:ext uri="{BB962C8B-B14F-4D97-AF65-F5344CB8AC3E}">
        <p14:creationId xmlns:p14="http://schemas.microsoft.com/office/powerpoint/2010/main" val="14934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4269-DAB7-73CC-7F08-B3C443A4F8D6}"/>
              </a:ext>
            </a:extLst>
          </p:cNvPr>
          <p:cNvSpPr>
            <a:spLocks noGrp="1"/>
          </p:cNvSpPr>
          <p:nvPr>
            <p:ph type="title"/>
          </p:nvPr>
        </p:nvSpPr>
        <p:spPr>
          <a:xfrm>
            <a:off x="831850" y="1709738"/>
            <a:ext cx="8799167" cy="2852737"/>
          </a:xfrm>
        </p:spPr>
        <p:txBody>
          <a:bodyPr>
            <a:normAutofit/>
          </a:bodyPr>
          <a:lstStyle/>
          <a:p>
            <a:r>
              <a:rPr lang="en-US" sz="8800" b="1" dirty="0"/>
              <a:t>Opportunities &amp; Earning Potential</a:t>
            </a:r>
          </a:p>
        </p:txBody>
      </p:sp>
      <p:sp>
        <p:nvSpPr>
          <p:cNvPr id="3" name="Text Placeholder 2">
            <a:extLst>
              <a:ext uri="{FF2B5EF4-FFF2-40B4-BE49-F238E27FC236}">
                <a16:creationId xmlns:a16="http://schemas.microsoft.com/office/drawing/2014/main" id="{4E743FD7-57EE-46CA-C430-3ACC78E3A441}"/>
              </a:ext>
            </a:extLst>
          </p:cNvPr>
          <p:cNvSpPr>
            <a:spLocks noGrp="1"/>
          </p:cNvSpPr>
          <p:nvPr>
            <p:ph type="body" idx="1"/>
          </p:nvPr>
        </p:nvSpPr>
        <p:spPr/>
        <p:txBody>
          <a:bodyPr>
            <a:normAutofit/>
          </a:bodyPr>
          <a:lstStyle/>
          <a:p>
            <a:r>
              <a:rPr lang="en-US" sz="4000" dirty="0"/>
              <a:t>Empowering Growth</a:t>
            </a:r>
          </a:p>
        </p:txBody>
      </p:sp>
    </p:spTree>
    <p:extLst>
      <p:ext uri="{BB962C8B-B14F-4D97-AF65-F5344CB8AC3E}">
        <p14:creationId xmlns:p14="http://schemas.microsoft.com/office/powerpoint/2010/main" val="124535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9D8D77-A84C-4173-1249-526E1D3A90A0}"/>
              </a:ext>
            </a:extLst>
          </p:cNvPr>
          <p:cNvSpPr>
            <a:spLocks noGrp="1"/>
          </p:cNvSpPr>
          <p:nvPr>
            <p:ph type="title"/>
          </p:nvPr>
        </p:nvSpPr>
        <p:spPr>
          <a:xfrm>
            <a:off x="838200" y="365125"/>
            <a:ext cx="10515600" cy="1325563"/>
          </a:xfrm>
        </p:spPr>
        <p:txBody>
          <a:bodyPr anchor="ctr">
            <a:normAutofit/>
          </a:bodyPr>
          <a:lstStyle/>
          <a:p>
            <a:r>
              <a:rPr lang="en-US" dirty="0">
                <a:solidFill>
                  <a:srgbClr val="0070C0"/>
                </a:solidFill>
              </a:rPr>
              <a:t>Multiple Industries in Demand</a:t>
            </a:r>
          </a:p>
        </p:txBody>
      </p:sp>
      <p:graphicFrame>
        <p:nvGraphicFramePr>
          <p:cNvPr id="6" name="Content Placeholder 2">
            <a:extLst>
              <a:ext uri="{FF2B5EF4-FFF2-40B4-BE49-F238E27FC236}">
                <a16:creationId xmlns:a16="http://schemas.microsoft.com/office/drawing/2014/main" id="{6609ECBC-B700-602F-C2D3-6AD203FAACF9}"/>
              </a:ext>
            </a:extLst>
          </p:cNvPr>
          <p:cNvGraphicFramePr>
            <a:graphicFrameLocks/>
          </p:cNvGraphicFramePr>
          <p:nvPr>
            <p:extLst>
              <p:ext uri="{D42A27DB-BD31-4B8C-83A1-F6EECF244321}">
                <p14:modId xmlns:p14="http://schemas.microsoft.com/office/powerpoint/2010/main" val="1674427497"/>
              </p:ext>
            </p:extLst>
          </p:nvPr>
        </p:nvGraphicFramePr>
        <p:xfrm>
          <a:off x="838200" y="1804605"/>
          <a:ext cx="9598572" cy="4176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090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92B4C-3586-C9B7-F8C9-80272261B0C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3EF50B2-CC8B-1DA5-2CD3-5816908B098C}"/>
              </a:ext>
            </a:extLst>
          </p:cNvPr>
          <p:cNvSpPr>
            <a:spLocks noGrp="1"/>
          </p:cNvSpPr>
          <p:nvPr>
            <p:ph type="title" idx="4294967295"/>
          </p:nvPr>
        </p:nvSpPr>
        <p:spPr>
          <a:xfrm>
            <a:off x="838200" y="252882"/>
            <a:ext cx="10515600" cy="1325563"/>
          </a:xfrm>
        </p:spPr>
        <p:txBody>
          <a:bodyPr/>
          <a:lstStyle/>
          <a:p>
            <a:r>
              <a:rPr lang="en-US" b="1" dirty="0"/>
              <a:t>Career Perks</a:t>
            </a:r>
          </a:p>
        </p:txBody>
      </p:sp>
      <p:graphicFrame>
        <p:nvGraphicFramePr>
          <p:cNvPr id="5" name="TextBox 2">
            <a:extLst>
              <a:ext uri="{FF2B5EF4-FFF2-40B4-BE49-F238E27FC236}">
                <a16:creationId xmlns:a16="http://schemas.microsoft.com/office/drawing/2014/main" id="{FAFF1059-0268-CCA1-FD85-44DAF6D25A5D}"/>
              </a:ext>
            </a:extLst>
          </p:cNvPr>
          <p:cNvGraphicFramePr/>
          <p:nvPr>
            <p:extLst>
              <p:ext uri="{D42A27DB-BD31-4B8C-83A1-F6EECF244321}">
                <p14:modId xmlns:p14="http://schemas.microsoft.com/office/powerpoint/2010/main" val="2058974775"/>
              </p:ext>
            </p:extLst>
          </p:nvPr>
        </p:nvGraphicFramePr>
        <p:xfrm>
          <a:off x="912628" y="1359988"/>
          <a:ext cx="9362117" cy="5026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918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9AFF55E-3E70-021D-4DED-2B8210F4EEDC}"/>
              </a:ext>
            </a:extLst>
          </p:cNvPr>
          <p:cNvGraphicFramePr>
            <a:graphicFrameLocks/>
          </p:cNvGraphicFramePr>
          <p:nvPr>
            <p:extLst>
              <p:ext uri="{D42A27DB-BD31-4B8C-83A1-F6EECF244321}">
                <p14:modId xmlns:p14="http://schemas.microsoft.com/office/powerpoint/2010/main" val="2239678969"/>
              </p:ext>
            </p:extLst>
          </p:nvPr>
        </p:nvGraphicFramePr>
        <p:xfrm>
          <a:off x="5622289" y="1027906"/>
          <a:ext cx="5950584" cy="5299291"/>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A group of hands holding graduation caps&#10;&#10;Description automatically generated">
            <a:extLst>
              <a:ext uri="{FF2B5EF4-FFF2-40B4-BE49-F238E27FC236}">
                <a16:creationId xmlns:a16="http://schemas.microsoft.com/office/drawing/2014/main" id="{9F48A0F7-3155-8EAE-C35C-D34D180C8393}"/>
              </a:ext>
            </a:extLst>
          </p:cNvPr>
          <p:cNvPicPr>
            <a:picLocks noChangeAspect="1"/>
          </p:cNvPicPr>
          <p:nvPr/>
        </p:nvPicPr>
        <p:blipFill rotWithShape="1">
          <a:blip r:embed="rId4">
            <a:alphaModFix/>
          </a:blip>
          <a:srcRect t="-8931" b="8931"/>
          <a:stretch/>
        </p:blipFill>
        <p:spPr>
          <a:xfrm>
            <a:off x="619127" y="2932947"/>
            <a:ext cx="5015428" cy="3544235"/>
          </a:xfrm>
          <a:prstGeom prst="rect">
            <a:avLst/>
          </a:prstGeom>
        </p:spPr>
      </p:pic>
      <p:sp>
        <p:nvSpPr>
          <p:cNvPr id="2" name="Title 1">
            <a:extLst>
              <a:ext uri="{FF2B5EF4-FFF2-40B4-BE49-F238E27FC236}">
                <a16:creationId xmlns:a16="http://schemas.microsoft.com/office/drawing/2014/main" id="{2ADE9DE5-94FA-5FD1-583D-A2DD0B42DA69}"/>
              </a:ext>
            </a:extLst>
          </p:cNvPr>
          <p:cNvSpPr>
            <a:spLocks noGrp="1"/>
          </p:cNvSpPr>
          <p:nvPr>
            <p:ph type="title" idx="4294967295"/>
          </p:nvPr>
        </p:nvSpPr>
        <p:spPr>
          <a:xfrm>
            <a:off x="619127" y="365124"/>
            <a:ext cx="9289203" cy="1325563"/>
          </a:xfrm>
        </p:spPr>
        <p:txBody>
          <a:bodyPr>
            <a:normAutofit/>
          </a:bodyPr>
          <a:lstStyle/>
          <a:p>
            <a:pPr marL="0" marR="0" lvl="0" indent="0" defTabSz="914400" rtl="0" eaLnBrk="1" fontAlgn="auto" latinLnBrk="0" hangingPunct="1">
              <a:lnSpc>
                <a:spcPct val="90000"/>
              </a:lnSpc>
              <a:spcBef>
                <a:spcPct val="0"/>
              </a:spcBef>
              <a:spcAft>
                <a:spcPts val="0"/>
              </a:spcAft>
              <a:tabLst/>
              <a:defRPr/>
            </a:pPr>
            <a:r>
              <a:rPr kumimoji="0" lang="en-US" b="1" i="0" u="none" strike="noStrike" kern="1200" cap="none" spc="0" normalizeH="0" baseline="0" noProof="0" dirty="0">
                <a:ln>
                  <a:noFill/>
                </a:ln>
                <a:effectLst/>
                <a:uLnTx/>
                <a:uFillTx/>
                <a:ea typeface="+mn-ea"/>
                <a:cs typeface="+mn-cs"/>
              </a:rPr>
              <a:t>Are There Really Jobs for Me?</a:t>
            </a:r>
            <a:endParaRPr lang="en-US" b="1" dirty="0"/>
          </a:p>
        </p:txBody>
      </p:sp>
      <p:sp>
        <p:nvSpPr>
          <p:cNvPr id="5" name="TextBox 4">
            <a:extLst>
              <a:ext uri="{FF2B5EF4-FFF2-40B4-BE49-F238E27FC236}">
                <a16:creationId xmlns:a16="http://schemas.microsoft.com/office/drawing/2014/main" id="{978F3EE7-B933-ADCA-56C7-B314848F028B}"/>
              </a:ext>
            </a:extLst>
          </p:cNvPr>
          <p:cNvSpPr txBox="1"/>
          <p:nvPr/>
        </p:nvSpPr>
        <p:spPr>
          <a:xfrm>
            <a:off x="6828760" y="6627168"/>
            <a:ext cx="536324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ptos Light" panose="020B0004020202020204" pitchFamily="34" charset="0"/>
              </a:rPr>
              <a:t>Source: 2024 Internal Audit Talent Pipeline Survey, Deloitte/Internal Audit Foundation</a:t>
            </a:r>
          </a:p>
        </p:txBody>
      </p:sp>
      <p:sp>
        <p:nvSpPr>
          <p:cNvPr id="6" name="TextBox 5">
            <a:extLst>
              <a:ext uri="{FF2B5EF4-FFF2-40B4-BE49-F238E27FC236}">
                <a16:creationId xmlns:a16="http://schemas.microsoft.com/office/drawing/2014/main" id="{3A3C582B-47B6-2730-A57D-263686426AB9}"/>
              </a:ext>
            </a:extLst>
          </p:cNvPr>
          <p:cNvSpPr txBox="1"/>
          <p:nvPr/>
        </p:nvSpPr>
        <p:spPr>
          <a:xfrm>
            <a:off x="1040975" y="1853556"/>
            <a:ext cx="3737854"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A2CF5E"/>
                </a:solidFill>
                <a:effectLst/>
                <a:uLnTx/>
                <a:uFillTx/>
                <a:latin typeface="Aptos Light" panose="020B0004020202020204" pitchFamily="34" charset="0"/>
                <a:cs typeface="Arial" panose="020B0604020202020204" pitchFamily="34" charset="0"/>
              </a:rPr>
              <a:t>58%</a:t>
            </a:r>
            <a:r>
              <a:rPr kumimoji="0" lang="en-US" sz="1800" b="1" i="0" u="none" strike="noStrike" kern="1200" cap="none" spc="0" normalizeH="0" baseline="0" noProof="0">
                <a:ln>
                  <a:noFill/>
                </a:ln>
                <a:solidFill>
                  <a:srgbClr val="F4960C"/>
                </a:solidFill>
                <a:effectLst/>
                <a:uLnTx/>
                <a:uFillTx/>
                <a:latin typeface="Aptos Light" panose="020B00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74151"/>
                </a:solidFill>
                <a:effectLst/>
                <a:uLnTx/>
                <a:uFillTx/>
                <a:latin typeface="Aptos Light" panose="020B0004020202020204" pitchFamily="34" charset="0"/>
                <a:cs typeface="Arial" panose="020B0604020202020204" pitchFamily="34" charset="0"/>
              </a:rPr>
              <a:t>of hiring managers have hired a college graduate for entry-level internal audit roles within the past 5 years</a:t>
            </a:r>
          </a:p>
        </p:txBody>
      </p:sp>
    </p:spTree>
    <p:extLst>
      <p:ext uri="{BB962C8B-B14F-4D97-AF65-F5344CB8AC3E}">
        <p14:creationId xmlns:p14="http://schemas.microsoft.com/office/powerpoint/2010/main" val="224682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DF5412-A364-C919-A01D-5C53420E4F2D}"/>
              </a:ext>
            </a:extLst>
          </p:cNvPr>
          <p:cNvSpPr>
            <a:spLocks noGrp="1"/>
          </p:cNvSpPr>
          <p:nvPr>
            <p:ph type="title"/>
          </p:nvPr>
        </p:nvSpPr>
        <p:spPr>
          <a:xfrm>
            <a:off x="838200" y="365125"/>
            <a:ext cx="10515600" cy="1325563"/>
          </a:xfrm>
        </p:spPr>
        <p:txBody>
          <a:bodyPr anchor="ctr">
            <a:normAutofit/>
          </a:bodyPr>
          <a:lstStyle/>
          <a:p>
            <a:r>
              <a:rPr lang="en-US" dirty="0">
                <a:solidFill>
                  <a:srgbClr val="0070C0"/>
                </a:solidFill>
              </a:rPr>
              <a:t>Okay, So How Much Can I Make?</a:t>
            </a:r>
          </a:p>
        </p:txBody>
      </p:sp>
      <p:graphicFrame>
        <p:nvGraphicFramePr>
          <p:cNvPr id="7" name="Content Placeholder 4">
            <a:extLst>
              <a:ext uri="{FF2B5EF4-FFF2-40B4-BE49-F238E27FC236}">
                <a16:creationId xmlns:a16="http://schemas.microsoft.com/office/drawing/2014/main" id="{6038967E-B028-ABFD-57A9-656870D48E10}"/>
              </a:ext>
            </a:extLst>
          </p:cNvPr>
          <p:cNvGraphicFramePr>
            <a:graphicFrameLocks noGrp="1"/>
          </p:cNvGraphicFramePr>
          <p:nvPr>
            <p:ph idx="1"/>
            <p:extLst>
              <p:ext uri="{D42A27DB-BD31-4B8C-83A1-F6EECF244321}">
                <p14:modId xmlns:p14="http://schemas.microsoft.com/office/powerpoint/2010/main" val="3022000006"/>
              </p:ext>
            </p:extLst>
          </p:nvPr>
        </p:nvGraphicFramePr>
        <p:xfrm>
          <a:off x="838200" y="1825625"/>
          <a:ext cx="10515600" cy="4176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BF36AD1-CFD3-0BF7-157F-36C2B1DEB5D8}"/>
              </a:ext>
            </a:extLst>
          </p:cNvPr>
          <p:cNvSpPr txBox="1"/>
          <p:nvPr/>
        </p:nvSpPr>
        <p:spPr>
          <a:xfrm>
            <a:off x="9692640" y="6492875"/>
            <a:ext cx="2499360" cy="261610"/>
          </a:xfrm>
          <a:prstGeom prst="rect">
            <a:avLst/>
          </a:prstGeom>
          <a:noFill/>
        </p:spPr>
        <p:txBody>
          <a:bodyPr wrap="square">
            <a:spAutoFit/>
          </a:bodyPr>
          <a:lstStyle/>
          <a:p>
            <a:r>
              <a:rPr lang="en-US" sz="1100" dirty="0">
                <a:latin typeface="Aptos Light" panose="020B0004020202020204" pitchFamily="34" charset="0"/>
              </a:rPr>
              <a:t>Source: Robert Half Salary Guide 2025</a:t>
            </a:r>
            <a:r>
              <a:rPr lang="en-US" sz="1100" baseline="0" dirty="0">
                <a:latin typeface="Aptos Light" panose="020B0004020202020204" pitchFamily="34" charset="0"/>
              </a:rPr>
              <a:t>.</a:t>
            </a:r>
          </a:p>
        </p:txBody>
      </p:sp>
    </p:spTree>
    <p:extLst>
      <p:ext uri="{BB962C8B-B14F-4D97-AF65-F5344CB8AC3E}">
        <p14:creationId xmlns:p14="http://schemas.microsoft.com/office/powerpoint/2010/main" val="387785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48CF-F9F8-DB41-EC2C-1B64735BAE98}"/>
              </a:ext>
            </a:extLst>
          </p:cNvPr>
          <p:cNvSpPr>
            <a:spLocks noGrp="1"/>
          </p:cNvSpPr>
          <p:nvPr>
            <p:ph type="title"/>
          </p:nvPr>
        </p:nvSpPr>
        <p:spPr>
          <a:xfrm>
            <a:off x="838200" y="365125"/>
            <a:ext cx="9021417" cy="1325563"/>
          </a:xfrm>
        </p:spPr>
        <p:txBody>
          <a:bodyPr/>
          <a:lstStyle/>
          <a:p>
            <a:r>
              <a:rPr lang="en-US" dirty="0">
                <a:solidFill>
                  <a:srgbClr val="0070C0"/>
                </a:solidFill>
              </a:rPr>
              <a:t>Real-World Salaries: </a:t>
            </a:r>
            <a:br>
              <a:rPr lang="en-US" dirty="0">
                <a:solidFill>
                  <a:srgbClr val="0070C0"/>
                </a:solidFill>
              </a:rPr>
            </a:br>
            <a:r>
              <a:rPr lang="en-US" sz="4000" dirty="0">
                <a:solidFill>
                  <a:srgbClr val="0070C0"/>
                </a:solidFill>
              </a:rPr>
              <a:t>From our Members</a:t>
            </a:r>
            <a:endParaRPr lang="en-US" dirty="0">
              <a:solidFill>
                <a:srgbClr val="0070C0"/>
              </a:solidFill>
            </a:endParaRPr>
          </a:p>
        </p:txBody>
      </p:sp>
      <p:pic>
        <p:nvPicPr>
          <p:cNvPr id="5" name="Content Placeholder 4">
            <a:extLst>
              <a:ext uri="{FF2B5EF4-FFF2-40B4-BE49-F238E27FC236}">
                <a16:creationId xmlns:a16="http://schemas.microsoft.com/office/drawing/2014/main" id="{336C6081-2174-1A67-3618-5A33C59D1E24}"/>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64478" y="2143760"/>
            <a:ext cx="3562705" cy="3595191"/>
          </a:xfrm>
        </p:spPr>
      </p:pic>
      <p:pic>
        <p:nvPicPr>
          <p:cNvPr id="7" name="Graphic 6">
            <a:extLst>
              <a:ext uri="{FF2B5EF4-FFF2-40B4-BE49-F238E27FC236}">
                <a16:creationId xmlns:a16="http://schemas.microsoft.com/office/drawing/2014/main" id="{B4242AFD-F0F9-5DB8-641E-E750D54D21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5984" y="2143760"/>
            <a:ext cx="2501473" cy="3595191"/>
          </a:xfrm>
          <a:prstGeom prst="rect">
            <a:avLst/>
          </a:prstGeom>
        </p:spPr>
      </p:pic>
      <p:pic>
        <p:nvPicPr>
          <p:cNvPr id="9" name="Graphic 8">
            <a:extLst>
              <a:ext uri="{FF2B5EF4-FFF2-40B4-BE49-F238E27FC236}">
                <a16:creationId xmlns:a16="http://schemas.microsoft.com/office/drawing/2014/main" id="{AE79EE63-852B-C314-EB09-8ABE0773D0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51938" y="2143760"/>
            <a:ext cx="3118720" cy="3595192"/>
          </a:xfrm>
          <a:prstGeom prst="rect">
            <a:avLst/>
          </a:prstGeom>
        </p:spPr>
      </p:pic>
      <p:pic>
        <p:nvPicPr>
          <p:cNvPr id="11" name="Graphic 10">
            <a:extLst>
              <a:ext uri="{FF2B5EF4-FFF2-40B4-BE49-F238E27FC236}">
                <a16:creationId xmlns:a16="http://schemas.microsoft.com/office/drawing/2014/main" id="{56F8E9AC-79CA-D384-1189-2A49EA2D26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95138" y="2143760"/>
            <a:ext cx="3118720" cy="3595192"/>
          </a:xfrm>
          <a:prstGeom prst="rect">
            <a:avLst/>
          </a:prstGeom>
        </p:spPr>
      </p:pic>
      <p:sp>
        <p:nvSpPr>
          <p:cNvPr id="13" name="TextBox 12">
            <a:extLst>
              <a:ext uri="{FF2B5EF4-FFF2-40B4-BE49-F238E27FC236}">
                <a16:creationId xmlns:a16="http://schemas.microsoft.com/office/drawing/2014/main" id="{E6B94DE7-17BE-6408-2D37-3A2C8A6A22EB}"/>
              </a:ext>
            </a:extLst>
          </p:cNvPr>
          <p:cNvSpPr txBox="1"/>
          <p:nvPr/>
        </p:nvSpPr>
        <p:spPr>
          <a:xfrm>
            <a:off x="4917440" y="6492875"/>
            <a:ext cx="7274560" cy="261610"/>
          </a:xfrm>
          <a:prstGeom prst="rect">
            <a:avLst/>
          </a:prstGeom>
          <a:noFill/>
        </p:spPr>
        <p:txBody>
          <a:bodyPr wrap="square">
            <a:spAutoFit/>
          </a:bodyPr>
          <a:lstStyle/>
          <a:p>
            <a:r>
              <a:rPr lang="en-US" sz="1100" dirty="0">
                <a:latin typeface="Aptos Light" panose="020B0004020202020204" pitchFamily="34" charset="0"/>
              </a:rPr>
              <a:t>Source: The IIA's North</a:t>
            </a:r>
            <a:r>
              <a:rPr lang="en-US" sz="1100" baseline="0" dirty="0">
                <a:latin typeface="Aptos Light" panose="020B0004020202020204" pitchFamily="34" charset="0"/>
              </a:rPr>
              <a:t> American Member Satisfaction Survey, 2024. Public sector not included in analysis. </a:t>
            </a:r>
            <a:r>
              <a:rPr lang="en-US" sz="1100" i="1" baseline="0" dirty="0">
                <a:latin typeface="Aptos Light" panose="020B0004020202020204" pitchFamily="34" charset="0"/>
              </a:rPr>
              <a:t>n</a:t>
            </a:r>
            <a:r>
              <a:rPr lang="en-US" sz="1100" baseline="0" dirty="0">
                <a:latin typeface="Aptos Light" panose="020B0004020202020204" pitchFamily="34" charset="0"/>
              </a:rPr>
              <a:t> = 1,416.</a:t>
            </a:r>
          </a:p>
        </p:txBody>
      </p:sp>
    </p:spTree>
    <p:extLst>
      <p:ext uri="{BB962C8B-B14F-4D97-AF65-F5344CB8AC3E}">
        <p14:creationId xmlns:p14="http://schemas.microsoft.com/office/powerpoint/2010/main" val="238336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CB8901-FF6B-39D1-B188-57AF64C2D1ED}"/>
              </a:ext>
            </a:extLst>
          </p:cNvPr>
          <p:cNvSpPr>
            <a:spLocks noGrp="1"/>
          </p:cNvSpPr>
          <p:nvPr>
            <p:ph type="title"/>
          </p:nvPr>
        </p:nvSpPr>
        <p:spPr/>
        <p:txBody>
          <a:bodyPr>
            <a:normAutofit/>
          </a:bodyPr>
          <a:lstStyle/>
          <a:p>
            <a:r>
              <a:rPr lang="en-US" sz="8800" dirty="0">
                <a:solidFill>
                  <a:schemeClr val="bg1"/>
                </a:solidFill>
              </a:rPr>
              <a:t>Certifications</a:t>
            </a:r>
          </a:p>
        </p:txBody>
      </p:sp>
      <p:sp>
        <p:nvSpPr>
          <p:cNvPr id="5" name="Text Placeholder 4">
            <a:extLst>
              <a:ext uri="{FF2B5EF4-FFF2-40B4-BE49-F238E27FC236}">
                <a16:creationId xmlns:a16="http://schemas.microsoft.com/office/drawing/2014/main" id="{2DE9F892-96C6-38DC-A2F0-12C884A065D3}"/>
              </a:ext>
            </a:extLst>
          </p:cNvPr>
          <p:cNvSpPr>
            <a:spLocks noGrp="1"/>
          </p:cNvSpPr>
          <p:nvPr>
            <p:ph type="body" idx="1"/>
          </p:nvPr>
        </p:nvSpPr>
        <p:spPr/>
        <p:txBody>
          <a:bodyPr>
            <a:normAutofit/>
          </a:bodyPr>
          <a:lstStyle/>
          <a:p>
            <a:r>
              <a:rPr lang="en-US" sz="4000" dirty="0">
                <a:solidFill>
                  <a:srgbClr val="0070C0"/>
                </a:solidFill>
              </a:rPr>
              <a:t>What’s out there and Why pursue it</a:t>
            </a:r>
          </a:p>
        </p:txBody>
      </p:sp>
    </p:spTree>
    <p:extLst>
      <p:ext uri="{BB962C8B-B14F-4D97-AF65-F5344CB8AC3E}">
        <p14:creationId xmlns:p14="http://schemas.microsoft.com/office/powerpoint/2010/main" val="244857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F6867-544A-95A8-F98B-B3EE350A3BDD}"/>
              </a:ext>
            </a:extLst>
          </p:cNvPr>
          <p:cNvSpPr>
            <a:spLocks noGrp="1"/>
          </p:cNvSpPr>
          <p:nvPr>
            <p:ph type="title"/>
          </p:nvPr>
        </p:nvSpPr>
        <p:spPr>
          <a:xfrm>
            <a:off x="838200" y="216038"/>
            <a:ext cx="10515600" cy="1325563"/>
          </a:xfrm>
        </p:spPr>
        <p:txBody>
          <a:bodyPr anchor="b">
            <a:normAutofit/>
          </a:bodyPr>
          <a:lstStyle/>
          <a:p>
            <a:r>
              <a:rPr lang="en-US" b="1" dirty="0"/>
              <a:t>Internal Audit Practitioner</a:t>
            </a:r>
          </a:p>
        </p:txBody>
      </p:sp>
      <p:graphicFrame>
        <p:nvGraphicFramePr>
          <p:cNvPr id="7" name="Content Placeholder 2">
            <a:extLst>
              <a:ext uri="{FF2B5EF4-FFF2-40B4-BE49-F238E27FC236}">
                <a16:creationId xmlns:a16="http://schemas.microsoft.com/office/drawing/2014/main" id="{DDC201AD-0AC6-CE1A-E463-201CEEE53083}"/>
              </a:ext>
            </a:extLst>
          </p:cNvPr>
          <p:cNvGraphicFramePr>
            <a:graphicFrameLocks noGrp="1"/>
          </p:cNvGraphicFramePr>
          <p:nvPr>
            <p:ph idx="1"/>
            <p:extLst>
              <p:ext uri="{D42A27DB-BD31-4B8C-83A1-F6EECF244321}">
                <p14:modId xmlns:p14="http://schemas.microsoft.com/office/powerpoint/2010/main" val="3887293067"/>
              </p:ext>
            </p:extLst>
          </p:nvPr>
        </p:nvGraphicFramePr>
        <p:xfrm>
          <a:off x="838200" y="1825625"/>
          <a:ext cx="930965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572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52CFE-4548-BF43-EE15-AB1AF69C03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857EE1-7605-0010-F627-8A1856EA6B2B}"/>
              </a:ext>
            </a:extLst>
          </p:cNvPr>
          <p:cNvSpPr>
            <a:spLocks noGrp="1"/>
          </p:cNvSpPr>
          <p:nvPr>
            <p:ph type="title" idx="4294967295"/>
          </p:nvPr>
        </p:nvSpPr>
        <p:spPr>
          <a:xfrm>
            <a:off x="712382" y="0"/>
            <a:ext cx="10515600" cy="1325563"/>
          </a:xfrm>
        </p:spPr>
        <p:txBody>
          <a:bodyPr anchor="b">
            <a:normAutofit/>
          </a:bodyPr>
          <a:lstStyle/>
          <a:p>
            <a:r>
              <a:rPr lang="en-US" b="1" dirty="0">
                <a:solidFill>
                  <a:srgbClr val="0070C0"/>
                </a:solidFill>
              </a:rPr>
              <a:t>Certified Internal Auditor</a:t>
            </a:r>
          </a:p>
        </p:txBody>
      </p:sp>
      <p:graphicFrame>
        <p:nvGraphicFramePr>
          <p:cNvPr id="8" name="Content Placeholder 2">
            <a:extLst>
              <a:ext uri="{FF2B5EF4-FFF2-40B4-BE49-F238E27FC236}">
                <a16:creationId xmlns:a16="http://schemas.microsoft.com/office/drawing/2014/main" id="{7E8F5C44-00D2-8C1F-ED80-9268D9271B18}"/>
              </a:ext>
            </a:extLst>
          </p:cNvPr>
          <p:cNvGraphicFramePr>
            <a:graphicFrameLocks noGrp="1"/>
          </p:cNvGraphicFramePr>
          <p:nvPr>
            <p:ph idx="4294967295"/>
            <p:extLst>
              <p:ext uri="{D42A27DB-BD31-4B8C-83A1-F6EECF244321}">
                <p14:modId xmlns:p14="http://schemas.microsoft.com/office/powerpoint/2010/main" val="517430734"/>
              </p:ext>
            </p:extLst>
          </p:nvPr>
        </p:nvGraphicFramePr>
        <p:xfrm>
          <a:off x="712382" y="1699591"/>
          <a:ext cx="9554740" cy="4807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587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D109-D229-3AE9-8636-A19C2C4B69DC}"/>
              </a:ext>
            </a:extLst>
          </p:cNvPr>
          <p:cNvSpPr>
            <a:spLocks noGrp="1"/>
          </p:cNvSpPr>
          <p:nvPr>
            <p:ph type="title"/>
          </p:nvPr>
        </p:nvSpPr>
        <p:spPr/>
        <p:txBody>
          <a:bodyPr>
            <a:normAutofit/>
          </a:bodyPr>
          <a:lstStyle/>
          <a:p>
            <a:r>
              <a:rPr lang="en-US" sz="8800">
                <a:solidFill>
                  <a:schemeClr val="bg1"/>
                </a:solidFill>
              </a:rPr>
              <a:t>This Sounds </a:t>
            </a:r>
            <a:r>
              <a:rPr lang="en-US" sz="8800" dirty="0">
                <a:solidFill>
                  <a:schemeClr val="bg1"/>
                </a:solidFill>
              </a:rPr>
              <a:t>Great</a:t>
            </a:r>
          </a:p>
        </p:txBody>
      </p:sp>
      <p:sp>
        <p:nvSpPr>
          <p:cNvPr id="3" name="Text Placeholder 2">
            <a:extLst>
              <a:ext uri="{FF2B5EF4-FFF2-40B4-BE49-F238E27FC236}">
                <a16:creationId xmlns:a16="http://schemas.microsoft.com/office/drawing/2014/main" id="{9D5B4664-5BB3-2408-CC99-66DFEC78D0AD}"/>
              </a:ext>
            </a:extLst>
          </p:cNvPr>
          <p:cNvSpPr>
            <a:spLocks noGrp="1"/>
          </p:cNvSpPr>
          <p:nvPr>
            <p:ph type="body" idx="1"/>
          </p:nvPr>
        </p:nvSpPr>
        <p:spPr/>
        <p:txBody>
          <a:bodyPr>
            <a:normAutofit/>
          </a:bodyPr>
          <a:lstStyle/>
          <a:p>
            <a:r>
              <a:rPr lang="en-US" sz="4000" dirty="0">
                <a:solidFill>
                  <a:srgbClr val="0070C0"/>
                </a:solidFill>
              </a:rPr>
              <a:t>What can I do next?</a:t>
            </a:r>
          </a:p>
        </p:txBody>
      </p:sp>
    </p:spTree>
    <p:extLst>
      <p:ext uri="{BB962C8B-B14F-4D97-AF65-F5344CB8AC3E}">
        <p14:creationId xmlns:p14="http://schemas.microsoft.com/office/powerpoint/2010/main" val="259313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AFBC8C-14D6-1941-AEE9-B9A1B760E1AA}"/>
              </a:ext>
            </a:extLst>
          </p:cNvPr>
          <p:cNvSpPr>
            <a:spLocks noGrp="1"/>
          </p:cNvSpPr>
          <p:nvPr>
            <p:ph type="title"/>
          </p:nvPr>
        </p:nvSpPr>
        <p:spPr>
          <a:xfrm>
            <a:off x="838200" y="365125"/>
            <a:ext cx="8925910" cy="1325563"/>
          </a:xfrm>
        </p:spPr>
        <p:txBody>
          <a:bodyPr anchor="ctr">
            <a:normAutofit/>
          </a:bodyPr>
          <a:lstStyle/>
          <a:p>
            <a:r>
              <a:rPr lang="en-US" dirty="0">
                <a:solidFill>
                  <a:srgbClr val="0070C0"/>
                </a:solidFill>
                <a:latin typeface="Aptos Display" panose="020B0004020202020204" pitchFamily="34" charset="0"/>
              </a:rPr>
              <a:t>An International Professional Association</a:t>
            </a:r>
          </a:p>
        </p:txBody>
      </p:sp>
      <p:graphicFrame>
        <p:nvGraphicFramePr>
          <p:cNvPr id="7" name="Content Placeholder 4">
            <a:extLst>
              <a:ext uri="{FF2B5EF4-FFF2-40B4-BE49-F238E27FC236}">
                <a16:creationId xmlns:a16="http://schemas.microsoft.com/office/drawing/2014/main" id="{7DDE4CB5-E925-F605-1FD1-962B231A76B5}"/>
              </a:ext>
            </a:extLst>
          </p:cNvPr>
          <p:cNvGraphicFramePr>
            <a:graphicFrameLocks noGrp="1"/>
          </p:cNvGraphicFramePr>
          <p:nvPr>
            <p:ph idx="1"/>
            <p:extLst>
              <p:ext uri="{D42A27DB-BD31-4B8C-83A1-F6EECF244321}">
                <p14:modId xmlns:p14="http://schemas.microsoft.com/office/powerpoint/2010/main" val="919954376"/>
              </p:ext>
            </p:extLst>
          </p:nvPr>
        </p:nvGraphicFramePr>
        <p:xfrm>
          <a:off x="838200" y="1825625"/>
          <a:ext cx="10243930" cy="4525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460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B58C6-6C12-5300-57A6-A4B6E3661FB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D40F8DB-9F81-2479-D326-11BF83869A1A}"/>
              </a:ext>
            </a:extLst>
          </p:cNvPr>
          <p:cNvSpPr txBox="1">
            <a:spLocks/>
          </p:cNvSpPr>
          <p:nvPr/>
        </p:nvSpPr>
        <p:spPr>
          <a:xfrm>
            <a:off x="3429000" y="242093"/>
            <a:ext cx="81984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lumMod val="75000"/>
                  </a:schemeClr>
                </a:solidFill>
                <a:latin typeface="Basic Sans Bold"/>
                <a:ea typeface="+mj-ea"/>
                <a:cs typeface="+mj-cs"/>
              </a:defRPr>
            </a:lvl1pPr>
          </a:lstStyle>
          <a:p>
            <a:pPr>
              <a:spcAft>
                <a:spcPts val="600"/>
              </a:spcAft>
            </a:pPr>
            <a:r>
              <a:rPr lang="en-US" b="1" kern="1200" dirty="0">
                <a:latin typeface="+mj-lt"/>
                <a:ea typeface="+mj-ea"/>
                <a:cs typeface="+mj-cs"/>
              </a:rPr>
              <a:t>Student Membership- The IIA</a:t>
            </a:r>
          </a:p>
        </p:txBody>
      </p:sp>
      <p:graphicFrame>
        <p:nvGraphicFramePr>
          <p:cNvPr id="13" name="TextBox 10">
            <a:extLst>
              <a:ext uri="{FF2B5EF4-FFF2-40B4-BE49-F238E27FC236}">
                <a16:creationId xmlns:a16="http://schemas.microsoft.com/office/drawing/2014/main" id="{B5DA7838-7895-70BB-EF84-99214F276F4A}"/>
              </a:ext>
            </a:extLst>
          </p:cNvPr>
          <p:cNvGraphicFramePr/>
          <p:nvPr>
            <p:extLst>
              <p:ext uri="{D42A27DB-BD31-4B8C-83A1-F6EECF244321}">
                <p14:modId xmlns:p14="http://schemas.microsoft.com/office/powerpoint/2010/main" val="2497278049"/>
              </p:ext>
            </p:extLst>
          </p:nvPr>
        </p:nvGraphicFramePr>
        <p:xfrm>
          <a:off x="2794000" y="1692481"/>
          <a:ext cx="5862320" cy="4969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descr="A group of people posing for a photo&#10;&#10;AI-generated content may be incorrect.">
            <a:extLst>
              <a:ext uri="{FF2B5EF4-FFF2-40B4-BE49-F238E27FC236}">
                <a16:creationId xmlns:a16="http://schemas.microsoft.com/office/drawing/2014/main" id="{2C7431A7-F2D7-FD60-B97D-A9A88E0CFC9F}"/>
              </a:ext>
            </a:extLst>
          </p:cNvPr>
          <p:cNvPicPr>
            <a:picLocks noChangeAspect="1"/>
          </p:cNvPicPr>
          <p:nvPr/>
        </p:nvPicPr>
        <p:blipFill>
          <a:blip r:embed="rId8">
            <a:extLst>
              <a:ext uri="{28A0092B-C50C-407E-A947-70E740481C1C}">
                <a14:useLocalDpi xmlns:a14="http://schemas.microsoft.com/office/drawing/2010/main" val="0"/>
              </a:ext>
            </a:extLst>
          </a:blip>
          <a:srcRect l="15900" t="18968" r="13767" b="8081"/>
          <a:stretch/>
        </p:blipFill>
        <p:spPr>
          <a:xfrm>
            <a:off x="8788400" y="1974727"/>
            <a:ext cx="3066197" cy="2120243"/>
          </a:xfrm>
          <a:prstGeom prst="rect">
            <a:avLst/>
          </a:prstGeom>
          <a:ln>
            <a:noFill/>
          </a:ln>
          <a:effectLst>
            <a:softEdge rad="112500"/>
          </a:effectLst>
        </p:spPr>
      </p:pic>
      <p:pic>
        <p:nvPicPr>
          <p:cNvPr id="22" name="Picture 21" descr="A group of people sitting at a table&#10;&#10;AI-generated content may be incorrect.">
            <a:extLst>
              <a:ext uri="{FF2B5EF4-FFF2-40B4-BE49-F238E27FC236}">
                <a16:creationId xmlns:a16="http://schemas.microsoft.com/office/drawing/2014/main" id="{3A72477B-D63E-4644-BC54-D16758925A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8400" y="4177475"/>
            <a:ext cx="3066197" cy="2044131"/>
          </a:xfrm>
          <a:prstGeom prst="rect">
            <a:avLst/>
          </a:prstGeom>
          <a:ln>
            <a:noFill/>
          </a:ln>
          <a:effectLst>
            <a:softEdge rad="112500"/>
          </a:effectLst>
        </p:spPr>
      </p:pic>
      <p:sp>
        <p:nvSpPr>
          <p:cNvPr id="24" name="Text Placeholder 23">
            <a:extLst>
              <a:ext uri="{FF2B5EF4-FFF2-40B4-BE49-F238E27FC236}">
                <a16:creationId xmlns:a16="http://schemas.microsoft.com/office/drawing/2014/main" id="{8C71327C-0C3D-1200-24F3-16CE698A7648}"/>
              </a:ext>
            </a:extLst>
          </p:cNvPr>
          <p:cNvSpPr>
            <a:spLocks noGrp="1"/>
          </p:cNvSpPr>
          <p:nvPr>
            <p:ph type="body" sz="quarter" idx="16"/>
          </p:nvPr>
        </p:nvSpPr>
        <p:spPr>
          <a:xfrm>
            <a:off x="421829" y="2857499"/>
            <a:ext cx="1875813" cy="3667125"/>
          </a:xfrm>
        </p:spPr>
        <p:txBody>
          <a:bodyPr>
            <a:normAutofit/>
          </a:bodyPr>
          <a:lstStyle/>
          <a:p>
            <a:r>
              <a:rPr lang="en-US" sz="1800" b="1" u="sng" dirty="0">
                <a:latin typeface="Aptos Light" panose="020B0004020202020204" pitchFamily="34" charset="0"/>
              </a:rPr>
              <a:t>How to Apply:</a:t>
            </a:r>
            <a:br>
              <a:rPr lang="en-US" sz="1800" dirty="0">
                <a:latin typeface="Aptos Light" panose="020B0004020202020204" pitchFamily="34" charset="0"/>
              </a:rPr>
            </a:br>
            <a:br>
              <a:rPr lang="en-US" sz="1800" dirty="0">
                <a:latin typeface="Aptos Light" panose="020B0004020202020204" pitchFamily="34" charset="0"/>
              </a:rPr>
            </a:br>
            <a:r>
              <a:rPr lang="en-US" sz="1800" dirty="0">
                <a:latin typeface="Aptos Light" panose="020B0004020202020204" pitchFamily="34" charset="0"/>
              </a:rPr>
              <a:t>1. Create an IIA account</a:t>
            </a:r>
          </a:p>
          <a:p>
            <a:r>
              <a:rPr lang="en-US" sz="1800" dirty="0">
                <a:latin typeface="Aptos Light" panose="020B0004020202020204" pitchFamily="34" charset="0"/>
              </a:rPr>
              <a:t>2. Log into </a:t>
            </a:r>
            <a:r>
              <a:rPr lang="en-US" sz="1800" dirty="0" err="1">
                <a:latin typeface="Aptos Light" panose="020B0004020202020204" pitchFamily="34" charset="0"/>
              </a:rPr>
              <a:t>MyIIA</a:t>
            </a:r>
            <a:r>
              <a:rPr lang="en-US" sz="1800" dirty="0">
                <a:latin typeface="Aptos Light" panose="020B0004020202020204" pitchFamily="34" charset="0"/>
              </a:rPr>
              <a:t> and complete the Student Application.</a:t>
            </a:r>
          </a:p>
          <a:p>
            <a:r>
              <a:rPr lang="en-US" sz="1800" dirty="0">
                <a:latin typeface="Aptos Light" panose="020B0004020202020204" pitchFamily="34" charset="0"/>
              </a:rPr>
              <a:t>3. Access your free student membership!</a:t>
            </a:r>
          </a:p>
        </p:txBody>
      </p:sp>
    </p:spTree>
    <p:extLst>
      <p:ext uri="{BB962C8B-B14F-4D97-AF65-F5344CB8AC3E}">
        <p14:creationId xmlns:p14="http://schemas.microsoft.com/office/powerpoint/2010/main" val="176733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8B9036-B01C-2E92-0E4D-669AB6539F46}"/>
              </a:ext>
            </a:extLst>
          </p:cNvPr>
          <p:cNvSpPr>
            <a:spLocks noGrp="1"/>
          </p:cNvSpPr>
          <p:nvPr>
            <p:ph type="body" sz="quarter" idx="13"/>
          </p:nvPr>
        </p:nvSpPr>
        <p:spPr/>
        <p:txBody>
          <a:bodyPr>
            <a:normAutofit lnSpcReduction="10000"/>
          </a:bodyPr>
          <a:lstStyle/>
          <a:p>
            <a:r>
              <a:rPr lang="en-US"/>
              <a:t>Thank You!</a:t>
            </a:r>
          </a:p>
        </p:txBody>
      </p:sp>
      <p:sp>
        <p:nvSpPr>
          <p:cNvPr id="5" name="Text Placeholder 4">
            <a:extLst>
              <a:ext uri="{FF2B5EF4-FFF2-40B4-BE49-F238E27FC236}">
                <a16:creationId xmlns:a16="http://schemas.microsoft.com/office/drawing/2014/main" id="{A8BBD324-A4BF-F5D3-44AB-E2CFAE6418A5}"/>
              </a:ext>
            </a:extLst>
          </p:cNvPr>
          <p:cNvSpPr>
            <a:spLocks noGrp="1"/>
          </p:cNvSpPr>
          <p:nvPr>
            <p:ph type="body" sz="quarter" idx="14"/>
          </p:nvPr>
        </p:nvSpPr>
        <p:spPr>
          <a:xfrm>
            <a:off x="1267996" y="3213930"/>
            <a:ext cx="4281466" cy="430139"/>
          </a:xfrm>
        </p:spPr>
        <p:txBody>
          <a:bodyPr>
            <a:normAutofit lnSpcReduction="10000"/>
          </a:bodyPr>
          <a:lstStyle/>
          <a:p>
            <a:endParaRPr lang="en-US" dirty="0"/>
          </a:p>
        </p:txBody>
      </p:sp>
      <p:sp>
        <p:nvSpPr>
          <p:cNvPr id="6" name="Text Placeholder 5">
            <a:extLst>
              <a:ext uri="{FF2B5EF4-FFF2-40B4-BE49-F238E27FC236}">
                <a16:creationId xmlns:a16="http://schemas.microsoft.com/office/drawing/2014/main" id="{CE4F0A33-C2E9-AC81-7E62-28B6ED3E741A}"/>
              </a:ext>
            </a:extLst>
          </p:cNvPr>
          <p:cNvSpPr>
            <a:spLocks noGrp="1"/>
          </p:cNvSpPr>
          <p:nvPr>
            <p:ph type="body" sz="quarter" idx="15"/>
          </p:nvPr>
        </p:nvSpPr>
        <p:spPr>
          <a:xfrm>
            <a:off x="1267996" y="3647471"/>
            <a:ext cx="4281466" cy="430139"/>
          </a:xfrm>
        </p:spPr>
        <p:txBody>
          <a:bodyPr/>
          <a:lstStyle/>
          <a:p>
            <a:endParaRPr lang="en-US" dirty="0"/>
          </a:p>
        </p:txBody>
      </p:sp>
      <p:sp>
        <p:nvSpPr>
          <p:cNvPr id="7" name="Text Placeholder 6">
            <a:extLst>
              <a:ext uri="{FF2B5EF4-FFF2-40B4-BE49-F238E27FC236}">
                <a16:creationId xmlns:a16="http://schemas.microsoft.com/office/drawing/2014/main" id="{F55CB0D7-93D8-A720-FCF5-780394346E89}"/>
              </a:ext>
            </a:extLst>
          </p:cNvPr>
          <p:cNvSpPr>
            <a:spLocks noGrp="1"/>
          </p:cNvSpPr>
          <p:nvPr>
            <p:ph type="body" sz="quarter" idx="16"/>
          </p:nvPr>
        </p:nvSpPr>
        <p:spPr>
          <a:xfrm>
            <a:off x="1267996" y="4086417"/>
            <a:ext cx="4281466" cy="430139"/>
          </a:xfrm>
        </p:spPr>
        <p:txBody>
          <a:bodyPr/>
          <a:lstStyle/>
          <a:p>
            <a:endParaRPr lang="en-US" dirty="0"/>
          </a:p>
        </p:txBody>
      </p:sp>
    </p:spTree>
    <p:extLst>
      <p:ext uri="{BB962C8B-B14F-4D97-AF65-F5344CB8AC3E}">
        <p14:creationId xmlns:p14="http://schemas.microsoft.com/office/powerpoint/2010/main" val="96261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9353BB4-1273-8193-EB22-A09671B536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018" y="1038378"/>
            <a:ext cx="9696261" cy="5819622"/>
          </a:xfrm>
          <a:prstGeom prst="rect">
            <a:avLst/>
          </a:prstGeom>
        </p:spPr>
      </p:pic>
      <p:sp>
        <p:nvSpPr>
          <p:cNvPr id="22" name="Subtitle 2, chunk 1">
            <a:extLst>
              <a:ext uri="{FF2B5EF4-FFF2-40B4-BE49-F238E27FC236}">
                <a16:creationId xmlns:a16="http://schemas.microsoft.com/office/drawing/2014/main" id="{3134562A-2B42-604C-5838-6C0DD0D3EFB5}"/>
              </a:ext>
            </a:extLst>
          </p:cNvPr>
          <p:cNvSpPr txBox="1"/>
          <p:nvPr/>
        </p:nvSpPr>
        <p:spPr>
          <a:xfrm>
            <a:off x="10026826" y="5128587"/>
            <a:ext cx="1624985" cy="153888"/>
          </a:xfrm>
          <a:prstGeom prst="wedgeRectCallout">
            <a:avLst/>
          </a:prstGeom>
        </p:spPr>
        <p:txBody>
          <a:bodyPr vert="horz" wrap="square" lIns="0" tIns="0" rIns="0" bIns="0" numCol="1" rtlCol="0" anchor="t">
            <a:spAutoFit/>
          </a:bodyPr>
          <a:lstStyle>
            <a:defPPr>
              <a:defRPr lang="en-US"/>
            </a:defPPr>
            <a:lvl1pPr marR="0" lvl="0" indent="0" algn="ctr" fontAlgn="auto">
              <a:lnSpc>
                <a:spcPct val="100000"/>
              </a:lnSpc>
              <a:spcBef>
                <a:spcPts val="0"/>
              </a:spcBef>
              <a:spcAft>
                <a:spcPts val="0"/>
              </a:spcAft>
              <a:buClrTx/>
              <a:buSzTx/>
              <a:buFont typeface="Corbel" panose="020B0503020204020204" pitchFamily="34" charset="0"/>
              <a:buNone/>
              <a:tabLst/>
              <a:defRPr kumimoji="0" sz="1100" b="1" i="0" u="none" strike="noStrike" cap="none" spc="0" normalizeH="0" baseline="0">
                <a:ln>
                  <a:noFill/>
                </a:ln>
                <a:solidFill>
                  <a:srgbClr val="000000">
                    <a:lumMod val="75000"/>
                    <a:lumOff val="25000"/>
                  </a:srgbClr>
                </a:solidFill>
                <a:effectLst/>
                <a:uLnTx/>
                <a:uFillTx/>
                <a:latin typeface="Basic Sans Bold" pitchFamily="2" charset="77"/>
                <a:cs typeface="Arial" panose="020B0604020202020204" pitchFamily="34" charset="0"/>
              </a:defRPr>
            </a:lvl1pPr>
            <a:lvl2pPr marL="0" indent="0">
              <a:lnSpc>
                <a:spcPct val="140000"/>
              </a:lnSpc>
              <a:spcBef>
                <a:spcPts val="930"/>
              </a:spcBef>
              <a:buFont typeface="Corbel" panose="020B0503020204020204" pitchFamily="34" charset="0"/>
              <a:buNone/>
              <a:defRPr sz="1600" spc="150" baseline="0">
                <a:solidFill>
                  <a:schemeClr val="tx1">
                    <a:lumMod val="75000"/>
                    <a:lumOff val="25000"/>
                  </a:schemeClr>
                </a:solidFill>
              </a:defRPr>
            </a:lvl2pPr>
            <a:lvl3pPr marL="0" indent="-320040">
              <a:lnSpc>
                <a:spcPct val="140000"/>
              </a:lnSpc>
              <a:spcBef>
                <a:spcPts val="930"/>
              </a:spcBef>
              <a:buFont typeface="Corbel" panose="020B0503020204020204" pitchFamily="34" charset="0"/>
              <a:buChar char="–"/>
              <a:defRPr sz="1400" i="1" spc="150" baseline="0">
                <a:solidFill>
                  <a:schemeClr val="tx1">
                    <a:lumMod val="75000"/>
                    <a:lumOff val="25000"/>
                  </a:schemeClr>
                </a:solidFill>
              </a:defRPr>
            </a:lvl3pPr>
            <a:lvl4pPr marL="0" indent="-320040">
              <a:lnSpc>
                <a:spcPct val="140000"/>
              </a:lnSpc>
              <a:spcBef>
                <a:spcPts val="930"/>
              </a:spcBef>
              <a:buFont typeface="Corbel" panose="020B0503020204020204" pitchFamily="34" charset="0"/>
              <a:buChar char="–"/>
              <a:defRPr sz="1400" spc="150" baseline="0">
                <a:solidFill>
                  <a:schemeClr val="tx1">
                    <a:lumMod val="75000"/>
                    <a:lumOff val="25000"/>
                  </a:schemeClr>
                </a:solidFill>
              </a:defRPr>
            </a:lvl4pPr>
            <a:lvl5pPr marL="0" indent="-320040">
              <a:lnSpc>
                <a:spcPct val="140000"/>
              </a:lnSpc>
              <a:spcBef>
                <a:spcPts val="930"/>
              </a:spcBef>
              <a:buFont typeface="Corbel" panose="020B0503020204020204" pitchFamily="34" charset="0"/>
              <a:buChar char="–"/>
              <a:defRPr sz="1400" i="1" spc="150" baseline="0">
                <a:solidFill>
                  <a:schemeClr val="tx1">
                    <a:lumMod val="75000"/>
                    <a:lumOff val="25000"/>
                  </a:schemeClr>
                </a:solidFill>
              </a:defRPr>
            </a:lvl5pPr>
            <a:lvl6pPr marL="1920240" indent="-320040">
              <a:lnSpc>
                <a:spcPct val="111000"/>
              </a:lnSpc>
              <a:spcBef>
                <a:spcPts val="930"/>
              </a:spcBef>
              <a:buFont typeface="Corbel" panose="020B0503020204020204" pitchFamily="34" charset="0"/>
              <a:buChar char="–"/>
              <a:defRPr sz="1400">
                <a:solidFill>
                  <a:schemeClr val="accent1">
                    <a:lumMod val="75000"/>
                  </a:schemeClr>
                </a:solidFill>
              </a:defRPr>
            </a:lvl6pPr>
            <a:lvl7pPr marL="2240280" indent="-320040">
              <a:lnSpc>
                <a:spcPct val="111000"/>
              </a:lnSpc>
              <a:spcBef>
                <a:spcPts val="930"/>
              </a:spcBef>
              <a:buFont typeface="Corbel" panose="020B0503020204020204" pitchFamily="34" charset="0"/>
              <a:buChar char="–"/>
              <a:defRPr sz="1400" i="1">
                <a:solidFill>
                  <a:schemeClr val="accent1">
                    <a:lumMod val="75000"/>
                  </a:schemeClr>
                </a:solidFill>
              </a:defRPr>
            </a:lvl7pPr>
            <a:lvl8pPr marL="2560320" indent="-320040">
              <a:lnSpc>
                <a:spcPct val="111000"/>
              </a:lnSpc>
              <a:spcBef>
                <a:spcPts val="930"/>
              </a:spcBef>
              <a:buFont typeface="Corbel" panose="020B0503020204020204" pitchFamily="34" charset="0"/>
              <a:buChar char="–"/>
              <a:defRPr sz="1400">
                <a:solidFill>
                  <a:schemeClr val="accent1">
                    <a:lumMod val="75000"/>
                  </a:schemeClr>
                </a:solidFill>
              </a:defRPr>
            </a:lvl8pPr>
            <a:lvl9pPr marL="2880360" indent="-320040">
              <a:lnSpc>
                <a:spcPct val="111000"/>
              </a:lnSpc>
              <a:spcBef>
                <a:spcPts val="930"/>
              </a:spcBef>
              <a:buFont typeface="Corbel" panose="020B0503020204020204" pitchFamily="34" charset="0"/>
              <a:buChar char="–"/>
              <a:defRPr sz="1400" i="1">
                <a:solidFill>
                  <a:schemeClr val="accent1">
                    <a:lumMod val="75000"/>
                  </a:schemeClr>
                </a:solidFill>
              </a:defRPr>
            </a:lvl9pPr>
          </a:lstStyle>
          <a:p>
            <a:pPr algn="r" defTabSz="685783">
              <a:defRPr/>
            </a:pPr>
            <a:r>
              <a:rPr lang="en-US" sz="1000">
                <a:latin typeface="Aptos Light" panose="020B0004020202020204" pitchFamily="34" charset="0"/>
              </a:rPr>
              <a:t>NORTH AMERICA</a:t>
            </a:r>
          </a:p>
        </p:txBody>
      </p:sp>
      <p:sp>
        <p:nvSpPr>
          <p:cNvPr id="23" name="Subtitle 2, chunk 2">
            <a:extLst>
              <a:ext uri="{FF2B5EF4-FFF2-40B4-BE49-F238E27FC236}">
                <a16:creationId xmlns:a16="http://schemas.microsoft.com/office/drawing/2014/main" id="{6D739354-1B94-0849-57EA-E2F6A674ECE5}"/>
              </a:ext>
            </a:extLst>
          </p:cNvPr>
          <p:cNvSpPr txBox="1"/>
          <p:nvPr/>
        </p:nvSpPr>
        <p:spPr>
          <a:xfrm>
            <a:off x="10026826" y="5329389"/>
            <a:ext cx="1624985" cy="153888"/>
          </a:xfrm>
          <a:prstGeom prst="rect">
            <a:avLst/>
          </a:prstGeom>
        </p:spPr>
        <p:txBody>
          <a:bodyPr vert="horz" wrap="square" lIns="0" tIns="0" rIns="0" bIns="0" numCol="1" rtlCol="0" anchor="t">
            <a:spAutoFit/>
          </a:bodyPr>
          <a:lstStyle>
            <a:defPPr>
              <a:defRPr lang="en-US"/>
            </a:defPPr>
            <a:lvl1pPr marR="0" lvl="0" indent="0" algn="ctr" fontAlgn="auto">
              <a:lnSpc>
                <a:spcPct val="100000"/>
              </a:lnSpc>
              <a:spcBef>
                <a:spcPts val="0"/>
              </a:spcBef>
              <a:spcAft>
                <a:spcPts val="0"/>
              </a:spcAft>
              <a:buClrTx/>
              <a:buSzTx/>
              <a:buFont typeface="Corbel" panose="020B0503020204020204" pitchFamily="34" charset="0"/>
              <a:buNone/>
              <a:tabLst/>
              <a:defRPr kumimoji="0" sz="1100" b="1" i="0" u="none" strike="noStrike" cap="none" spc="0" normalizeH="0" baseline="0">
                <a:ln>
                  <a:noFill/>
                </a:ln>
                <a:solidFill>
                  <a:srgbClr val="000000">
                    <a:lumMod val="75000"/>
                    <a:lumOff val="25000"/>
                  </a:srgbClr>
                </a:solidFill>
                <a:effectLst/>
                <a:uLnTx/>
                <a:uFillTx/>
                <a:latin typeface="Basic Sans Bold" pitchFamily="2" charset="77"/>
                <a:cs typeface="Arial" panose="020B0604020202020204" pitchFamily="34" charset="0"/>
              </a:defRPr>
            </a:lvl1pPr>
            <a:lvl2pPr marL="0" indent="0">
              <a:lnSpc>
                <a:spcPct val="140000"/>
              </a:lnSpc>
              <a:spcBef>
                <a:spcPts val="930"/>
              </a:spcBef>
              <a:buFont typeface="Corbel" panose="020B0503020204020204" pitchFamily="34" charset="0"/>
              <a:buNone/>
              <a:defRPr sz="1600" spc="150" baseline="0">
                <a:solidFill>
                  <a:schemeClr val="tx1">
                    <a:lumMod val="75000"/>
                    <a:lumOff val="25000"/>
                  </a:schemeClr>
                </a:solidFill>
              </a:defRPr>
            </a:lvl2pPr>
            <a:lvl3pPr marL="0" indent="-320040">
              <a:lnSpc>
                <a:spcPct val="140000"/>
              </a:lnSpc>
              <a:spcBef>
                <a:spcPts val="930"/>
              </a:spcBef>
              <a:buFont typeface="Corbel" panose="020B0503020204020204" pitchFamily="34" charset="0"/>
              <a:buChar char="–"/>
              <a:defRPr sz="1400" i="1" spc="150" baseline="0">
                <a:solidFill>
                  <a:schemeClr val="tx1">
                    <a:lumMod val="75000"/>
                    <a:lumOff val="25000"/>
                  </a:schemeClr>
                </a:solidFill>
              </a:defRPr>
            </a:lvl3pPr>
            <a:lvl4pPr marL="0" indent="-320040">
              <a:lnSpc>
                <a:spcPct val="140000"/>
              </a:lnSpc>
              <a:spcBef>
                <a:spcPts val="930"/>
              </a:spcBef>
              <a:buFont typeface="Corbel" panose="020B0503020204020204" pitchFamily="34" charset="0"/>
              <a:buChar char="–"/>
              <a:defRPr sz="1400" spc="150" baseline="0">
                <a:solidFill>
                  <a:schemeClr val="tx1">
                    <a:lumMod val="75000"/>
                    <a:lumOff val="25000"/>
                  </a:schemeClr>
                </a:solidFill>
              </a:defRPr>
            </a:lvl4pPr>
            <a:lvl5pPr marL="0" indent="-320040">
              <a:lnSpc>
                <a:spcPct val="140000"/>
              </a:lnSpc>
              <a:spcBef>
                <a:spcPts val="930"/>
              </a:spcBef>
              <a:buFont typeface="Corbel" panose="020B0503020204020204" pitchFamily="34" charset="0"/>
              <a:buChar char="–"/>
              <a:defRPr sz="1400" i="1" spc="150" baseline="0">
                <a:solidFill>
                  <a:schemeClr val="tx1">
                    <a:lumMod val="75000"/>
                    <a:lumOff val="25000"/>
                  </a:schemeClr>
                </a:solidFill>
              </a:defRPr>
            </a:lvl5pPr>
            <a:lvl6pPr marL="1920240" indent="-320040">
              <a:lnSpc>
                <a:spcPct val="111000"/>
              </a:lnSpc>
              <a:spcBef>
                <a:spcPts val="930"/>
              </a:spcBef>
              <a:buFont typeface="Corbel" panose="020B0503020204020204" pitchFamily="34" charset="0"/>
              <a:buChar char="–"/>
              <a:defRPr sz="1400">
                <a:solidFill>
                  <a:schemeClr val="accent1">
                    <a:lumMod val="75000"/>
                  </a:schemeClr>
                </a:solidFill>
              </a:defRPr>
            </a:lvl6pPr>
            <a:lvl7pPr marL="2240280" indent="-320040">
              <a:lnSpc>
                <a:spcPct val="111000"/>
              </a:lnSpc>
              <a:spcBef>
                <a:spcPts val="930"/>
              </a:spcBef>
              <a:buFont typeface="Corbel" panose="020B0503020204020204" pitchFamily="34" charset="0"/>
              <a:buChar char="–"/>
              <a:defRPr sz="1400" i="1">
                <a:solidFill>
                  <a:schemeClr val="accent1">
                    <a:lumMod val="75000"/>
                  </a:schemeClr>
                </a:solidFill>
              </a:defRPr>
            </a:lvl7pPr>
            <a:lvl8pPr marL="2560320" indent="-320040">
              <a:lnSpc>
                <a:spcPct val="111000"/>
              </a:lnSpc>
              <a:spcBef>
                <a:spcPts val="930"/>
              </a:spcBef>
              <a:buFont typeface="Corbel" panose="020B0503020204020204" pitchFamily="34" charset="0"/>
              <a:buChar char="–"/>
              <a:defRPr sz="1400">
                <a:solidFill>
                  <a:schemeClr val="accent1">
                    <a:lumMod val="75000"/>
                  </a:schemeClr>
                </a:solidFill>
              </a:defRPr>
            </a:lvl8pPr>
            <a:lvl9pPr marL="2880360" indent="-320040">
              <a:lnSpc>
                <a:spcPct val="111000"/>
              </a:lnSpc>
              <a:spcBef>
                <a:spcPts val="930"/>
              </a:spcBef>
              <a:buFont typeface="Corbel" panose="020B0503020204020204" pitchFamily="34" charset="0"/>
              <a:buChar char="–"/>
              <a:defRPr sz="1400" i="1">
                <a:solidFill>
                  <a:schemeClr val="accent1">
                    <a:lumMod val="75000"/>
                  </a:schemeClr>
                </a:solidFill>
              </a:defRPr>
            </a:lvl9pPr>
          </a:lstStyle>
          <a:p>
            <a:pPr algn="r" defTabSz="685783">
              <a:defRPr/>
            </a:pPr>
            <a:r>
              <a:rPr lang="en-US" sz="1000">
                <a:latin typeface="Aptos Light" panose="020B0004020202020204" pitchFamily="34" charset="0"/>
              </a:rPr>
              <a:t>CENTRAL &amp; SOUTH AMERICA</a:t>
            </a:r>
          </a:p>
        </p:txBody>
      </p:sp>
      <p:sp>
        <p:nvSpPr>
          <p:cNvPr id="24" name="Subtitle 2, chunk 3">
            <a:extLst>
              <a:ext uri="{FF2B5EF4-FFF2-40B4-BE49-F238E27FC236}">
                <a16:creationId xmlns:a16="http://schemas.microsoft.com/office/drawing/2014/main" id="{5D740A58-A2DA-2D39-3E5B-34D2B36C13DE}"/>
              </a:ext>
            </a:extLst>
          </p:cNvPr>
          <p:cNvSpPr txBox="1"/>
          <p:nvPr/>
        </p:nvSpPr>
        <p:spPr>
          <a:xfrm>
            <a:off x="10026826" y="5530191"/>
            <a:ext cx="1624985" cy="153888"/>
          </a:xfrm>
          <a:prstGeom prst="rect">
            <a:avLst/>
          </a:prstGeom>
        </p:spPr>
        <p:txBody>
          <a:bodyPr vert="horz" wrap="square" lIns="0" tIns="0" rIns="0" bIns="0" numCol="1" rtlCol="0" anchor="t">
            <a:spAutoFit/>
          </a:bodyPr>
          <a:lstStyle>
            <a:defPPr>
              <a:defRPr lang="en-US"/>
            </a:defPPr>
            <a:lvl1pPr marR="0" lvl="0" indent="0" algn="ctr" fontAlgn="auto">
              <a:lnSpc>
                <a:spcPct val="100000"/>
              </a:lnSpc>
              <a:spcBef>
                <a:spcPts val="0"/>
              </a:spcBef>
              <a:spcAft>
                <a:spcPts val="0"/>
              </a:spcAft>
              <a:buClrTx/>
              <a:buSzTx/>
              <a:buFont typeface="Corbel" panose="020B0503020204020204" pitchFamily="34" charset="0"/>
              <a:buNone/>
              <a:tabLst/>
              <a:defRPr kumimoji="0" sz="1100" b="1" i="0" u="none" strike="noStrike" cap="none" spc="0" normalizeH="0" baseline="0">
                <a:ln>
                  <a:noFill/>
                </a:ln>
                <a:solidFill>
                  <a:srgbClr val="000000">
                    <a:lumMod val="75000"/>
                    <a:lumOff val="25000"/>
                  </a:srgbClr>
                </a:solidFill>
                <a:effectLst/>
                <a:uLnTx/>
                <a:uFillTx/>
                <a:latin typeface="Basic Sans Bold" pitchFamily="2" charset="77"/>
                <a:cs typeface="Arial" panose="020B0604020202020204" pitchFamily="34" charset="0"/>
              </a:defRPr>
            </a:lvl1pPr>
            <a:lvl2pPr marL="0" indent="0">
              <a:lnSpc>
                <a:spcPct val="140000"/>
              </a:lnSpc>
              <a:spcBef>
                <a:spcPts val="930"/>
              </a:spcBef>
              <a:buFont typeface="Corbel" panose="020B0503020204020204" pitchFamily="34" charset="0"/>
              <a:buNone/>
              <a:defRPr sz="1600" spc="150" baseline="0">
                <a:solidFill>
                  <a:schemeClr val="tx1">
                    <a:lumMod val="75000"/>
                    <a:lumOff val="25000"/>
                  </a:schemeClr>
                </a:solidFill>
              </a:defRPr>
            </a:lvl2pPr>
            <a:lvl3pPr marL="0" indent="-320040">
              <a:lnSpc>
                <a:spcPct val="140000"/>
              </a:lnSpc>
              <a:spcBef>
                <a:spcPts val="930"/>
              </a:spcBef>
              <a:buFont typeface="Corbel" panose="020B0503020204020204" pitchFamily="34" charset="0"/>
              <a:buChar char="–"/>
              <a:defRPr sz="1400" i="1" spc="150" baseline="0">
                <a:solidFill>
                  <a:schemeClr val="tx1">
                    <a:lumMod val="75000"/>
                    <a:lumOff val="25000"/>
                  </a:schemeClr>
                </a:solidFill>
              </a:defRPr>
            </a:lvl3pPr>
            <a:lvl4pPr marL="0" indent="-320040">
              <a:lnSpc>
                <a:spcPct val="140000"/>
              </a:lnSpc>
              <a:spcBef>
                <a:spcPts val="930"/>
              </a:spcBef>
              <a:buFont typeface="Corbel" panose="020B0503020204020204" pitchFamily="34" charset="0"/>
              <a:buChar char="–"/>
              <a:defRPr sz="1400" spc="150" baseline="0">
                <a:solidFill>
                  <a:schemeClr val="tx1">
                    <a:lumMod val="75000"/>
                    <a:lumOff val="25000"/>
                  </a:schemeClr>
                </a:solidFill>
              </a:defRPr>
            </a:lvl4pPr>
            <a:lvl5pPr marL="0" indent="-320040">
              <a:lnSpc>
                <a:spcPct val="140000"/>
              </a:lnSpc>
              <a:spcBef>
                <a:spcPts val="930"/>
              </a:spcBef>
              <a:buFont typeface="Corbel" panose="020B0503020204020204" pitchFamily="34" charset="0"/>
              <a:buChar char="–"/>
              <a:defRPr sz="1400" i="1" spc="150" baseline="0">
                <a:solidFill>
                  <a:schemeClr val="tx1">
                    <a:lumMod val="75000"/>
                    <a:lumOff val="25000"/>
                  </a:schemeClr>
                </a:solidFill>
              </a:defRPr>
            </a:lvl5pPr>
            <a:lvl6pPr marL="1920240" indent="-320040">
              <a:lnSpc>
                <a:spcPct val="111000"/>
              </a:lnSpc>
              <a:spcBef>
                <a:spcPts val="930"/>
              </a:spcBef>
              <a:buFont typeface="Corbel" panose="020B0503020204020204" pitchFamily="34" charset="0"/>
              <a:buChar char="–"/>
              <a:defRPr sz="1400">
                <a:solidFill>
                  <a:schemeClr val="accent1">
                    <a:lumMod val="75000"/>
                  </a:schemeClr>
                </a:solidFill>
              </a:defRPr>
            </a:lvl6pPr>
            <a:lvl7pPr marL="2240280" indent="-320040">
              <a:lnSpc>
                <a:spcPct val="111000"/>
              </a:lnSpc>
              <a:spcBef>
                <a:spcPts val="930"/>
              </a:spcBef>
              <a:buFont typeface="Corbel" panose="020B0503020204020204" pitchFamily="34" charset="0"/>
              <a:buChar char="–"/>
              <a:defRPr sz="1400" i="1">
                <a:solidFill>
                  <a:schemeClr val="accent1">
                    <a:lumMod val="75000"/>
                  </a:schemeClr>
                </a:solidFill>
              </a:defRPr>
            </a:lvl7pPr>
            <a:lvl8pPr marL="2560320" indent="-320040">
              <a:lnSpc>
                <a:spcPct val="111000"/>
              </a:lnSpc>
              <a:spcBef>
                <a:spcPts val="930"/>
              </a:spcBef>
              <a:buFont typeface="Corbel" panose="020B0503020204020204" pitchFamily="34" charset="0"/>
              <a:buChar char="–"/>
              <a:defRPr sz="1400">
                <a:solidFill>
                  <a:schemeClr val="accent1">
                    <a:lumMod val="75000"/>
                  </a:schemeClr>
                </a:solidFill>
              </a:defRPr>
            </a:lvl8pPr>
            <a:lvl9pPr marL="2880360" indent="-320040">
              <a:lnSpc>
                <a:spcPct val="111000"/>
              </a:lnSpc>
              <a:spcBef>
                <a:spcPts val="930"/>
              </a:spcBef>
              <a:buFont typeface="Corbel" panose="020B0503020204020204" pitchFamily="34" charset="0"/>
              <a:buChar char="–"/>
              <a:defRPr sz="1400" i="1">
                <a:solidFill>
                  <a:schemeClr val="accent1">
                    <a:lumMod val="75000"/>
                  </a:schemeClr>
                </a:solidFill>
              </a:defRPr>
            </a:lvl9pPr>
          </a:lstStyle>
          <a:p>
            <a:pPr algn="r" defTabSz="685783">
              <a:defRPr/>
            </a:pPr>
            <a:r>
              <a:rPr lang="en-US" sz="1000">
                <a:latin typeface="Aptos Light" panose="020B0004020202020204" pitchFamily="34" charset="0"/>
              </a:rPr>
              <a:t>EUROPE</a:t>
            </a:r>
          </a:p>
        </p:txBody>
      </p:sp>
      <p:sp>
        <p:nvSpPr>
          <p:cNvPr id="25" name="Subtitle 2, chunk 4">
            <a:extLst>
              <a:ext uri="{FF2B5EF4-FFF2-40B4-BE49-F238E27FC236}">
                <a16:creationId xmlns:a16="http://schemas.microsoft.com/office/drawing/2014/main" id="{ECF53928-702A-93D6-3462-EB827F67574D}"/>
              </a:ext>
            </a:extLst>
          </p:cNvPr>
          <p:cNvSpPr txBox="1"/>
          <p:nvPr/>
        </p:nvSpPr>
        <p:spPr>
          <a:xfrm>
            <a:off x="10026826" y="5730993"/>
            <a:ext cx="1624985" cy="153888"/>
          </a:xfrm>
          <a:prstGeom prst="rect">
            <a:avLst/>
          </a:prstGeom>
        </p:spPr>
        <p:txBody>
          <a:bodyPr vert="horz" wrap="square" lIns="0" tIns="0" rIns="0" bIns="0" numCol="1" rtlCol="0" anchor="t">
            <a:spAutoFit/>
          </a:bodyPr>
          <a:lstStyle>
            <a:defPPr>
              <a:defRPr lang="en-US"/>
            </a:defPPr>
            <a:lvl1pPr marR="0" lvl="0" indent="0" algn="ctr" fontAlgn="auto">
              <a:lnSpc>
                <a:spcPct val="100000"/>
              </a:lnSpc>
              <a:spcBef>
                <a:spcPts val="0"/>
              </a:spcBef>
              <a:spcAft>
                <a:spcPts val="0"/>
              </a:spcAft>
              <a:buClrTx/>
              <a:buSzTx/>
              <a:buFont typeface="Corbel" panose="020B0503020204020204" pitchFamily="34" charset="0"/>
              <a:buNone/>
              <a:tabLst/>
              <a:defRPr kumimoji="0" sz="1100" b="1" i="0" u="none" strike="noStrike" cap="none" spc="0" normalizeH="0" baseline="0">
                <a:ln>
                  <a:noFill/>
                </a:ln>
                <a:solidFill>
                  <a:srgbClr val="000000">
                    <a:lumMod val="75000"/>
                    <a:lumOff val="25000"/>
                  </a:srgbClr>
                </a:solidFill>
                <a:effectLst/>
                <a:uLnTx/>
                <a:uFillTx/>
                <a:latin typeface="Basic Sans Bold" pitchFamily="2" charset="77"/>
                <a:cs typeface="Arial" panose="020B0604020202020204" pitchFamily="34" charset="0"/>
              </a:defRPr>
            </a:lvl1pPr>
            <a:lvl2pPr marL="0" indent="0">
              <a:lnSpc>
                <a:spcPct val="140000"/>
              </a:lnSpc>
              <a:spcBef>
                <a:spcPts val="930"/>
              </a:spcBef>
              <a:buFont typeface="Corbel" panose="020B0503020204020204" pitchFamily="34" charset="0"/>
              <a:buNone/>
              <a:defRPr sz="1600" spc="150" baseline="0">
                <a:solidFill>
                  <a:schemeClr val="tx1">
                    <a:lumMod val="75000"/>
                    <a:lumOff val="25000"/>
                  </a:schemeClr>
                </a:solidFill>
              </a:defRPr>
            </a:lvl2pPr>
            <a:lvl3pPr marL="0" indent="-320040">
              <a:lnSpc>
                <a:spcPct val="140000"/>
              </a:lnSpc>
              <a:spcBef>
                <a:spcPts val="930"/>
              </a:spcBef>
              <a:buFont typeface="Corbel" panose="020B0503020204020204" pitchFamily="34" charset="0"/>
              <a:buChar char="–"/>
              <a:defRPr sz="1400" i="1" spc="150" baseline="0">
                <a:solidFill>
                  <a:schemeClr val="tx1">
                    <a:lumMod val="75000"/>
                    <a:lumOff val="25000"/>
                  </a:schemeClr>
                </a:solidFill>
              </a:defRPr>
            </a:lvl3pPr>
            <a:lvl4pPr marL="0" indent="-320040">
              <a:lnSpc>
                <a:spcPct val="140000"/>
              </a:lnSpc>
              <a:spcBef>
                <a:spcPts val="930"/>
              </a:spcBef>
              <a:buFont typeface="Corbel" panose="020B0503020204020204" pitchFamily="34" charset="0"/>
              <a:buChar char="–"/>
              <a:defRPr sz="1400" spc="150" baseline="0">
                <a:solidFill>
                  <a:schemeClr val="tx1">
                    <a:lumMod val="75000"/>
                    <a:lumOff val="25000"/>
                  </a:schemeClr>
                </a:solidFill>
              </a:defRPr>
            </a:lvl4pPr>
            <a:lvl5pPr marL="0" indent="-320040">
              <a:lnSpc>
                <a:spcPct val="140000"/>
              </a:lnSpc>
              <a:spcBef>
                <a:spcPts val="930"/>
              </a:spcBef>
              <a:buFont typeface="Corbel" panose="020B0503020204020204" pitchFamily="34" charset="0"/>
              <a:buChar char="–"/>
              <a:defRPr sz="1400" i="1" spc="150" baseline="0">
                <a:solidFill>
                  <a:schemeClr val="tx1">
                    <a:lumMod val="75000"/>
                    <a:lumOff val="25000"/>
                  </a:schemeClr>
                </a:solidFill>
              </a:defRPr>
            </a:lvl5pPr>
            <a:lvl6pPr marL="1920240" indent="-320040">
              <a:lnSpc>
                <a:spcPct val="111000"/>
              </a:lnSpc>
              <a:spcBef>
                <a:spcPts val="930"/>
              </a:spcBef>
              <a:buFont typeface="Corbel" panose="020B0503020204020204" pitchFamily="34" charset="0"/>
              <a:buChar char="–"/>
              <a:defRPr sz="1400">
                <a:solidFill>
                  <a:schemeClr val="accent1">
                    <a:lumMod val="75000"/>
                  </a:schemeClr>
                </a:solidFill>
              </a:defRPr>
            </a:lvl6pPr>
            <a:lvl7pPr marL="2240280" indent="-320040">
              <a:lnSpc>
                <a:spcPct val="111000"/>
              </a:lnSpc>
              <a:spcBef>
                <a:spcPts val="930"/>
              </a:spcBef>
              <a:buFont typeface="Corbel" panose="020B0503020204020204" pitchFamily="34" charset="0"/>
              <a:buChar char="–"/>
              <a:defRPr sz="1400" i="1">
                <a:solidFill>
                  <a:schemeClr val="accent1">
                    <a:lumMod val="75000"/>
                  </a:schemeClr>
                </a:solidFill>
              </a:defRPr>
            </a:lvl7pPr>
            <a:lvl8pPr marL="2560320" indent="-320040">
              <a:lnSpc>
                <a:spcPct val="111000"/>
              </a:lnSpc>
              <a:spcBef>
                <a:spcPts val="930"/>
              </a:spcBef>
              <a:buFont typeface="Corbel" panose="020B0503020204020204" pitchFamily="34" charset="0"/>
              <a:buChar char="–"/>
              <a:defRPr sz="1400">
                <a:solidFill>
                  <a:schemeClr val="accent1">
                    <a:lumMod val="75000"/>
                  </a:schemeClr>
                </a:solidFill>
              </a:defRPr>
            </a:lvl8pPr>
            <a:lvl9pPr marL="2880360" indent="-320040">
              <a:lnSpc>
                <a:spcPct val="111000"/>
              </a:lnSpc>
              <a:spcBef>
                <a:spcPts val="930"/>
              </a:spcBef>
              <a:buFont typeface="Corbel" panose="020B0503020204020204" pitchFamily="34" charset="0"/>
              <a:buChar char="–"/>
              <a:defRPr sz="1400" i="1">
                <a:solidFill>
                  <a:schemeClr val="accent1">
                    <a:lumMod val="75000"/>
                  </a:schemeClr>
                </a:solidFill>
              </a:defRPr>
            </a:lvl9pPr>
          </a:lstStyle>
          <a:p>
            <a:pPr algn="r" defTabSz="685783">
              <a:defRPr/>
            </a:pPr>
            <a:r>
              <a:rPr lang="en-US" sz="1000">
                <a:latin typeface="Aptos Light" panose="020B0004020202020204" pitchFamily="34" charset="0"/>
              </a:rPr>
              <a:t>AFRICA</a:t>
            </a:r>
          </a:p>
        </p:txBody>
      </p:sp>
      <p:sp>
        <p:nvSpPr>
          <p:cNvPr id="26" name="Subtitle 2, chunk 5">
            <a:extLst>
              <a:ext uri="{FF2B5EF4-FFF2-40B4-BE49-F238E27FC236}">
                <a16:creationId xmlns:a16="http://schemas.microsoft.com/office/drawing/2014/main" id="{1F97B84E-968E-15BC-7310-A8B8646DCE2E}"/>
              </a:ext>
            </a:extLst>
          </p:cNvPr>
          <p:cNvSpPr txBox="1"/>
          <p:nvPr/>
        </p:nvSpPr>
        <p:spPr>
          <a:xfrm>
            <a:off x="10026826" y="5931795"/>
            <a:ext cx="1624985" cy="153888"/>
          </a:xfrm>
          <a:prstGeom prst="rect">
            <a:avLst/>
          </a:prstGeom>
        </p:spPr>
        <p:txBody>
          <a:bodyPr vert="horz" wrap="square" lIns="0" tIns="0" rIns="0" bIns="0" numCol="1" rtlCol="0" anchor="t">
            <a:spAutoFit/>
          </a:bodyPr>
          <a:lstStyle>
            <a:defPPr>
              <a:defRPr lang="en-US"/>
            </a:defPPr>
            <a:lvl1pPr marR="0" lvl="0" indent="0" algn="ctr" fontAlgn="auto">
              <a:lnSpc>
                <a:spcPct val="100000"/>
              </a:lnSpc>
              <a:spcBef>
                <a:spcPts val="0"/>
              </a:spcBef>
              <a:spcAft>
                <a:spcPts val="0"/>
              </a:spcAft>
              <a:buClrTx/>
              <a:buSzTx/>
              <a:buFont typeface="Corbel" panose="020B0503020204020204" pitchFamily="34" charset="0"/>
              <a:buNone/>
              <a:tabLst/>
              <a:defRPr kumimoji="0" sz="1100" b="1" i="0" u="none" strike="noStrike" cap="none" spc="0" normalizeH="0" baseline="0">
                <a:ln>
                  <a:noFill/>
                </a:ln>
                <a:solidFill>
                  <a:srgbClr val="000000">
                    <a:lumMod val="75000"/>
                    <a:lumOff val="25000"/>
                  </a:srgbClr>
                </a:solidFill>
                <a:effectLst/>
                <a:uLnTx/>
                <a:uFillTx/>
                <a:latin typeface="Basic Sans Bold" pitchFamily="2" charset="77"/>
                <a:cs typeface="Arial" panose="020B0604020202020204" pitchFamily="34" charset="0"/>
              </a:defRPr>
            </a:lvl1pPr>
            <a:lvl2pPr marL="0" indent="0">
              <a:lnSpc>
                <a:spcPct val="140000"/>
              </a:lnSpc>
              <a:spcBef>
                <a:spcPts val="930"/>
              </a:spcBef>
              <a:buFont typeface="Corbel" panose="020B0503020204020204" pitchFamily="34" charset="0"/>
              <a:buNone/>
              <a:defRPr sz="1600" spc="150" baseline="0">
                <a:solidFill>
                  <a:schemeClr val="tx1">
                    <a:lumMod val="75000"/>
                    <a:lumOff val="25000"/>
                  </a:schemeClr>
                </a:solidFill>
              </a:defRPr>
            </a:lvl2pPr>
            <a:lvl3pPr marL="0" indent="-320040">
              <a:lnSpc>
                <a:spcPct val="140000"/>
              </a:lnSpc>
              <a:spcBef>
                <a:spcPts val="930"/>
              </a:spcBef>
              <a:buFont typeface="Corbel" panose="020B0503020204020204" pitchFamily="34" charset="0"/>
              <a:buChar char="–"/>
              <a:defRPr sz="1400" i="1" spc="150" baseline="0">
                <a:solidFill>
                  <a:schemeClr val="tx1">
                    <a:lumMod val="75000"/>
                    <a:lumOff val="25000"/>
                  </a:schemeClr>
                </a:solidFill>
              </a:defRPr>
            </a:lvl3pPr>
            <a:lvl4pPr marL="0" indent="-320040">
              <a:lnSpc>
                <a:spcPct val="140000"/>
              </a:lnSpc>
              <a:spcBef>
                <a:spcPts val="930"/>
              </a:spcBef>
              <a:buFont typeface="Corbel" panose="020B0503020204020204" pitchFamily="34" charset="0"/>
              <a:buChar char="–"/>
              <a:defRPr sz="1400" spc="150" baseline="0">
                <a:solidFill>
                  <a:schemeClr val="tx1">
                    <a:lumMod val="75000"/>
                    <a:lumOff val="25000"/>
                  </a:schemeClr>
                </a:solidFill>
              </a:defRPr>
            </a:lvl4pPr>
            <a:lvl5pPr marL="0" indent="-320040">
              <a:lnSpc>
                <a:spcPct val="140000"/>
              </a:lnSpc>
              <a:spcBef>
                <a:spcPts val="930"/>
              </a:spcBef>
              <a:buFont typeface="Corbel" panose="020B0503020204020204" pitchFamily="34" charset="0"/>
              <a:buChar char="–"/>
              <a:defRPr sz="1400" i="1" spc="150" baseline="0">
                <a:solidFill>
                  <a:schemeClr val="tx1">
                    <a:lumMod val="75000"/>
                    <a:lumOff val="25000"/>
                  </a:schemeClr>
                </a:solidFill>
              </a:defRPr>
            </a:lvl5pPr>
            <a:lvl6pPr marL="1920240" indent="-320040">
              <a:lnSpc>
                <a:spcPct val="111000"/>
              </a:lnSpc>
              <a:spcBef>
                <a:spcPts val="930"/>
              </a:spcBef>
              <a:buFont typeface="Corbel" panose="020B0503020204020204" pitchFamily="34" charset="0"/>
              <a:buChar char="–"/>
              <a:defRPr sz="1400">
                <a:solidFill>
                  <a:schemeClr val="accent1">
                    <a:lumMod val="75000"/>
                  </a:schemeClr>
                </a:solidFill>
              </a:defRPr>
            </a:lvl6pPr>
            <a:lvl7pPr marL="2240280" indent="-320040">
              <a:lnSpc>
                <a:spcPct val="111000"/>
              </a:lnSpc>
              <a:spcBef>
                <a:spcPts val="930"/>
              </a:spcBef>
              <a:buFont typeface="Corbel" panose="020B0503020204020204" pitchFamily="34" charset="0"/>
              <a:buChar char="–"/>
              <a:defRPr sz="1400" i="1">
                <a:solidFill>
                  <a:schemeClr val="accent1">
                    <a:lumMod val="75000"/>
                  </a:schemeClr>
                </a:solidFill>
              </a:defRPr>
            </a:lvl7pPr>
            <a:lvl8pPr marL="2560320" indent="-320040">
              <a:lnSpc>
                <a:spcPct val="111000"/>
              </a:lnSpc>
              <a:spcBef>
                <a:spcPts val="930"/>
              </a:spcBef>
              <a:buFont typeface="Corbel" panose="020B0503020204020204" pitchFamily="34" charset="0"/>
              <a:buChar char="–"/>
              <a:defRPr sz="1400">
                <a:solidFill>
                  <a:schemeClr val="accent1">
                    <a:lumMod val="75000"/>
                  </a:schemeClr>
                </a:solidFill>
              </a:defRPr>
            </a:lvl8pPr>
            <a:lvl9pPr marL="2880360" indent="-320040">
              <a:lnSpc>
                <a:spcPct val="111000"/>
              </a:lnSpc>
              <a:spcBef>
                <a:spcPts val="930"/>
              </a:spcBef>
              <a:buFont typeface="Corbel" panose="020B0503020204020204" pitchFamily="34" charset="0"/>
              <a:buChar char="–"/>
              <a:defRPr sz="1400" i="1">
                <a:solidFill>
                  <a:schemeClr val="accent1">
                    <a:lumMod val="75000"/>
                  </a:schemeClr>
                </a:solidFill>
              </a:defRPr>
            </a:lvl9pPr>
          </a:lstStyle>
          <a:p>
            <a:pPr algn="r" defTabSz="685783">
              <a:defRPr/>
            </a:pPr>
            <a:r>
              <a:rPr lang="en-US" sz="1000">
                <a:latin typeface="Aptos Light" panose="020B0004020202020204" pitchFamily="34" charset="0"/>
              </a:rPr>
              <a:t>ASIA PACIFIC</a:t>
            </a:r>
          </a:p>
        </p:txBody>
      </p:sp>
      <p:sp>
        <p:nvSpPr>
          <p:cNvPr id="27" name="Subtitle 2, chunk 6">
            <a:extLst>
              <a:ext uri="{FF2B5EF4-FFF2-40B4-BE49-F238E27FC236}">
                <a16:creationId xmlns:a16="http://schemas.microsoft.com/office/drawing/2014/main" id="{4884587F-310D-0536-4E2E-5BDBFDA26E32}"/>
              </a:ext>
            </a:extLst>
          </p:cNvPr>
          <p:cNvSpPr txBox="1"/>
          <p:nvPr/>
        </p:nvSpPr>
        <p:spPr>
          <a:xfrm>
            <a:off x="10026826" y="6132597"/>
            <a:ext cx="1624985" cy="153888"/>
          </a:xfrm>
          <a:prstGeom prst="rect">
            <a:avLst/>
          </a:prstGeom>
        </p:spPr>
        <p:txBody>
          <a:bodyPr vert="horz" wrap="square" lIns="0" tIns="0" rIns="0" bIns="0" numCol="1" rtlCol="0" anchor="t">
            <a:spAutoFit/>
          </a:bodyPr>
          <a:lstStyle>
            <a:defPPr>
              <a:defRPr lang="en-US"/>
            </a:defPPr>
            <a:lvl1pPr marR="0" lvl="0" indent="0" algn="ctr" fontAlgn="auto">
              <a:lnSpc>
                <a:spcPct val="100000"/>
              </a:lnSpc>
              <a:spcBef>
                <a:spcPts val="0"/>
              </a:spcBef>
              <a:spcAft>
                <a:spcPts val="0"/>
              </a:spcAft>
              <a:buClrTx/>
              <a:buSzTx/>
              <a:buFont typeface="Corbel" panose="020B0503020204020204" pitchFamily="34" charset="0"/>
              <a:buNone/>
              <a:tabLst/>
              <a:defRPr kumimoji="0" sz="1100" b="1" i="0" u="none" strike="noStrike" cap="none" spc="0" normalizeH="0" baseline="0">
                <a:ln>
                  <a:noFill/>
                </a:ln>
                <a:solidFill>
                  <a:srgbClr val="000000">
                    <a:lumMod val="75000"/>
                    <a:lumOff val="25000"/>
                  </a:srgbClr>
                </a:solidFill>
                <a:effectLst/>
                <a:uLnTx/>
                <a:uFillTx/>
                <a:latin typeface="Basic Sans Bold" pitchFamily="2" charset="77"/>
                <a:cs typeface="Arial" panose="020B0604020202020204" pitchFamily="34" charset="0"/>
              </a:defRPr>
            </a:lvl1pPr>
            <a:lvl2pPr marL="0" indent="0">
              <a:lnSpc>
                <a:spcPct val="140000"/>
              </a:lnSpc>
              <a:spcBef>
                <a:spcPts val="930"/>
              </a:spcBef>
              <a:buFont typeface="Corbel" panose="020B0503020204020204" pitchFamily="34" charset="0"/>
              <a:buNone/>
              <a:defRPr sz="1600" spc="150" baseline="0">
                <a:solidFill>
                  <a:schemeClr val="tx1">
                    <a:lumMod val="75000"/>
                    <a:lumOff val="25000"/>
                  </a:schemeClr>
                </a:solidFill>
              </a:defRPr>
            </a:lvl2pPr>
            <a:lvl3pPr marL="0" indent="-320040">
              <a:lnSpc>
                <a:spcPct val="140000"/>
              </a:lnSpc>
              <a:spcBef>
                <a:spcPts val="930"/>
              </a:spcBef>
              <a:buFont typeface="Corbel" panose="020B0503020204020204" pitchFamily="34" charset="0"/>
              <a:buChar char="–"/>
              <a:defRPr sz="1400" i="1" spc="150" baseline="0">
                <a:solidFill>
                  <a:schemeClr val="tx1">
                    <a:lumMod val="75000"/>
                    <a:lumOff val="25000"/>
                  </a:schemeClr>
                </a:solidFill>
              </a:defRPr>
            </a:lvl3pPr>
            <a:lvl4pPr marL="0" indent="-320040">
              <a:lnSpc>
                <a:spcPct val="140000"/>
              </a:lnSpc>
              <a:spcBef>
                <a:spcPts val="930"/>
              </a:spcBef>
              <a:buFont typeface="Corbel" panose="020B0503020204020204" pitchFamily="34" charset="0"/>
              <a:buChar char="–"/>
              <a:defRPr sz="1400" spc="150" baseline="0">
                <a:solidFill>
                  <a:schemeClr val="tx1">
                    <a:lumMod val="75000"/>
                    <a:lumOff val="25000"/>
                  </a:schemeClr>
                </a:solidFill>
              </a:defRPr>
            </a:lvl4pPr>
            <a:lvl5pPr marL="0" indent="-320040">
              <a:lnSpc>
                <a:spcPct val="140000"/>
              </a:lnSpc>
              <a:spcBef>
                <a:spcPts val="930"/>
              </a:spcBef>
              <a:buFont typeface="Corbel" panose="020B0503020204020204" pitchFamily="34" charset="0"/>
              <a:buChar char="–"/>
              <a:defRPr sz="1400" i="1" spc="150" baseline="0">
                <a:solidFill>
                  <a:schemeClr val="tx1">
                    <a:lumMod val="75000"/>
                    <a:lumOff val="25000"/>
                  </a:schemeClr>
                </a:solidFill>
              </a:defRPr>
            </a:lvl5pPr>
            <a:lvl6pPr marL="1920240" indent="-320040">
              <a:lnSpc>
                <a:spcPct val="111000"/>
              </a:lnSpc>
              <a:spcBef>
                <a:spcPts val="930"/>
              </a:spcBef>
              <a:buFont typeface="Corbel" panose="020B0503020204020204" pitchFamily="34" charset="0"/>
              <a:buChar char="–"/>
              <a:defRPr sz="1400">
                <a:solidFill>
                  <a:schemeClr val="accent1">
                    <a:lumMod val="75000"/>
                  </a:schemeClr>
                </a:solidFill>
              </a:defRPr>
            </a:lvl6pPr>
            <a:lvl7pPr marL="2240280" indent="-320040">
              <a:lnSpc>
                <a:spcPct val="111000"/>
              </a:lnSpc>
              <a:spcBef>
                <a:spcPts val="930"/>
              </a:spcBef>
              <a:buFont typeface="Corbel" panose="020B0503020204020204" pitchFamily="34" charset="0"/>
              <a:buChar char="–"/>
              <a:defRPr sz="1400" i="1">
                <a:solidFill>
                  <a:schemeClr val="accent1">
                    <a:lumMod val="75000"/>
                  </a:schemeClr>
                </a:solidFill>
              </a:defRPr>
            </a:lvl7pPr>
            <a:lvl8pPr marL="2560320" indent="-320040">
              <a:lnSpc>
                <a:spcPct val="111000"/>
              </a:lnSpc>
              <a:spcBef>
                <a:spcPts val="930"/>
              </a:spcBef>
              <a:buFont typeface="Corbel" panose="020B0503020204020204" pitchFamily="34" charset="0"/>
              <a:buChar char="–"/>
              <a:defRPr sz="1400">
                <a:solidFill>
                  <a:schemeClr val="accent1">
                    <a:lumMod val="75000"/>
                  </a:schemeClr>
                </a:solidFill>
              </a:defRPr>
            </a:lvl8pPr>
            <a:lvl9pPr marL="2880360" indent="-320040">
              <a:lnSpc>
                <a:spcPct val="111000"/>
              </a:lnSpc>
              <a:spcBef>
                <a:spcPts val="930"/>
              </a:spcBef>
              <a:buFont typeface="Corbel" panose="020B0503020204020204" pitchFamily="34" charset="0"/>
              <a:buChar char="–"/>
              <a:defRPr sz="1400" i="1">
                <a:solidFill>
                  <a:schemeClr val="accent1">
                    <a:lumMod val="75000"/>
                  </a:schemeClr>
                </a:solidFill>
              </a:defRPr>
            </a:lvl9pPr>
          </a:lstStyle>
          <a:p>
            <a:pPr algn="r" defTabSz="685783">
              <a:defRPr/>
            </a:pPr>
            <a:r>
              <a:rPr lang="en-US" sz="1000">
                <a:latin typeface="Aptos Light" panose="020B0004020202020204" pitchFamily="34" charset="0"/>
              </a:rPr>
              <a:t>MIDDLE EAST</a:t>
            </a:r>
          </a:p>
        </p:txBody>
      </p:sp>
      <p:grpSp>
        <p:nvGrpSpPr>
          <p:cNvPr id="28" name="!!OneIIA">
            <a:extLst>
              <a:ext uri="{FF2B5EF4-FFF2-40B4-BE49-F238E27FC236}">
                <a16:creationId xmlns:a16="http://schemas.microsoft.com/office/drawing/2014/main" id="{4D2531EA-FA0E-8446-6897-1074C857916F}"/>
              </a:ext>
            </a:extLst>
          </p:cNvPr>
          <p:cNvGrpSpPr/>
          <p:nvPr/>
        </p:nvGrpSpPr>
        <p:grpSpPr>
          <a:xfrm>
            <a:off x="10301276" y="4689294"/>
            <a:ext cx="1350535" cy="303485"/>
            <a:chOff x="2572905" y="1573569"/>
            <a:chExt cx="6862518" cy="1542109"/>
          </a:xfrm>
        </p:grpSpPr>
        <p:grpSp>
          <p:nvGrpSpPr>
            <p:cNvPr id="29" name="Graphic 25">
              <a:extLst>
                <a:ext uri="{FF2B5EF4-FFF2-40B4-BE49-F238E27FC236}">
                  <a16:creationId xmlns:a16="http://schemas.microsoft.com/office/drawing/2014/main" id="{BA4E9F6E-B3D7-8271-F0C6-4F00F1F31ED7}"/>
                </a:ext>
              </a:extLst>
            </p:cNvPr>
            <p:cNvGrpSpPr/>
            <p:nvPr/>
          </p:nvGrpSpPr>
          <p:grpSpPr>
            <a:xfrm>
              <a:off x="2593709" y="1573569"/>
              <a:ext cx="6841714" cy="1542108"/>
              <a:chOff x="2593709" y="1573569"/>
              <a:chExt cx="6841714" cy="1542108"/>
            </a:xfrm>
          </p:grpSpPr>
          <p:sp>
            <p:nvSpPr>
              <p:cNvPr id="37" name="Freeform 59">
                <a:extLst>
                  <a:ext uri="{FF2B5EF4-FFF2-40B4-BE49-F238E27FC236}">
                    <a16:creationId xmlns:a16="http://schemas.microsoft.com/office/drawing/2014/main" id="{80B942EF-9F03-2343-ECF4-8DCF68D570B0}"/>
                  </a:ext>
                </a:extLst>
              </p:cNvPr>
              <p:cNvSpPr/>
              <p:nvPr/>
            </p:nvSpPr>
            <p:spPr>
              <a:xfrm>
                <a:off x="4417511" y="1995055"/>
                <a:ext cx="1118772" cy="1106821"/>
              </a:xfrm>
              <a:custGeom>
                <a:avLst/>
                <a:gdLst>
                  <a:gd name="connsiteX0" fmla="*/ 775587 w 1118771"/>
                  <a:gd name="connsiteY0" fmla="*/ 0 h 1106822"/>
                  <a:gd name="connsiteX1" fmla="*/ 1113513 w 1118771"/>
                  <a:gd name="connsiteY1" fmla="*/ 435139 h 1106822"/>
                  <a:gd name="connsiteX2" fmla="*/ 1030880 w 1118771"/>
                  <a:gd name="connsiteY2" fmla="*/ 1106823 h 1106822"/>
                  <a:gd name="connsiteX3" fmla="*/ 711215 w 1118771"/>
                  <a:gd name="connsiteY3" fmla="*/ 1106823 h 1106822"/>
                  <a:gd name="connsiteX4" fmla="*/ 786451 w 1118771"/>
                  <a:gd name="connsiteY4" fmla="*/ 491717 h 1106822"/>
                  <a:gd name="connsiteX5" fmla="*/ 633437 w 1118771"/>
                  <a:gd name="connsiteY5" fmla="*/ 273457 h 1106822"/>
                  <a:gd name="connsiteX6" fmla="*/ 389700 w 1118771"/>
                  <a:gd name="connsiteY6" fmla="*/ 530815 h 1106822"/>
                  <a:gd name="connsiteX7" fmla="*/ 318510 w 1118771"/>
                  <a:gd name="connsiteY7" fmla="*/ 1106823 h 1106822"/>
                  <a:gd name="connsiteX8" fmla="*/ 0 w 1118771"/>
                  <a:gd name="connsiteY8" fmla="*/ 1106823 h 1106822"/>
                  <a:gd name="connsiteX9" fmla="*/ 134985 w 1118771"/>
                  <a:gd name="connsiteY9" fmla="*/ 13914 h 1106822"/>
                  <a:gd name="connsiteX10" fmla="*/ 389123 w 1118771"/>
                  <a:gd name="connsiteY10" fmla="*/ 4485 h 1106822"/>
                  <a:gd name="connsiteX11" fmla="*/ 399177 w 1118771"/>
                  <a:gd name="connsiteY11" fmla="*/ 233439 h 1106822"/>
                  <a:gd name="connsiteX12" fmla="*/ 407267 w 1118771"/>
                  <a:gd name="connsiteY12" fmla="*/ 233439 h 1106822"/>
                  <a:gd name="connsiteX13" fmla="*/ 775472 w 1118771"/>
                  <a:gd name="connsiteY13" fmla="*/ 0 h 1106822"/>
                  <a:gd name="connsiteX14" fmla="*/ 775472 w 1118771"/>
                  <a:gd name="connsiteY14" fmla="*/ 0 h 110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8771" h="1106822">
                    <a:moveTo>
                      <a:pt x="775587" y="0"/>
                    </a:moveTo>
                    <a:cubicBezTo>
                      <a:pt x="1036774" y="0"/>
                      <a:pt x="1144832" y="187096"/>
                      <a:pt x="1113513" y="435139"/>
                    </a:cubicBezTo>
                    <a:lnTo>
                      <a:pt x="1030880" y="1106823"/>
                    </a:lnTo>
                    <a:lnTo>
                      <a:pt x="711215" y="1106823"/>
                    </a:lnTo>
                    <a:lnTo>
                      <a:pt x="786451" y="491717"/>
                    </a:lnTo>
                    <a:cubicBezTo>
                      <a:pt x="803671" y="360278"/>
                      <a:pt x="752473" y="273457"/>
                      <a:pt x="633437" y="273457"/>
                    </a:cubicBezTo>
                    <a:cubicBezTo>
                      <a:pt x="490939" y="273457"/>
                      <a:pt x="408769" y="406851"/>
                      <a:pt x="389700" y="530815"/>
                    </a:cubicBezTo>
                    <a:lnTo>
                      <a:pt x="318510" y="1106823"/>
                    </a:lnTo>
                    <a:lnTo>
                      <a:pt x="0" y="1106823"/>
                    </a:lnTo>
                    <a:lnTo>
                      <a:pt x="134985" y="13914"/>
                    </a:lnTo>
                    <a:lnTo>
                      <a:pt x="389123" y="4485"/>
                    </a:lnTo>
                    <a:cubicBezTo>
                      <a:pt x="402182" y="75551"/>
                      <a:pt x="403800" y="187211"/>
                      <a:pt x="399177" y="233439"/>
                    </a:cubicBezTo>
                    <a:lnTo>
                      <a:pt x="407267" y="233439"/>
                    </a:lnTo>
                    <a:cubicBezTo>
                      <a:pt x="473951" y="104300"/>
                      <a:pt x="588711" y="0"/>
                      <a:pt x="775472" y="0"/>
                    </a:cubicBezTo>
                    <a:lnTo>
                      <a:pt x="775472" y="0"/>
                    </a:lnTo>
                    <a:close/>
                  </a:path>
                </a:pathLst>
              </a:custGeom>
              <a:solidFill>
                <a:srgbClr val="006197"/>
              </a:solidFill>
              <a:ln w="0" cap="flat">
                <a:noFill/>
                <a:prstDash val="solid"/>
                <a:miter/>
              </a:ln>
            </p:spPr>
            <p:txBody>
              <a:bodyPr rtlCol="0" anchor="ctr"/>
              <a:lstStyle/>
              <a:p>
                <a:pPr algn="r" defTabSz="685783">
                  <a:defRPr/>
                </a:pPr>
                <a:endParaRPr lang="en-US" sz="1351" b="1">
                  <a:solidFill>
                    <a:srgbClr val="000000"/>
                  </a:solidFill>
                </a:endParaRPr>
              </a:p>
            </p:txBody>
          </p:sp>
          <p:sp>
            <p:nvSpPr>
              <p:cNvPr id="38" name="Freeform 60">
                <a:extLst>
                  <a:ext uri="{FF2B5EF4-FFF2-40B4-BE49-F238E27FC236}">
                    <a16:creationId xmlns:a16="http://schemas.microsoft.com/office/drawing/2014/main" id="{B17A1DFA-B5AB-E262-036D-C977D22DCCFC}"/>
                  </a:ext>
                </a:extLst>
              </p:cNvPr>
              <p:cNvSpPr/>
              <p:nvPr/>
            </p:nvSpPr>
            <p:spPr>
              <a:xfrm>
                <a:off x="5595745" y="1994827"/>
                <a:ext cx="1048675" cy="1120850"/>
              </a:xfrm>
              <a:custGeom>
                <a:avLst/>
                <a:gdLst>
                  <a:gd name="connsiteX0" fmla="*/ 573109 w 1048677"/>
                  <a:gd name="connsiteY0" fmla="*/ 879478 h 1120851"/>
                  <a:gd name="connsiteX1" fmla="*/ 847934 w 1048677"/>
                  <a:gd name="connsiteY1" fmla="*/ 770349 h 1120851"/>
                  <a:gd name="connsiteX2" fmla="*/ 971015 w 1048677"/>
                  <a:gd name="connsiteY2" fmla="*/ 937896 h 1120851"/>
                  <a:gd name="connsiteX3" fmla="*/ 506425 w 1048677"/>
                  <a:gd name="connsiteY3" fmla="*/ 1120852 h 1120851"/>
                  <a:gd name="connsiteX4" fmla="*/ 0 w 1048677"/>
                  <a:gd name="connsiteY4" fmla="*/ 633160 h 1120851"/>
                  <a:gd name="connsiteX5" fmla="*/ 612865 w 1048677"/>
                  <a:gd name="connsiteY5" fmla="*/ 0 h 1120851"/>
                  <a:gd name="connsiteX6" fmla="*/ 1048678 w 1048677"/>
                  <a:gd name="connsiteY6" fmla="*/ 341764 h 1120851"/>
                  <a:gd name="connsiteX7" fmla="*/ 530002 w 1048677"/>
                  <a:gd name="connsiteY7" fmla="*/ 714116 h 1120851"/>
                  <a:gd name="connsiteX8" fmla="*/ 329835 w 1048677"/>
                  <a:gd name="connsiteY8" fmla="*/ 713311 h 1120851"/>
                  <a:gd name="connsiteX9" fmla="*/ 573225 w 1048677"/>
                  <a:gd name="connsiteY9" fmla="*/ 879248 h 1120851"/>
                  <a:gd name="connsiteX10" fmla="*/ 573225 w 1048677"/>
                  <a:gd name="connsiteY10" fmla="*/ 879248 h 1120851"/>
                  <a:gd name="connsiteX11" fmla="*/ 596223 w 1048677"/>
                  <a:gd name="connsiteY11" fmla="*/ 241604 h 1120851"/>
                  <a:gd name="connsiteX12" fmla="*/ 315158 w 1048677"/>
                  <a:gd name="connsiteY12" fmla="*/ 548984 h 1120851"/>
                  <a:gd name="connsiteX13" fmla="*/ 494291 w 1048677"/>
                  <a:gd name="connsiteY13" fmla="*/ 549904 h 1120851"/>
                  <a:gd name="connsiteX14" fmla="*/ 758021 w 1048677"/>
                  <a:gd name="connsiteY14" fmla="*/ 375802 h 1120851"/>
                  <a:gd name="connsiteX15" fmla="*/ 596107 w 1048677"/>
                  <a:gd name="connsiteY15" fmla="*/ 241604 h 1120851"/>
                  <a:gd name="connsiteX16" fmla="*/ 596107 w 1048677"/>
                  <a:gd name="connsiteY16" fmla="*/ 241604 h 112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8677" h="1120851">
                    <a:moveTo>
                      <a:pt x="573109" y="879478"/>
                    </a:moveTo>
                    <a:cubicBezTo>
                      <a:pt x="716531" y="879478"/>
                      <a:pt x="795581" y="821636"/>
                      <a:pt x="847934" y="770349"/>
                    </a:cubicBezTo>
                    <a:lnTo>
                      <a:pt x="971015" y="937896"/>
                    </a:lnTo>
                    <a:cubicBezTo>
                      <a:pt x="888961" y="1034031"/>
                      <a:pt x="724852" y="1120852"/>
                      <a:pt x="506425" y="1120852"/>
                    </a:cubicBezTo>
                    <a:cubicBezTo>
                      <a:pt x="181675" y="1120852"/>
                      <a:pt x="0" y="920186"/>
                      <a:pt x="0" y="633160"/>
                    </a:cubicBezTo>
                    <a:cubicBezTo>
                      <a:pt x="0" y="260578"/>
                      <a:pt x="267890" y="0"/>
                      <a:pt x="612865" y="0"/>
                    </a:cubicBezTo>
                    <a:cubicBezTo>
                      <a:pt x="884685" y="0"/>
                      <a:pt x="1048678" y="135579"/>
                      <a:pt x="1048678" y="341764"/>
                    </a:cubicBezTo>
                    <a:cubicBezTo>
                      <a:pt x="1048678" y="577388"/>
                      <a:pt x="856601" y="715266"/>
                      <a:pt x="530002" y="714116"/>
                    </a:cubicBezTo>
                    <a:lnTo>
                      <a:pt x="329835" y="713311"/>
                    </a:lnTo>
                    <a:cubicBezTo>
                      <a:pt x="361732" y="812781"/>
                      <a:pt x="440435" y="879248"/>
                      <a:pt x="573225" y="879248"/>
                    </a:cubicBezTo>
                    <a:lnTo>
                      <a:pt x="573225" y="879248"/>
                    </a:lnTo>
                    <a:close/>
                    <a:moveTo>
                      <a:pt x="596223" y="241604"/>
                    </a:moveTo>
                    <a:cubicBezTo>
                      <a:pt x="457424" y="241604"/>
                      <a:pt x="332262" y="340959"/>
                      <a:pt x="315158" y="548984"/>
                    </a:cubicBezTo>
                    <a:lnTo>
                      <a:pt x="494291" y="549904"/>
                    </a:lnTo>
                    <a:cubicBezTo>
                      <a:pt x="678624" y="550939"/>
                      <a:pt x="758021" y="485967"/>
                      <a:pt x="758021" y="375802"/>
                    </a:cubicBezTo>
                    <a:cubicBezTo>
                      <a:pt x="758021" y="295076"/>
                      <a:pt x="694111" y="241604"/>
                      <a:pt x="596107" y="241604"/>
                    </a:cubicBezTo>
                    <a:lnTo>
                      <a:pt x="596107" y="241604"/>
                    </a:lnTo>
                    <a:close/>
                  </a:path>
                </a:pathLst>
              </a:custGeom>
              <a:solidFill>
                <a:srgbClr val="006197"/>
              </a:solidFill>
              <a:ln w="0" cap="flat">
                <a:noFill/>
                <a:prstDash val="solid"/>
                <a:miter/>
              </a:ln>
            </p:spPr>
            <p:txBody>
              <a:bodyPr rtlCol="0" anchor="ctr"/>
              <a:lstStyle/>
              <a:p>
                <a:pPr algn="r" defTabSz="685783">
                  <a:defRPr/>
                </a:pPr>
                <a:endParaRPr lang="en-US" sz="1351" b="1">
                  <a:solidFill>
                    <a:srgbClr val="000000"/>
                  </a:solidFill>
                </a:endParaRPr>
              </a:p>
            </p:txBody>
          </p:sp>
          <p:sp>
            <p:nvSpPr>
              <p:cNvPr id="39" name="Freeform 61">
                <a:extLst>
                  <a:ext uri="{FF2B5EF4-FFF2-40B4-BE49-F238E27FC236}">
                    <a16:creationId xmlns:a16="http://schemas.microsoft.com/office/drawing/2014/main" id="{5E761310-867F-678C-83FB-7D9F0CDFCE33}"/>
                  </a:ext>
                </a:extLst>
              </p:cNvPr>
              <p:cNvSpPr/>
              <p:nvPr/>
            </p:nvSpPr>
            <p:spPr>
              <a:xfrm>
                <a:off x="7012857" y="1573599"/>
                <a:ext cx="323478" cy="1528276"/>
              </a:xfrm>
              <a:custGeom>
                <a:avLst/>
                <a:gdLst>
                  <a:gd name="connsiteX0" fmla="*/ 0 w 323478"/>
                  <a:gd name="connsiteY0" fmla="*/ 0 h 1528277"/>
                  <a:gd name="connsiteX1" fmla="*/ 323479 w 323478"/>
                  <a:gd name="connsiteY1" fmla="*/ 0 h 1528277"/>
                  <a:gd name="connsiteX2" fmla="*/ 323479 w 323478"/>
                  <a:gd name="connsiteY2" fmla="*/ 1528278 h 1528277"/>
                  <a:gd name="connsiteX3" fmla="*/ 0 w 323478"/>
                  <a:gd name="connsiteY3" fmla="*/ 1528278 h 1528277"/>
                  <a:gd name="connsiteX4" fmla="*/ 0 w 323478"/>
                  <a:gd name="connsiteY4" fmla="*/ 0 h 152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478" h="1528277">
                    <a:moveTo>
                      <a:pt x="0" y="0"/>
                    </a:moveTo>
                    <a:lnTo>
                      <a:pt x="323479" y="0"/>
                    </a:lnTo>
                    <a:lnTo>
                      <a:pt x="323479" y="1528278"/>
                    </a:lnTo>
                    <a:lnTo>
                      <a:pt x="0" y="1528278"/>
                    </a:lnTo>
                    <a:lnTo>
                      <a:pt x="0" y="0"/>
                    </a:lnTo>
                    <a:close/>
                  </a:path>
                </a:pathLst>
              </a:custGeom>
              <a:solidFill>
                <a:srgbClr val="98C93C"/>
              </a:solidFill>
              <a:ln w="0" cap="flat">
                <a:noFill/>
                <a:prstDash val="solid"/>
                <a:miter/>
              </a:ln>
            </p:spPr>
            <p:txBody>
              <a:bodyPr rtlCol="0" anchor="ctr"/>
              <a:lstStyle/>
              <a:p>
                <a:pPr algn="r" defTabSz="685783">
                  <a:defRPr/>
                </a:pPr>
                <a:endParaRPr lang="en-US" sz="1351" b="1">
                  <a:solidFill>
                    <a:srgbClr val="000000"/>
                  </a:solidFill>
                </a:endParaRPr>
              </a:p>
            </p:txBody>
          </p:sp>
          <p:sp>
            <p:nvSpPr>
              <p:cNvPr id="40" name="Freeform 62">
                <a:extLst>
                  <a:ext uri="{FF2B5EF4-FFF2-40B4-BE49-F238E27FC236}">
                    <a16:creationId xmlns:a16="http://schemas.microsoft.com/office/drawing/2014/main" id="{07BD7188-D63D-8C85-4E86-D8D232BAE859}"/>
                  </a:ext>
                </a:extLst>
              </p:cNvPr>
              <p:cNvSpPr/>
              <p:nvPr/>
            </p:nvSpPr>
            <p:spPr>
              <a:xfrm>
                <a:off x="7555107" y="1573599"/>
                <a:ext cx="323478" cy="1528276"/>
              </a:xfrm>
              <a:custGeom>
                <a:avLst/>
                <a:gdLst>
                  <a:gd name="connsiteX0" fmla="*/ 0 w 323479"/>
                  <a:gd name="connsiteY0" fmla="*/ 0 h 1528277"/>
                  <a:gd name="connsiteX1" fmla="*/ 323479 w 323479"/>
                  <a:gd name="connsiteY1" fmla="*/ 0 h 1528277"/>
                  <a:gd name="connsiteX2" fmla="*/ 323479 w 323479"/>
                  <a:gd name="connsiteY2" fmla="*/ 1528278 h 1528277"/>
                  <a:gd name="connsiteX3" fmla="*/ 0 w 323479"/>
                  <a:gd name="connsiteY3" fmla="*/ 1528278 h 1528277"/>
                  <a:gd name="connsiteX4" fmla="*/ 0 w 323479"/>
                  <a:gd name="connsiteY4" fmla="*/ 0 h 152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479" h="1528277">
                    <a:moveTo>
                      <a:pt x="0" y="0"/>
                    </a:moveTo>
                    <a:lnTo>
                      <a:pt x="323479" y="0"/>
                    </a:lnTo>
                    <a:lnTo>
                      <a:pt x="323479" y="1528278"/>
                    </a:lnTo>
                    <a:lnTo>
                      <a:pt x="0" y="1528278"/>
                    </a:lnTo>
                    <a:lnTo>
                      <a:pt x="0" y="0"/>
                    </a:lnTo>
                    <a:close/>
                  </a:path>
                </a:pathLst>
              </a:custGeom>
              <a:solidFill>
                <a:srgbClr val="98C93C"/>
              </a:solidFill>
              <a:ln w="0" cap="flat">
                <a:noFill/>
                <a:prstDash val="solid"/>
                <a:miter/>
              </a:ln>
            </p:spPr>
            <p:txBody>
              <a:bodyPr rtlCol="0" anchor="ctr"/>
              <a:lstStyle/>
              <a:p>
                <a:pPr algn="r" defTabSz="685783">
                  <a:defRPr/>
                </a:pPr>
                <a:endParaRPr lang="en-US" sz="1351" b="1">
                  <a:solidFill>
                    <a:srgbClr val="000000"/>
                  </a:solidFill>
                </a:endParaRPr>
              </a:p>
            </p:txBody>
          </p:sp>
          <p:sp>
            <p:nvSpPr>
              <p:cNvPr id="41" name="Freeform 63">
                <a:extLst>
                  <a:ext uri="{FF2B5EF4-FFF2-40B4-BE49-F238E27FC236}">
                    <a16:creationId xmlns:a16="http://schemas.microsoft.com/office/drawing/2014/main" id="{1950C520-83FB-6947-36A6-25FBED39B4D7}"/>
                  </a:ext>
                </a:extLst>
              </p:cNvPr>
              <p:cNvSpPr/>
              <p:nvPr/>
            </p:nvSpPr>
            <p:spPr>
              <a:xfrm>
                <a:off x="7992538" y="1573599"/>
                <a:ext cx="1442885" cy="1528276"/>
              </a:xfrm>
              <a:custGeom>
                <a:avLst/>
                <a:gdLst>
                  <a:gd name="connsiteX0" fmla="*/ 1000717 w 1442885"/>
                  <a:gd name="connsiteY0" fmla="*/ 1201808 h 1528277"/>
                  <a:gd name="connsiteX1" fmla="*/ 444480 w 1442885"/>
                  <a:gd name="connsiteY1" fmla="*/ 1201808 h 1528277"/>
                  <a:gd name="connsiteX2" fmla="*/ 337463 w 1442885"/>
                  <a:gd name="connsiteY2" fmla="*/ 1528278 h 1528277"/>
                  <a:gd name="connsiteX3" fmla="*/ 0 w 1442885"/>
                  <a:gd name="connsiteY3" fmla="*/ 1528278 h 1528277"/>
                  <a:gd name="connsiteX4" fmla="*/ 544564 w 1442885"/>
                  <a:gd name="connsiteY4" fmla="*/ 0 h 1528277"/>
                  <a:gd name="connsiteX5" fmla="*/ 900634 w 1442885"/>
                  <a:gd name="connsiteY5" fmla="*/ 0 h 1528277"/>
                  <a:gd name="connsiteX6" fmla="*/ 1442886 w 1442885"/>
                  <a:gd name="connsiteY6" fmla="*/ 1528278 h 1528277"/>
                  <a:gd name="connsiteX7" fmla="*/ 1107734 w 1442885"/>
                  <a:gd name="connsiteY7" fmla="*/ 1528278 h 1528277"/>
                  <a:gd name="connsiteX8" fmla="*/ 1000717 w 1442885"/>
                  <a:gd name="connsiteY8" fmla="*/ 1201808 h 1528277"/>
                  <a:gd name="connsiteX9" fmla="*/ 921552 w 1442885"/>
                  <a:gd name="connsiteY9" fmla="*/ 953995 h 1528277"/>
                  <a:gd name="connsiteX10" fmla="*/ 772582 w 1442885"/>
                  <a:gd name="connsiteY10" fmla="*/ 500111 h 1528277"/>
                  <a:gd name="connsiteX11" fmla="*/ 726008 w 1442885"/>
                  <a:gd name="connsiteY11" fmla="*/ 326470 h 1528277"/>
                  <a:gd name="connsiteX12" fmla="*/ 719074 w 1442885"/>
                  <a:gd name="connsiteY12" fmla="*/ 326470 h 1528277"/>
                  <a:gd name="connsiteX13" fmla="*/ 672499 w 1442885"/>
                  <a:gd name="connsiteY13" fmla="*/ 502411 h 1528277"/>
                  <a:gd name="connsiteX14" fmla="*/ 525842 w 1442885"/>
                  <a:gd name="connsiteY14" fmla="*/ 953995 h 1528277"/>
                  <a:gd name="connsiteX15" fmla="*/ 921436 w 1442885"/>
                  <a:gd name="connsiteY15" fmla="*/ 953995 h 152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2885" h="1528277">
                    <a:moveTo>
                      <a:pt x="1000717" y="1201808"/>
                    </a:moveTo>
                    <a:lnTo>
                      <a:pt x="444480" y="1201808"/>
                    </a:lnTo>
                    <a:lnTo>
                      <a:pt x="337463" y="1528278"/>
                    </a:lnTo>
                    <a:lnTo>
                      <a:pt x="0" y="1528278"/>
                    </a:lnTo>
                    <a:lnTo>
                      <a:pt x="544564" y="0"/>
                    </a:lnTo>
                    <a:lnTo>
                      <a:pt x="900634" y="0"/>
                    </a:lnTo>
                    <a:lnTo>
                      <a:pt x="1442886" y="1528278"/>
                    </a:lnTo>
                    <a:lnTo>
                      <a:pt x="1107734" y="1528278"/>
                    </a:lnTo>
                    <a:lnTo>
                      <a:pt x="1000717" y="1201808"/>
                    </a:lnTo>
                    <a:close/>
                    <a:moveTo>
                      <a:pt x="921552" y="953995"/>
                    </a:moveTo>
                    <a:lnTo>
                      <a:pt x="772582" y="500111"/>
                    </a:lnTo>
                    <a:cubicBezTo>
                      <a:pt x="756287" y="451469"/>
                      <a:pt x="737680" y="384312"/>
                      <a:pt x="726008" y="326470"/>
                    </a:cubicBezTo>
                    <a:lnTo>
                      <a:pt x="719074" y="326470"/>
                    </a:lnTo>
                    <a:cubicBezTo>
                      <a:pt x="709713" y="384312"/>
                      <a:pt x="688794" y="451469"/>
                      <a:pt x="672499" y="502411"/>
                    </a:cubicBezTo>
                    <a:lnTo>
                      <a:pt x="525842" y="953995"/>
                    </a:lnTo>
                    <a:lnTo>
                      <a:pt x="921436" y="953995"/>
                    </a:lnTo>
                    <a:close/>
                  </a:path>
                </a:pathLst>
              </a:custGeom>
              <a:solidFill>
                <a:srgbClr val="98C93C"/>
              </a:solidFill>
              <a:ln w="0" cap="flat">
                <a:noFill/>
                <a:prstDash val="solid"/>
                <a:miter/>
              </a:ln>
            </p:spPr>
            <p:txBody>
              <a:bodyPr rtlCol="0" anchor="ctr"/>
              <a:lstStyle/>
              <a:p>
                <a:pPr algn="r" defTabSz="685783">
                  <a:defRPr/>
                </a:pPr>
                <a:endParaRPr lang="en-US" sz="1351" b="1">
                  <a:solidFill>
                    <a:srgbClr val="000000"/>
                  </a:solidFill>
                </a:endParaRPr>
              </a:p>
            </p:txBody>
          </p:sp>
          <p:sp>
            <p:nvSpPr>
              <p:cNvPr id="42" name="Freeform 64">
                <a:extLst>
                  <a:ext uri="{FF2B5EF4-FFF2-40B4-BE49-F238E27FC236}">
                    <a16:creationId xmlns:a16="http://schemas.microsoft.com/office/drawing/2014/main" id="{33BCF233-900B-E06C-C78C-3B8DB6866BD8}"/>
                  </a:ext>
                </a:extLst>
              </p:cNvPr>
              <p:cNvSpPr/>
              <p:nvPr/>
            </p:nvSpPr>
            <p:spPr>
              <a:xfrm>
                <a:off x="3438803" y="2900919"/>
                <a:ext cx="524997" cy="201091"/>
              </a:xfrm>
              <a:custGeom>
                <a:avLst/>
                <a:gdLst>
                  <a:gd name="connsiteX0" fmla="*/ 161632 w 524997"/>
                  <a:gd name="connsiteY0" fmla="*/ 9148 h 201091"/>
                  <a:gd name="connsiteX1" fmla="*/ 494703 w 524997"/>
                  <a:gd name="connsiteY1" fmla="*/ 408 h 201091"/>
                  <a:gd name="connsiteX2" fmla="*/ 512617 w 524997"/>
                  <a:gd name="connsiteY2" fmla="*/ 47901 h 201091"/>
                  <a:gd name="connsiteX3" fmla="*/ 26416 w 524997"/>
                  <a:gd name="connsiteY3" fmla="*/ 201074 h 201091"/>
                  <a:gd name="connsiteX4" fmla="*/ 5266 w 524997"/>
                  <a:gd name="connsiteY4" fmla="*/ 160596 h 201091"/>
                  <a:gd name="connsiteX5" fmla="*/ 99456 w 524997"/>
                  <a:gd name="connsiteY5" fmla="*/ 30192 h 201091"/>
                  <a:gd name="connsiteX6" fmla="*/ 161748 w 524997"/>
                  <a:gd name="connsiteY6" fmla="*/ 9263 h 20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997" h="201091">
                    <a:moveTo>
                      <a:pt x="161632" y="9148"/>
                    </a:moveTo>
                    <a:cubicBezTo>
                      <a:pt x="228893" y="16508"/>
                      <a:pt x="357638" y="23292"/>
                      <a:pt x="494703" y="408"/>
                    </a:cubicBezTo>
                    <a:cubicBezTo>
                      <a:pt x="522787" y="-4306"/>
                      <a:pt x="536771" y="33067"/>
                      <a:pt x="512617" y="47901"/>
                    </a:cubicBezTo>
                    <a:cubicBezTo>
                      <a:pt x="392309" y="121728"/>
                      <a:pt x="200001" y="202454"/>
                      <a:pt x="26416" y="201074"/>
                    </a:cubicBezTo>
                    <a:cubicBezTo>
                      <a:pt x="5613" y="200959"/>
                      <a:pt x="-8024" y="176465"/>
                      <a:pt x="5266" y="160596"/>
                    </a:cubicBezTo>
                    <a:cubicBezTo>
                      <a:pt x="37741" y="121842"/>
                      <a:pt x="76804" y="74235"/>
                      <a:pt x="99456" y="30192"/>
                    </a:cubicBezTo>
                    <a:cubicBezTo>
                      <a:pt x="99456" y="30192"/>
                      <a:pt x="110435" y="3628"/>
                      <a:pt x="161748" y="9263"/>
                    </a:cubicBezTo>
                    <a:close/>
                  </a:path>
                </a:pathLst>
              </a:custGeom>
              <a:solidFill>
                <a:srgbClr val="98C93C"/>
              </a:solidFill>
              <a:ln w="0" cap="flat">
                <a:noFill/>
                <a:prstDash val="solid"/>
                <a:miter/>
              </a:ln>
            </p:spPr>
            <p:txBody>
              <a:bodyPr rtlCol="0" anchor="ctr"/>
              <a:lstStyle/>
              <a:p>
                <a:pPr algn="r" defTabSz="685783">
                  <a:defRPr/>
                </a:pPr>
                <a:endParaRPr lang="en-US" sz="1351" b="1">
                  <a:solidFill>
                    <a:srgbClr val="000000"/>
                  </a:solidFill>
                </a:endParaRPr>
              </a:p>
            </p:txBody>
          </p:sp>
          <p:sp>
            <p:nvSpPr>
              <p:cNvPr id="43" name="Freeform 65">
                <a:extLst>
                  <a:ext uri="{FF2B5EF4-FFF2-40B4-BE49-F238E27FC236}">
                    <a16:creationId xmlns:a16="http://schemas.microsoft.com/office/drawing/2014/main" id="{E087EA2A-28F4-6AE3-18B1-54383F7D09EA}"/>
                  </a:ext>
                </a:extLst>
              </p:cNvPr>
              <p:cNvSpPr/>
              <p:nvPr/>
            </p:nvSpPr>
            <p:spPr>
              <a:xfrm>
                <a:off x="2815208" y="2683616"/>
                <a:ext cx="632640" cy="364093"/>
              </a:xfrm>
              <a:custGeom>
                <a:avLst/>
                <a:gdLst>
                  <a:gd name="connsiteX0" fmla="*/ 612681 w 632640"/>
                  <a:gd name="connsiteY0" fmla="*/ 205522 h 364093"/>
                  <a:gd name="connsiteX1" fmla="*/ 41190 w 632640"/>
                  <a:gd name="connsiteY1" fmla="*/ 3821 h 364093"/>
                  <a:gd name="connsiteX2" fmla="*/ 3861 w 632640"/>
                  <a:gd name="connsiteY2" fmla="*/ 40620 h 364093"/>
                  <a:gd name="connsiteX3" fmla="*/ 450768 w 632640"/>
                  <a:gd name="connsiteY3" fmla="*/ 360650 h 364093"/>
                  <a:gd name="connsiteX4" fmla="*/ 522190 w 632640"/>
                  <a:gd name="connsiteY4" fmla="*/ 353405 h 364093"/>
                  <a:gd name="connsiteX5" fmla="*/ 626781 w 632640"/>
                  <a:gd name="connsiteY5" fmla="*/ 250140 h 364093"/>
                  <a:gd name="connsiteX6" fmla="*/ 612681 w 632640"/>
                  <a:gd name="connsiteY6" fmla="*/ 205522 h 36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40" h="364093">
                    <a:moveTo>
                      <a:pt x="612681" y="205522"/>
                    </a:moveTo>
                    <a:cubicBezTo>
                      <a:pt x="505780" y="181718"/>
                      <a:pt x="232111" y="113756"/>
                      <a:pt x="41190" y="3821"/>
                    </a:cubicBezTo>
                    <a:cubicBezTo>
                      <a:pt x="17036" y="-10093"/>
                      <a:pt x="-10238" y="16701"/>
                      <a:pt x="3861" y="40620"/>
                    </a:cubicBezTo>
                    <a:cubicBezTo>
                      <a:pt x="58179" y="132845"/>
                      <a:pt x="182069" y="276934"/>
                      <a:pt x="450768" y="360650"/>
                    </a:cubicBezTo>
                    <a:cubicBezTo>
                      <a:pt x="450768" y="360650"/>
                      <a:pt x="496072" y="372034"/>
                      <a:pt x="522190" y="353405"/>
                    </a:cubicBezTo>
                    <a:cubicBezTo>
                      <a:pt x="548887" y="336041"/>
                      <a:pt x="591879" y="304072"/>
                      <a:pt x="626781" y="250140"/>
                    </a:cubicBezTo>
                    <a:cubicBezTo>
                      <a:pt x="637991" y="232776"/>
                      <a:pt x="633022" y="210122"/>
                      <a:pt x="612681" y="205522"/>
                    </a:cubicBezTo>
                    <a:close/>
                  </a:path>
                </a:pathLst>
              </a:custGeom>
              <a:solidFill>
                <a:srgbClr val="006197"/>
              </a:solidFill>
              <a:ln w="0" cap="flat">
                <a:noFill/>
                <a:prstDash val="solid"/>
                <a:miter/>
              </a:ln>
            </p:spPr>
            <p:txBody>
              <a:bodyPr rtlCol="0" anchor="ctr"/>
              <a:lstStyle/>
              <a:p>
                <a:pPr algn="r" defTabSz="685783">
                  <a:defRPr/>
                </a:pPr>
                <a:endParaRPr lang="en-US" sz="1351" b="1">
                  <a:solidFill>
                    <a:srgbClr val="000000"/>
                  </a:solidFill>
                </a:endParaRPr>
              </a:p>
            </p:txBody>
          </p:sp>
          <p:sp>
            <p:nvSpPr>
              <p:cNvPr id="44" name="Freeform 66">
                <a:extLst>
                  <a:ext uri="{FF2B5EF4-FFF2-40B4-BE49-F238E27FC236}">
                    <a16:creationId xmlns:a16="http://schemas.microsoft.com/office/drawing/2014/main" id="{19EDBDFF-A5F6-1D8F-0043-B0B2C1562977}"/>
                  </a:ext>
                </a:extLst>
              </p:cNvPr>
              <p:cNvSpPr/>
              <p:nvPr/>
            </p:nvSpPr>
            <p:spPr>
              <a:xfrm>
                <a:off x="3819397" y="2003495"/>
                <a:ext cx="549688" cy="337416"/>
              </a:xfrm>
              <a:custGeom>
                <a:avLst/>
                <a:gdLst>
                  <a:gd name="connsiteX0" fmla="*/ 493289 w 549690"/>
                  <a:gd name="connsiteY0" fmla="*/ 269156 h 337415"/>
                  <a:gd name="connsiteX1" fmla="*/ 549687 w 549690"/>
                  <a:gd name="connsiteY1" fmla="*/ 38707 h 337415"/>
                  <a:gd name="connsiteX2" fmla="*/ 501726 w 549690"/>
                  <a:gd name="connsiteY2" fmla="*/ 529 h 337415"/>
                  <a:gd name="connsiteX3" fmla="*/ 83480 w 549690"/>
                  <a:gd name="connsiteY3" fmla="*/ 23643 h 337415"/>
                  <a:gd name="connsiteX4" fmla="*/ 41412 w 549690"/>
                  <a:gd name="connsiteY4" fmla="*/ 58946 h 337415"/>
                  <a:gd name="connsiteX5" fmla="*/ 385 w 549690"/>
                  <a:gd name="connsiteY5" fmla="*/ 288245 h 337415"/>
                  <a:gd name="connsiteX6" fmla="*/ 40257 w 549690"/>
                  <a:gd name="connsiteY6" fmla="*/ 333093 h 337415"/>
                  <a:gd name="connsiteX7" fmla="*/ 447986 w 549690"/>
                  <a:gd name="connsiteY7" fmla="*/ 309520 h 337415"/>
                  <a:gd name="connsiteX8" fmla="*/ 493289 w 549690"/>
                  <a:gd name="connsiteY8" fmla="*/ 269156 h 33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90" h="337415">
                    <a:moveTo>
                      <a:pt x="493289" y="269156"/>
                    </a:moveTo>
                    <a:cubicBezTo>
                      <a:pt x="505540" y="224308"/>
                      <a:pt x="550150" y="65616"/>
                      <a:pt x="549687" y="38707"/>
                    </a:cubicBezTo>
                    <a:cubicBezTo>
                      <a:pt x="549225" y="13753"/>
                      <a:pt x="526458" y="-3266"/>
                      <a:pt x="501726" y="529"/>
                    </a:cubicBezTo>
                    <a:cubicBezTo>
                      <a:pt x="442439" y="9844"/>
                      <a:pt x="290696" y="26058"/>
                      <a:pt x="83480" y="23643"/>
                    </a:cubicBezTo>
                    <a:cubicBezTo>
                      <a:pt x="62099" y="23413"/>
                      <a:pt x="43493" y="37787"/>
                      <a:pt x="41412" y="58946"/>
                    </a:cubicBezTo>
                    <a:cubicBezTo>
                      <a:pt x="38754" y="85280"/>
                      <a:pt x="4315" y="259842"/>
                      <a:pt x="385" y="288245"/>
                    </a:cubicBezTo>
                    <a:cubicBezTo>
                      <a:pt x="-2966" y="312279"/>
                      <a:pt x="15987" y="330793"/>
                      <a:pt x="40257" y="333093"/>
                    </a:cubicBezTo>
                    <a:cubicBezTo>
                      <a:pt x="164725" y="344823"/>
                      <a:pt x="314734" y="331253"/>
                      <a:pt x="447986" y="309520"/>
                    </a:cubicBezTo>
                    <a:cubicBezTo>
                      <a:pt x="447986" y="309520"/>
                      <a:pt x="483928" y="302045"/>
                      <a:pt x="493289" y="269156"/>
                    </a:cubicBezTo>
                    <a:close/>
                  </a:path>
                </a:pathLst>
              </a:custGeom>
              <a:solidFill>
                <a:srgbClr val="006197"/>
              </a:solidFill>
              <a:ln w="0" cap="flat">
                <a:noFill/>
                <a:prstDash val="solid"/>
                <a:miter/>
              </a:ln>
            </p:spPr>
            <p:txBody>
              <a:bodyPr rtlCol="0" anchor="ctr"/>
              <a:lstStyle/>
              <a:p>
                <a:pPr algn="r" defTabSz="685783">
                  <a:defRPr/>
                </a:pPr>
                <a:endParaRPr lang="en-US" sz="1351" b="1">
                  <a:solidFill>
                    <a:srgbClr val="000000"/>
                  </a:solidFill>
                </a:endParaRPr>
              </a:p>
            </p:txBody>
          </p:sp>
          <p:sp>
            <p:nvSpPr>
              <p:cNvPr id="45" name="Freeform 67">
                <a:extLst>
                  <a:ext uri="{FF2B5EF4-FFF2-40B4-BE49-F238E27FC236}">
                    <a16:creationId xmlns:a16="http://schemas.microsoft.com/office/drawing/2014/main" id="{F1D836C5-DF3A-1359-1ED6-2C3BAD737CD0}"/>
                  </a:ext>
                </a:extLst>
              </p:cNvPr>
              <p:cNvSpPr/>
              <p:nvPr/>
            </p:nvSpPr>
            <p:spPr>
              <a:xfrm>
                <a:off x="3200732" y="1617190"/>
                <a:ext cx="854384" cy="329512"/>
              </a:xfrm>
              <a:custGeom>
                <a:avLst/>
                <a:gdLst>
                  <a:gd name="connsiteX0" fmla="*/ 17399 w 854384"/>
                  <a:gd name="connsiteY0" fmla="*/ 108318 h 329512"/>
                  <a:gd name="connsiteX1" fmla="*/ 398547 w 854384"/>
                  <a:gd name="connsiteY1" fmla="*/ 275290 h 329512"/>
                  <a:gd name="connsiteX2" fmla="*/ 808241 w 854384"/>
                  <a:gd name="connsiteY2" fmla="*/ 328302 h 329512"/>
                  <a:gd name="connsiteX3" fmla="*/ 839676 w 854384"/>
                  <a:gd name="connsiteY3" fmla="*/ 245276 h 329512"/>
                  <a:gd name="connsiteX4" fmla="*/ 474592 w 854384"/>
                  <a:gd name="connsiteY4" fmla="*/ 32077 h 329512"/>
                  <a:gd name="connsiteX5" fmla="*/ 37392 w 854384"/>
                  <a:gd name="connsiteY5" fmla="*/ 24372 h 329512"/>
                  <a:gd name="connsiteX6" fmla="*/ 17283 w 854384"/>
                  <a:gd name="connsiteY6" fmla="*/ 108203 h 3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4384" h="329512">
                    <a:moveTo>
                      <a:pt x="17399" y="108318"/>
                    </a:moveTo>
                    <a:cubicBezTo>
                      <a:pt x="65360" y="148566"/>
                      <a:pt x="165906" y="215148"/>
                      <a:pt x="398547" y="275290"/>
                    </a:cubicBezTo>
                    <a:cubicBezTo>
                      <a:pt x="616165" y="331522"/>
                      <a:pt x="742020" y="331752"/>
                      <a:pt x="808241" y="328302"/>
                    </a:cubicBezTo>
                    <a:cubicBezTo>
                      <a:pt x="850771" y="326118"/>
                      <a:pt x="869840" y="275290"/>
                      <a:pt x="839676" y="245276"/>
                    </a:cubicBezTo>
                    <a:cubicBezTo>
                      <a:pt x="776229" y="182259"/>
                      <a:pt x="649449" y="81869"/>
                      <a:pt x="474592" y="32077"/>
                    </a:cubicBezTo>
                    <a:cubicBezTo>
                      <a:pt x="289912" y="-20476"/>
                      <a:pt x="120949" y="2408"/>
                      <a:pt x="37392" y="24372"/>
                    </a:cubicBezTo>
                    <a:cubicBezTo>
                      <a:pt x="-1554" y="34606"/>
                      <a:pt x="-13111" y="82674"/>
                      <a:pt x="17283" y="108203"/>
                    </a:cubicBezTo>
                    <a:close/>
                  </a:path>
                </a:pathLst>
              </a:custGeom>
              <a:solidFill>
                <a:srgbClr val="006197"/>
              </a:solidFill>
              <a:ln w="0" cap="flat">
                <a:noFill/>
                <a:prstDash val="solid"/>
                <a:miter/>
              </a:ln>
            </p:spPr>
            <p:txBody>
              <a:bodyPr rtlCol="0" anchor="ctr"/>
              <a:lstStyle/>
              <a:p>
                <a:pPr algn="r" defTabSz="685783">
                  <a:defRPr/>
                </a:pPr>
                <a:endParaRPr lang="en-US" sz="1351" b="1">
                  <a:solidFill>
                    <a:srgbClr val="000000"/>
                  </a:solidFill>
                </a:endParaRPr>
              </a:p>
            </p:txBody>
          </p:sp>
          <p:sp>
            <p:nvSpPr>
              <p:cNvPr id="46" name="Freeform 68">
                <a:extLst>
                  <a:ext uri="{FF2B5EF4-FFF2-40B4-BE49-F238E27FC236}">
                    <a16:creationId xmlns:a16="http://schemas.microsoft.com/office/drawing/2014/main" id="{A534194E-3EE5-4A86-2D71-A912E48E117D}"/>
                  </a:ext>
                </a:extLst>
              </p:cNvPr>
              <p:cNvSpPr/>
              <p:nvPr/>
            </p:nvSpPr>
            <p:spPr>
              <a:xfrm>
                <a:off x="2593709" y="1573569"/>
                <a:ext cx="1183016" cy="878380"/>
              </a:xfrm>
              <a:custGeom>
                <a:avLst/>
                <a:gdLst>
                  <a:gd name="connsiteX0" fmla="*/ 13522 w 1183016"/>
                  <a:gd name="connsiteY0" fmla="*/ 365829 h 878380"/>
                  <a:gd name="connsiteX1" fmla="*/ 0 w 1183016"/>
                  <a:gd name="connsiteY1" fmla="*/ 326271 h 878380"/>
                  <a:gd name="connsiteX2" fmla="*/ 1849 w 1183016"/>
                  <a:gd name="connsiteY2" fmla="*/ 310862 h 878380"/>
                  <a:gd name="connsiteX3" fmla="*/ 155441 w 1183016"/>
                  <a:gd name="connsiteY3" fmla="*/ 17626 h 878380"/>
                  <a:gd name="connsiteX4" fmla="*/ 218889 w 1183016"/>
                  <a:gd name="connsiteY4" fmla="*/ 10956 h 878380"/>
                  <a:gd name="connsiteX5" fmla="*/ 1147837 w 1183016"/>
                  <a:gd name="connsiteY5" fmla="*/ 437011 h 878380"/>
                  <a:gd name="connsiteX6" fmla="*/ 1182739 w 1183016"/>
                  <a:gd name="connsiteY6" fmla="*/ 484389 h 878380"/>
                  <a:gd name="connsiteX7" fmla="*/ 1103458 w 1183016"/>
                  <a:gd name="connsiteY7" fmla="*/ 848001 h 878380"/>
                  <a:gd name="connsiteX8" fmla="*/ 1055150 w 1183016"/>
                  <a:gd name="connsiteY8" fmla="*/ 877785 h 878380"/>
                  <a:gd name="connsiteX9" fmla="*/ 13522 w 1183016"/>
                  <a:gd name="connsiteY9" fmla="*/ 365829 h 87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016" h="878380">
                    <a:moveTo>
                      <a:pt x="13522" y="365829"/>
                    </a:moveTo>
                    <a:cubicBezTo>
                      <a:pt x="4969" y="354905"/>
                      <a:pt x="0" y="341220"/>
                      <a:pt x="0" y="326271"/>
                    </a:cubicBezTo>
                    <a:cubicBezTo>
                      <a:pt x="0" y="320981"/>
                      <a:pt x="578" y="315692"/>
                      <a:pt x="1849" y="310862"/>
                    </a:cubicBezTo>
                    <a:cubicBezTo>
                      <a:pt x="30857" y="196442"/>
                      <a:pt x="103435" y="89497"/>
                      <a:pt x="155441" y="17626"/>
                    </a:cubicBezTo>
                    <a:cubicBezTo>
                      <a:pt x="170349" y="-2958"/>
                      <a:pt x="199935" y="-5948"/>
                      <a:pt x="218889" y="10956"/>
                    </a:cubicBezTo>
                    <a:cubicBezTo>
                      <a:pt x="551267" y="307182"/>
                      <a:pt x="1012273" y="411712"/>
                      <a:pt x="1147837" y="437011"/>
                    </a:cubicBezTo>
                    <a:cubicBezTo>
                      <a:pt x="1170142" y="441151"/>
                      <a:pt x="1185281" y="461850"/>
                      <a:pt x="1182739" y="484389"/>
                    </a:cubicBezTo>
                    <a:cubicBezTo>
                      <a:pt x="1165634" y="634111"/>
                      <a:pt x="1123798" y="782109"/>
                      <a:pt x="1103458" y="848001"/>
                    </a:cubicBezTo>
                    <a:cubicBezTo>
                      <a:pt x="1097102" y="868585"/>
                      <a:pt x="1076415" y="881350"/>
                      <a:pt x="1055150" y="877785"/>
                    </a:cubicBezTo>
                    <a:cubicBezTo>
                      <a:pt x="444249" y="775210"/>
                      <a:pt x="137181" y="507042"/>
                      <a:pt x="13522" y="365829"/>
                    </a:cubicBezTo>
                    <a:close/>
                  </a:path>
                </a:pathLst>
              </a:custGeom>
              <a:solidFill>
                <a:srgbClr val="98C93C"/>
              </a:solidFill>
              <a:ln w="0" cap="flat">
                <a:noFill/>
                <a:prstDash val="solid"/>
                <a:miter/>
              </a:ln>
            </p:spPr>
            <p:txBody>
              <a:bodyPr rtlCol="0" anchor="ctr"/>
              <a:lstStyle/>
              <a:p>
                <a:pPr algn="r" defTabSz="685783">
                  <a:defRPr/>
                </a:pPr>
                <a:endParaRPr lang="en-US" sz="1351" b="1">
                  <a:solidFill>
                    <a:srgbClr val="000000"/>
                  </a:solidFill>
                </a:endParaRPr>
              </a:p>
            </p:txBody>
          </p:sp>
          <p:sp>
            <p:nvSpPr>
              <p:cNvPr id="47" name="Freeform 69">
                <a:extLst>
                  <a:ext uri="{FF2B5EF4-FFF2-40B4-BE49-F238E27FC236}">
                    <a16:creationId xmlns:a16="http://schemas.microsoft.com/office/drawing/2014/main" id="{56539A4C-3801-E75F-F9CB-38DADAA200F7}"/>
                  </a:ext>
                </a:extLst>
              </p:cNvPr>
              <p:cNvSpPr/>
              <p:nvPr/>
            </p:nvSpPr>
            <p:spPr>
              <a:xfrm>
                <a:off x="2613396" y="2124547"/>
                <a:ext cx="1427470" cy="717527"/>
              </a:xfrm>
              <a:custGeom>
                <a:avLst/>
                <a:gdLst>
                  <a:gd name="connsiteX0" fmla="*/ 46534 w 1427470"/>
                  <a:gd name="connsiteY0" fmla="*/ 346471 h 717527"/>
                  <a:gd name="connsiteX1" fmla="*/ 14637 w 1427470"/>
                  <a:gd name="connsiteY1" fmla="*/ 292309 h 717527"/>
                  <a:gd name="connsiteX2" fmla="*/ 4582 w 1427470"/>
                  <a:gd name="connsiteY2" fmla="*/ 34721 h 717527"/>
                  <a:gd name="connsiteX3" fmla="*/ 66065 w 1427470"/>
                  <a:gd name="connsiteY3" fmla="*/ 7927 h 717527"/>
                  <a:gd name="connsiteX4" fmla="*/ 1388643 w 1427470"/>
                  <a:gd name="connsiteY4" fmla="*/ 441342 h 717527"/>
                  <a:gd name="connsiteX5" fmla="*/ 1424239 w 1427470"/>
                  <a:gd name="connsiteY5" fmla="*/ 494469 h 717527"/>
                  <a:gd name="connsiteX6" fmla="*/ 1306935 w 1427470"/>
                  <a:gd name="connsiteY6" fmla="*/ 682255 h 717527"/>
                  <a:gd name="connsiteX7" fmla="*/ 1236554 w 1427470"/>
                  <a:gd name="connsiteY7" fmla="*/ 717098 h 717527"/>
                  <a:gd name="connsiteX8" fmla="*/ 46534 w 1427470"/>
                  <a:gd name="connsiteY8" fmla="*/ 346471 h 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7470" h="717527">
                    <a:moveTo>
                      <a:pt x="46534" y="346471"/>
                    </a:moveTo>
                    <a:cubicBezTo>
                      <a:pt x="29892" y="333362"/>
                      <a:pt x="18220" y="314043"/>
                      <a:pt x="14637" y="292309"/>
                    </a:cubicBezTo>
                    <a:cubicBezTo>
                      <a:pt x="-4779" y="198128"/>
                      <a:pt x="-1196" y="98543"/>
                      <a:pt x="4582" y="34721"/>
                    </a:cubicBezTo>
                    <a:cubicBezTo>
                      <a:pt x="7356" y="4822"/>
                      <a:pt x="42027" y="-10357"/>
                      <a:pt x="66065" y="7927"/>
                    </a:cubicBezTo>
                    <a:cubicBezTo>
                      <a:pt x="612709" y="422712"/>
                      <a:pt x="1207315" y="445136"/>
                      <a:pt x="1388643" y="441342"/>
                    </a:cubicBezTo>
                    <a:cubicBezTo>
                      <a:pt x="1416495" y="440766"/>
                      <a:pt x="1435333" y="469055"/>
                      <a:pt x="1424239" y="494469"/>
                    </a:cubicBezTo>
                    <a:cubicBezTo>
                      <a:pt x="1391879" y="568410"/>
                      <a:pt x="1339064" y="641317"/>
                      <a:pt x="1306935" y="682255"/>
                    </a:cubicBezTo>
                    <a:cubicBezTo>
                      <a:pt x="1289947" y="703874"/>
                      <a:pt x="1264175" y="716523"/>
                      <a:pt x="1236554" y="717098"/>
                    </a:cubicBezTo>
                    <a:cubicBezTo>
                      <a:pt x="611669" y="730553"/>
                      <a:pt x="152280" y="423862"/>
                      <a:pt x="46534" y="346471"/>
                    </a:cubicBezTo>
                    <a:close/>
                  </a:path>
                </a:pathLst>
              </a:custGeom>
              <a:solidFill>
                <a:srgbClr val="006197"/>
              </a:solidFill>
              <a:ln w="0" cap="flat">
                <a:noFill/>
                <a:prstDash val="solid"/>
                <a:miter/>
              </a:ln>
            </p:spPr>
            <p:txBody>
              <a:bodyPr rtlCol="0" anchor="ctr"/>
              <a:lstStyle/>
              <a:p>
                <a:pPr algn="r" defTabSz="685783">
                  <a:defRPr/>
                </a:pPr>
                <a:endParaRPr lang="en-US" sz="1351" b="1">
                  <a:solidFill>
                    <a:srgbClr val="000000"/>
                  </a:solidFill>
                </a:endParaRPr>
              </a:p>
            </p:txBody>
          </p:sp>
        </p:grpSp>
        <p:grpSp>
          <p:nvGrpSpPr>
            <p:cNvPr id="30" name="Graphic 25">
              <a:extLst>
                <a:ext uri="{FF2B5EF4-FFF2-40B4-BE49-F238E27FC236}">
                  <a16:creationId xmlns:a16="http://schemas.microsoft.com/office/drawing/2014/main" id="{3E4609ED-DBB5-DA20-9FA5-CBEEBC74C6F3}"/>
                </a:ext>
              </a:extLst>
            </p:cNvPr>
            <p:cNvGrpSpPr/>
            <p:nvPr/>
          </p:nvGrpSpPr>
          <p:grpSpPr>
            <a:xfrm>
              <a:off x="2572905" y="1575572"/>
              <a:ext cx="1788930" cy="1540106"/>
              <a:chOff x="2593709" y="1573569"/>
              <a:chExt cx="1775381" cy="1528442"/>
            </a:xfrm>
          </p:grpSpPr>
          <p:sp>
            <p:nvSpPr>
              <p:cNvPr id="31" name="Freeform 53">
                <a:extLst>
                  <a:ext uri="{FF2B5EF4-FFF2-40B4-BE49-F238E27FC236}">
                    <a16:creationId xmlns:a16="http://schemas.microsoft.com/office/drawing/2014/main" id="{C8A7956C-6F3D-92D5-4855-2D410DA48C45}"/>
                  </a:ext>
                </a:extLst>
              </p:cNvPr>
              <p:cNvSpPr/>
              <p:nvPr/>
            </p:nvSpPr>
            <p:spPr>
              <a:xfrm>
                <a:off x="3438803" y="2900917"/>
                <a:ext cx="524995" cy="201094"/>
              </a:xfrm>
              <a:custGeom>
                <a:avLst/>
                <a:gdLst>
                  <a:gd name="connsiteX0" fmla="*/ 161632 w 524997"/>
                  <a:gd name="connsiteY0" fmla="*/ 9148 h 201091"/>
                  <a:gd name="connsiteX1" fmla="*/ 494703 w 524997"/>
                  <a:gd name="connsiteY1" fmla="*/ 408 h 201091"/>
                  <a:gd name="connsiteX2" fmla="*/ 512617 w 524997"/>
                  <a:gd name="connsiteY2" fmla="*/ 47901 h 201091"/>
                  <a:gd name="connsiteX3" fmla="*/ 26416 w 524997"/>
                  <a:gd name="connsiteY3" fmla="*/ 201074 h 201091"/>
                  <a:gd name="connsiteX4" fmla="*/ 5266 w 524997"/>
                  <a:gd name="connsiteY4" fmla="*/ 160596 h 201091"/>
                  <a:gd name="connsiteX5" fmla="*/ 99456 w 524997"/>
                  <a:gd name="connsiteY5" fmla="*/ 30192 h 201091"/>
                  <a:gd name="connsiteX6" fmla="*/ 161748 w 524997"/>
                  <a:gd name="connsiteY6" fmla="*/ 9263 h 20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997" h="201091">
                    <a:moveTo>
                      <a:pt x="161632" y="9148"/>
                    </a:moveTo>
                    <a:cubicBezTo>
                      <a:pt x="228893" y="16508"/>
                      <a:pt x="357638" y="23292"/>
                      <a:pt x="494703" y="408"/>
                    </a:cubicBezTo>
                    <a:cubicBezTo>
                      <a:pt x="522787" y="-4306"/>
                      <a:pt x="536771" y="33067"/>
                      <a:pt x="512617" y="47901"/>
                    </a:cubicBezTo>
                    <a:cubicBezTo>
                      <a:pt x="392309" y="121728"/>
                      <a:pt x="200001" y="202454"/>
                      <a:pt x="26416" y="201074"/>
                    </a:cubicBezTo>
                    <a:cubicBezTo>
                      <a:pt x="5613" y="200959"/>
                      <a:pt x="-8024" y="176465"/>
                      <a:pt x="5266" y="160596"/>
                    </a:cubicBezTo>
                    <a:cubicBezTo>
                      <a:pt x="37741" y="121842"/>
                      <a:pt x="76804" y="74235"/>
                      <a:pt x="99456" y="30192"/>
                    </a:cubicBezTo>
                    <a:cubicBezTo>
                      <a:pt x="99456" y="30192"/>
                      <a:pt x="110435" y="3628"/>
                      <a:pt x="161748" y="9263"/>
                    </a:cubicBezTo>
                    <a:close/>
                  </a:path>
                </a:pathLst>
              </a:custGeom>
              <a:solidFill>
                <a:srgbClr val="98C93C"/>
              </a:solidFill>
              <a:ln w="0" cap="flat">
                <a:noFill/>
                <a:prstDash val="solid"/>
                <a:miter/>
              </a:ln>
            </p:spPr>
            <p:txBody>
              <a:bodyPr rtlCol="0" anchor="ctr"/>
              <a:lstStyle/>
              <a:p>
                <a:pPr algn="r" defTabSz="685783">
                  <a:defRPr/>
                </a:pPr>
                <a:endParaRPr lang="en-US" sz="1351" b="1">
                  <a:solidFill>
                    <a:srgbClr val="000000"/>
                  </a:solidFill>
                </a:endParaRPr>
              </a:p>
            </p:txBody>
          </p:sp>
          <p:sp>
            <p:nvSpPr>
              <p:cNvPr id="32" name="Freeform 54">
                <a:extLst>
                  <a:ext uri="{FF2B5EF4-FFF2-40B4-BE49-F238E27FC236}">
                    <a16:creationId xmlns:a16="http://schemas.microsoft.com/office/drawing/2014/main" id="{A188D0B8-CCC0-1230-F023-81C12016CC04}"/>
                  </a:ext>
                </a:extLst>
              </p:cNvPr>
              <p:cNvSpPr/>
              <p:nvPr/>
            </p:nvSpPr>
            <p:spPr>
              <a:xfrm>
                <a:off x="2815206" y="2683616"/>
                <a:ext cx="632641" cy="364094"/>
              </a:xfrm>
              <a:custGeom>
                <a:avLst/>
                <a:gdLst>
                  <a:gd name="connsiteX0" fmla="*/ 612681 w 632640"/>
                  <a:gd name="connsiteY0" fmla="*/ 205522 h 364093"/>
                  <a:gd name="connsiteX1" fmla="*/ 41190 w 632640"/>
                  <a:gd name="connsiteY1" fmla="*/ 3821 h 364093"/>
                  <a:gd name="connsiteX2" fmla="*/ 3861 w 632640"/>
                  <a:gd name="connsiteY2" fmla="*/ 40620 h 364093"/>
                  <a:gd name="connsiteX3" fmla="*/ 450768 w 632640"/>
                  <a:gd name="connsiteY3" fmla="*/ 360650 h 364093"/>
                  <a:gd name="connsiteX4" fmla="*/ 522190 w 632640"/>
                  <a:gd name="connsiteY4" fmla="*/ 353405 h 364093"/>
                  <a:gd name="connsiteX5" fmla="*/ 626781 w 632640"/>
                  <a:gd name="connsiteY5" fmla="*/ 250140 h 364093"/>
                  <a:gd name="connsiteX6" fmla="*/ 612681 w 632640"/>
                  <a:gd name="connsiteY6" fmla="*/ 205522 h 36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40" h="364093">
                    <a:moveTo>
                      <a:pt x="612681" y="205522"/>
                    </a:moveTo>
                    <a:cubicBezTo>
                      <a:pt x="505780" y="181718"/>
                      <a:pt x="232111" y="113756"/>
                      <a:pt x="41190" y="3821"/>
                    </a:cubicBezTo>
                    <a:cubicBezTo>
                      <a:pt x="17036" y="-10093"/>
                      <a:pt x="-10238" y="16701"/>
                      <a:pt x="3861" y="40620"/>
                    </a:cubicBezTo>
                    <a:cubicBezTo>
                      <a:pt x="58179" y="132845"/>
                      <a:pt x="182069" y="276934"/>
                      <a:pt x="450768" y="360650"/>
                    </a:cubicBezTo>
                    <a:cubicBezTo>
                      <a:pt x="450768" y="360650"/>
                      <a:pt x="496072" y="372034"/>
                      <a:pt x="522190" y="353405"/>
                    </a:cubicBezTo>
                    <a:cubicBezTo>
                      <a:pt x="548887" y="336041"/>
                      <a:pt x="591879" y="304072"/>
                      <a:pt x="626781" y="250140"/>
                    </a:cubicBezTo>
                    <a:cubicBezTo>
                      <a:pt x="637991" y="232776"/>
                      <a:pt x="633022" y="210122"/>
                      <a:pt x="612681" y="205522"/>
                    </a:cubicBezTo>
                    <a:close/>
                  </a:path>
                </a:pathLst>
              </a:custGeom>
              <a:solidFill>
                <a:srgbClr val="006197"/>
              </a:solidFill>
              <a:ln w="0" cap="flat">
                <a:noFill/>
                <a:prstDash val="solid"/>
                <a:miter/>
              </a:ln>
            </p:spPr>
            <p:txBody>
              <a:bodyPr rtlCol="0" anchor="ctr"/>
              <a:lstStyle/>
              <a:p>
                <a:pPr algn="r" defTabSz="685783">
                  <a:defRPr/>
                </a:pPr>
                <a:endParaRPr lang="en-US" sz="1351" b="1">
                  <a:solidFill>
                    <a:srgbClr val="000000"/>
                  </a:solidFill>
                </a:endParaRPr>
              </a:p>
            </p:txBody>
          </p:sp>
          <p:sp>
            <p:nvSpPr>
              <p:cNvPr id="33" name="Freeform 55">
                <a:extLst>
                  <a:ext uri="{FF2B5EF4-FFF2-40B4-BE49-F238E27FC236}">
                    <a16:creationId xmlns:a16="http://schemas.microsoft.com/office/drawing/2014/main" id="{4591AD93-9A8E-C010-E1DB-CD5E0CC115C4}"/>
                  </a:ext>
                </a:extLst>
              </p:cNvPr>
              <p:cNvSpPr/>
              <p:nvPr/>
            </p:nvSpPr>
            <p:spPr>
              <a:xfrm>
                <a:off x="3819400" y="2003496"/>
                <a:ext cx="549690" cy="337415"/>
              </a:xfrm>
              <a:custGeom>
                <a:avLst/>
                <a:gdLst>
                  <a:gd name="connsiteX0" fmla="*/ 493289 w 549690"/>
                  <a:gd name="connsiteY0" fmla="*/ 269156 h 337415"/>
                  <a:gd name="connsiteX1" fmla="*/ 549687 w 549690"/>
                  <a:gd name="connsiteY1" fmla="*/ 38707 h 337415"/>
                  <a:gd name="connsiteX2" fmla="*/ 501726 w 549690"/>
                  <a:gd name="connsiteY2" fmla="*/ 529 h 337415"/>
                  <a:gd name="connsiteX3" fmla="*/ 83480 w 549690"/>
                  <a:gd name="connsiteY3" fmla="*/ 23643 h 337415"/>
                  <a:gd name="connsiteX4" fmla="*/ 41412 w 549690"/>
                  <a:gd name="connsiteY4" fmla="*/ 58946 h 337415"/>
                  <a:gd name="connsiteX5" fmla="*/ 385 w 549690"/>
                  <a:gd name="connsiteY5" fmla="*/ 288245 h 337415"/>
                  <a:gd name="connsiteX6" fmla="*/ 40257 w 549690"/>
                  <a:gd name="connsiteY6" fmla="*/ 333093 h 337415"/>
                  <a:gd name="connsiteX7" fmla="*/ 447986 w 549690"/>
                  <a:gd name="connsiteY7" fmla="*/ 309520 h 337415"/>
                  <a:gd name="connsiteX8" fmla="*/ 493289 w 549690"/>
                  <a:gd name="connsiteY8" fmla="*/ 269156 h 33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90" h="337415">
                    <a:moveTo>
                      <a:pt x="493289" y="269156"/>
                    </a:moveTo>
                    <a:cubicBezTo>
                      <a:pt x="505540" y="224308"/>
                      <a:pt x="550150" y="65616"/>
                      <a:pt x="549687" y="38707"/>
                    </a:cubicBezTo>
                    <a:cubicBezTo>
                      <a:pt x="549225" y="13753"/>
                      <a:pt x="526458" y="-3266"/>
                      <a:pt x="501726" y="529"/>
                    </a:cubicBezTo>
                    <a:cubicBezTo>
                      <a:pt x="442439" y="9844"/>
                      <a:pt x="290696" y="26058"/>
                      <a:pt x="83480" y="23643"/>
                    </a:cubicBezTo>
                    <a:cubicBezTo>
                      <a:pt x="62099" y="23413"/>
                      <a:pt x="43493" y="37787"/>
                      <a:pt x="41412" y="58946"/>
                    </a:cubicBezTo>
                    <a:cubicBezTo>
                      <a:pt x="38754" y="85280"/>
                      <a:pt x="4315" y="259842"/>
                      <a:pt x="385" y="288245"/>
                    </a:cubicBezTo>
                    <a:cubicBezTo>
                      <a:pt x="-2966" y="312279"/>
                      <a:pt x="15987" y="330793"/>
                      <a:pt x="40257" y="333093"/>
                    </a:cubicBezTo>
                    <a:cubicBezTo>
                      <a:pt x="164725" y="344823"/>
                      <a:pt x="314734" y="331253"/>
                      <a:pt x="447986" y="309520"/>
                    </a:cubicBezTo>
                    <a:cubicBezTo>
                      <a:pt x="447986" y="309520"/>
                      <a:pt x="483928" y="302045"/>
                      <a:pt x="493289" y="269156"/>
                    </a:cubicBezTo>
                    <a:close/>
                  </a:path>
                </a:pathLst>
              </a:custGeom>
              <a:solidFill>
                <a:srgbClr val="006197"/>
              </a:solidFill>
              <a:ln w="0" cap="flat">
                <a:noFill/>
                <a:prstDash val="solid"/>
                <a:miter/>
              </a:ln>
            </p:spPr>
            <p:txBody>
              <a:bodyPr rtlCol="0" anchor="ctr"/>
              <a:lstStyle/>
              <a:p>
                <a:pPr algn="r" defTabSz="685783">
                  <a:defRPr/>
                </a:pPr>
                <a:endParaRPr lang="en-US" sz="1351" b="1">
                  <a:solidFill>
                    <a:srgbClr val="000000"/>
                  </a:solidFill>
                </a:endParaRPr>
              </a:p>
            </p:txBody>
          </p:sp>
          <p:sp>
            <p:nvSpPr>
              <p:cNvPr id="34" name="Freeform 56">
                <a:extLst>
                  <a:ext uri="{FF2B5EF4-FFF2-40B4-BE49-F238E27FC236}">
                    <a16:creationId xmlns:a16="http://schemas.microsoft.com/office/drawing/2014/main" id="{B80E0CE1-8CA3-00C9-DEFC-923566A2C2A9}"/>
                  </a:ext>
                </a:extLst>
              </p:cNvPr>
              <p:cNvSpPr/>
              <p:nvPr/>
            </p:nvSpPr>
            <p:spPr>
              <a:xfrm>
                <a:off x="3200731" y="1617190"/>
                <a:ext cx="854384" cy="329510"/>
              </a:xfrm>
              <a:custGeom>
                <a:avLst/>
                <a:gdLst>
                  <a:gd name="connsiteX0" fmla="*/ 17399 w 854384"/>
                  <a:gd name="connsiteY0" fmla="*/ 108318 h 329512"/>
                  <a:gd name="connsiteX1" fmla="*/ 398547 w 854384"/>
                  <a:gd name="connsiteY1" fmla="*/ 275290 h 329512"/>
                  <a:gd name="connsiteX2" fmla="*/ 808241 w 854384"/>
                  <a:gd name="connsiteY2" fmla="*/ 328302 h 329512"/>
                  <a:gd name="connsiteX3" fmla="*/ 839676 w 854384"/>
                  <a:gd name="connsiteY3" fmla="*/ 245276 h 329512"/>
                  <a:gd name="connsiteX4" fmla="*/ 474592 w 854384"/>
                  <a:gd name="connsiteY4" fmla="*/ 32077 h 329512"/>
                  <a:gd name="connsiteX5" fmla="*/ 37392 w 854384"/>
                  <a:gd name="connsiteY5" fmla="*/ 24372 h 329512"/>
                  <a:gd name="connsiteX6" fmla="*/ 17283 w 854384"/>
                  <a:gd name="connsiteY6" fmla="*/ 108203 h 3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4384" h="329512">
                    <a:moveTo>
                      <a:pt x="17399" y="108318"/>
                    </a:moveTo>
                    <a:cubicBezTo>
                      <a:pt x="65360" y="148566"/>
                      <a:pt x="165906" y="215148"/>
                      <a:pt x="398547" y="275290"/>
                    </a:cubicBezTo>
                    <a:cubicBezTo>
                      <a:pt x="616165" y="331522"/>
                      <a:pt x="742020" y="331752"/>
                      <a:pt x="808241" y="328302"/>
                    </a:cubicBezTo>
                    <a:cubicBezTo>
                      <a:pt x="850771" y="326118"/>
                      <a:pt x="869840" y="275290"/>
                      <a:pt x="839676" y="245276"/>
                    </a:cubicBezTo>
                    <a:cubicBezTo>
                      <a:pt x="776229" y="182259"/>
                      <a:pt x="649449" y="81869"/>
                      <a:pt x="474592" y="32077"/>
                    </a:cubicBezTo>
                    <a:cubicBezTo>
                      <a:pt x="289912" y="-20476"/>
                      <a:pt x="120949" y="2408"/>
                      <a:pt x="37392" y="24372"/>
                    </a:cubicBezTo>
                    <a:cubicBezTo>
                      <a:pt x="-1554" y="34606"/>
                      <a:pt x="-13111" y="82674"/>
                      <a:pt x="17283" y="108203"/>
                    </a:cubicBezTo>
                    <a:close/>
                  </a:path>
                </a:pathLst>
              </a:custGeom>
              <a:solidFill>
                <a:srgbClr val="006197"/>
              </a:solidFill>
              <a:ln w="0" cap="flat">
                <a:noFill/>
                <a:prstDash val="solid"/>
                <a:miter/>
              </a:ln>
            </p:spPr>
            <p:txBody>
              <a:bodyPr rtlCol="0" anchor="ctr"/>
              <a:lstStyle/>
              <a:p>
                <a:pPr algn="r" defTabSz="685783">
                  <a:defRPr/>
                </a:pPr>
                <a:endParaRPr lang="en-US" sz="1351" b="1">
                  <a:solidFill>
                    <a:srgbClr val="000000"/>
                  </a:solidFill>
                </a:endParaRPr>
              </a:p>
            </p:txBody>
          </p:sp>
          <p:sp>
            <p:nvSpPr>
              <p:cNvPr id="35" name="Freeform 57">
                <a:extLst>
                  <a:ext uri="{FF2B5EF4-FFF2-40B4-BE49-F238E27FC236}">
                    <a16:creationId xmlns:a16="http://schemas.microsoft.com/office/drawing/2014/main" id="{1AE37369-AC65-6D9F-640F-9885A22190EC}"/>
                  </a:ext>
                </a:extLst>
              </p:cNvPr>
              <p:cNvSpPr/>
              <p:nvPr/>
            </p:nvSpPr>
            <p:spPr>
              <a:xfrm>
                <a:off x="2593709" y="1573569"/>
                <a:ext cx="1183021" cy="878378"/>
              </a:xfrm>
              <a:custGeom>
                <a:avLst/>
                <a:gdLst>
                  <a:gd name="connsiteX0" fmla="*/ 13522 w 1183016"/>
                  <a:gd name="connsiteY0" fmla="*/ 365829 h 878380"/>
                  <a:gd name="connsiteX1" fmla="*/ 0 w 1183016"/>
                  <a:gd name="connsiteY1" fmla="*/ 326271 h 878380"/>
                  <a:gd name="connsiteX2" fmla="*/ 1849 w 1183016"/>
                  <a:gd name="connsiteY2" fmla="*/ 310862 h 878380"/>
                  <a:gd name="connsiteX3" fmla="*/ 155441 w 1183016"/>
                  <a:gd name="connsiteY3" fmla="*/ 17626 h 878380"/>
                  <a:gd name="connsiteX4" fmla="*/ 218889 w 1183016"/>
                  <a:gd name="connsiteY4" fmla="*/ 10956 h 878380"/>
                  <a:gd name="connsiteX5" fmla="*/ 1147837 w 1183016"/>
                  <a:gd name="connsiteY5" fmla="*/ 437011 h 878380"/>
                  <a:gd name="connsiteX6" fmla="*/ 1182739 w 1183016"/>
                  <a:gd name="connsiteY6" fmla="*/ 484389 h 878380"/>
                  <a:gd name="connsiteX7" fmla="*/ 1103458 w 1183016"/>
                  <a:gd name="connsiteY7" fmla="*/ 848001 h 878380"/>
                  <a:gd name="connsiteX8" fmla="*/ 1055150 w 1183016"/>
                  <a:gd name="connsiteY8" fmla="*/ 877785 h 878380"/>
                  <a:gd name="connsiteX9" fmla="*/ 13522 w 1183016"/>
                  <a:gd name="connsiteY9" fmla="*/ 365829 h 87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016" h="878380">
                    <a:moveTo>
                      <a:pt x="13522" y="365829"/>
                    </a:moveTo>
                    <a:cubicBezTo>
                      <a:pt x="4969" y="354905"/>
                      <a:pt x="0" y="341220"/>
                      <a:pt x="0" y="326271"/>
                    </a:cubicBezTo>
                    <a:cubicBezTo>
                      <a:pt x="0" y="320981"/>
                      <a:pt x="578" y="315692"/>
                      <a:pt x="1849" y="310862"/>
                    </a:cubicBezTo>
                    <a:cubicBezTo>
                      <a:pt x="30857" y="196442"/>
                      <a:pt x="103435" y="89497"/>
                      <a:pt x="155441" y="17626"/>
                    </a:cubicBezTo>
                    <a:cubicBezTo>
                      <a:pt x="170349" y="-2958"/>
                      <a:pt x="199935" y="-5948"/>
                      <a:pt x="218889" y="10956"/>
                    </a:cubicBezTo>
                    <a:cubicBezTo>
                      <a:pt x="551267" y="307182"/>
                      <a:pt x="1012273" y="411712"/>
                      <a:pt x="1147837" y="437011"/>
                    </a:cubicBezTo>
                    <a:cubicBezTo>
                      <a:pt x="1170142" y="441151"/>
                      <a:pt x="1185281" y="461850"/>
                      <a:pt x="1182739" y="484389"/>
                    </a:cubicBezTo>
                    <a:cubicBezTo>
                      <a:pt x="1165634" y="634111"/>
                      <a:pt x="1123798" y="782109"/>
                      <a:pt x="1103458" y="848001"/>
                    </a:cubicBezTo>
                    <a:cubicBezTo>
                      <a:pt x="1097102" y="868585"/>
                      <a:pt x="1076415" y="881350"/>
                      <a:pt x="1055150" y="877785"/>
                    </a:cubicBezTo>
                    <a:cubicBezTo>
                      <a:pt x="444249" y="775210"/>
                      <a:pt x="137181" y="507042"/>
                      <a:pt x="13522" y="365829"/>
                    </a:cubicBezTo>
                    <a:close/>
                  </a:path>
                </a:pathLst>
              </a:custGeom>
              <a:solidFill>
                <a:srgbClr val="98C93C"/>
              </a:solidFill>
              <a:ln w="0" cap="flat">
                <a:noFill/>
                <a:prstDash val="solid"/>
                <a:miter/>
              </a:ln>
            </p:spPr>
            <p:txBody>
              <a:bodyPr rtlCol="0" anchor="ctr"/>
              <a:lstStyle/>
              <a:p>
                <a:pPr algn="r" defTabSz="685783">
                  <a:defRPr/>
                </a:pPr>
                <a:endParaRPr lang="en-US" sz="1351" b="1">
                  <a:solidFill>
                    <a:srgbClr val="000000"/>
                  </a:solidFill>
                </a:endParaRPr>
              </a:p>
            </p:txBody>
          </p:sp>
          <p:sp>
            <p:nvSpPr>
              <p:cNvPr id="36" name="Freeform 58">
                <a:extLst>
                  <a:ext uri="{FF2B5EF4-FFF2-40B4-BE49-F238E27FC236}">
                    <a16:creationId xmlns:a16="http://schemas.microsoft.com/office/drawing/2014/main" id="{501FA64B-6718-0BA3-6DD0-2A6976710582}"/>
                  </a:ext>
                </a:extLst>
              </p:cNvPr>
              <p:cNvSpPr/>
              <p:nvPr/>
            </p:nvSpPr>
            <p:spPr>
              <a:xfrm>
                <a:off x="2613396" y="2124547"/>
                <a:ext cx="1427470" cy="717527"/>
              </a:xfrm>
              <a:custGeom>
                <a:avLst/>
                <a:gdLst>
                  <a:gd name="connsiteX0" fmla="*/ 46534 w 1427470"/>
                  <a:gd name="connsiteY0" fmla="*/ 346471 h 717527"/>
                  <a:gd name="connsiteX1" fmla="*/ 14637 w 1427470"/>
                  <a:gd name="connsiteY1" fmla="*/ 292309 h 717527"/>
                  <a:gd name="connsiteX2" fmla="*/ 4582 w 1427470"/>
                  <a:gd name="connsiteY2" fmla="*/ 34721 h 717527"/>
                  <a:gd name="connsiteX3" fmla="*/ 66065 w 1427470"/>
                  <a:gd name="connsiteY3" fmla="*/ 7927 h 717527"/>
                  <a:gd name="connsiteX4" fmla="*/ 1388643 w 1427470"/>
                  <a:gd name="connsiteY4" fmla="*/ 441342 h 717527"/>
                  <a:gd name="connsiteX5" fmla="*/ 1424239 w 1427470"/>
                  <a:gd name="connsiteY5" fmla="*/ 494469 h 717527"/>
                  <a:gd name="connsiteX6" fmla="*/ 1306935 w 1427470"/>
                  <a:gd name="connsiteY6" fmla="*/ 682255 h 717527"/>
                  <a:gd name="connsiteX7" fmla="*/ 1236554 w 1427470"/>
                  <a:gd name="connsiteY7" fmla="*/ 717098 h 717527"/>
                  <a:gd name="connsiteX8" fmla="*/ 46534 w 1427470"/>
                  <a:gd name="connsiteY8" fmla="*/ 346471 h 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7470" h="717527">
                    <a:moveTo>
                      <a:pt x="46534" y="346471"/>
                    </a:moveTo>
                    <a:cubicBezTo>
                      <a:pt x="29892" y="333362"/>
                      <a:pt x="18220" y="314043"/>
                      <a:pt x="14637" y="292309"/>
                    </a:cubicBezTo>
                    <a:cubicBezTo>
                      <a:pt x="-4779" y="198128"/>
                      <a:pt x="-1196" y="98543"/>
                      <a:pt x="4582" y="34721"/>
                    </a:cubicBezTo>
                    <a:cubicBezTo>
                      <a:pt x="7356" y="4822"/>
                      <a:pt x="42027" y="-10357"/>
                      <a:pt x="66065" y="7927"/>
                    </a:cubicBezTo>
                    <a:cubicBezTo>
                      <a:pt x="612709" y="422712"/>
                      <a:pt x="1207315" y="445136"/>
                      <a:pt x="1388643" y="441342"/>
                    </a:cubicBezTo>
                    <a:cubicBezTo>
                      <a:pt x="1416495" y="440766"/>
                      <a:pt x="1435333" y="469055"/>
                      <a:pt x="1424239" y="494469"/>
                    </a:cubicBezTo>
                    <a:cubicBezTo>
                      <a:pt x="1391879" y="568410"/>
                      <a:pt x="1339064" y="641317"/>
                      <a:pt x="1306935" y="682255"/>
                    </a:cubicBezTo>
                    <a:cubicBezTo>
                      <a:pt x="1289947" y="703874"/>
                      <a:pt x="1264175" y="716523"/>
                      <a:pt x="1236554" y="717098"/>
                    </a:cubicBezTo>
                    <a:cubicBezTo>
                      <a:pt x="611669" y="730553"/>
                      <a:pt x="152280" y="423862"/>
                      <a:pt x="46534" y="346471"/>
                    </a:cubicBezTo>
                    <a:close/>
                  </a:path>
                </a:pathLst>
              </a:custGeom>
              <a:solidFill>
                <a:srgbClr val="006197"/>
              </a:solidFill>
              <a:ln w="0" cap="flat">
                <a:noFill/>
                <a:prstDash val="solid"/>
                <a:miter/>
              </a:ln>
            </p:spPr>
            <p:txBody>
              <a:bodyPr rtlCol="0" anchor="ctr"/>
              <a:lstStyle/>
              <a:p>
                <a:pPr algn="r" defTabSz="685783">
                  <a:defRPr/>
                </a:pPr>
                <a:endParaRPr lang="en-US" sz="1351" b="1">
                  <a:solidFill>
                    <a:srgbClr val="000000"/>
                  </a:solidFill>
                </a:endParaRPr>
              </a:p>
            </p:txBody>
          </p:sp>
        </p:grpSp>
      </p:grpSp>
      <p:sp>
        <p:nvSpPr>
          <p:cNvPr id="48" name="Title 3">
            <a:extLst>
              <a:ext uri="{FF2B5EF4-FFF2-40B4-BE49-F238E27FC236}">
                <a16:creationId xmlns:a16="http://schemas.microsoft.com/office/drawing/2014/main" id="{9951A573-7433-FE45-8A45-0C8DCAAFF76E}"/>
              </a:ext>
            </a:extLst>
          </p:cNvPr>
          <p:cNvSpPr txBox="1">
            <a:spLocks/>
          </p:cNvSpPr>
          <p:nvPr/>
        </p:nvSpPr>
        <p:spPr>
          <a:xfrm>
            <a:off x="838200" y="365125"/>
            <a:ext cx="892591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r>
              <a:rPr lang="en-US" b="1" dirty="0">
                <a:latin typeface="Aptos Display" panose="020B0004020202020204" pitchFamily="34" charset="0"/>
              </a:rPr>
              <a:t>A Global Community of Auditors</a:t>
            </a:r>
          </a:p>
        </p:txBody>
      </p:sp>
      <p:grpSp>
        <p:nvGrpSpPr>
          <p:cNvPr id="53" name="Group 52">
            <a:extLst>
              <a:ext uri="{FF2B5EF4-FFF2-40B4-BE49-F238E27FC236}">
                <a16:creationId xmlns:a16="http://schemas.microsoft.com/office/drawing/2014/main" id="{66C1B36F-9A42-2F86-B782-33C1621DD188}"/>
              </a:ext>
            </a:extLst>
          </p:cNvPr>
          <p:cNvGrpSpPr/>
          <p:nvPr/>
        </p:nvGrpSpPr>
        <p:grpSpPr>
          <a:xfrm>
            <a:off x="514851" y="1562498"/>
            <a:ext cx="1546664" cy="4771387"/>
            <a:chOff x="10003284" y="2343399"/>
            <a:chExt cx="1546664" cy="4771387"/>
          </a:xfrm>
        </p:grpSpPr>
        <p:grpSp>
          <p:nvGrpSpPr>
            <p:cNvPr id="5" name="Group 4">
              <a:extLst>
                <a:ext uri="{FF2B5EF4-FFF2-40B4-BE49-F238E27FC236}">
                  <a16:creationId xmlns:a16="http://schemas.microsoft.com/office/drawing/2014/main" id="{1A70F5EA-8F8D-E1B4-9724-A556C8D2C56E}"/>
                </a:ext>
              </a:extLst>
            </p:cNvPr>
            <p:cNvGrpSpPr/>
            <p:nvPr/>
          </p:nvGrpSpPr>
          <p:grpSpPr>
            <a:xfrm>
              <a:off x="10009363" y="4284410"/>
              <a:ext cx="1533453" cy="889356"/>
              <a:chOff x="7928896" y="5513377"/>
              <a:chExt cx="1519758" cy="881413"/>
            </a:xfrm>
          </p:grpSpPr>
          <p:sp>
            <p:nvSpPr>
              <p:cNvPr id="18" name="Rounded Rectangle 1">
                <a:extLst>
                  <a:ext uri="{FF2B5EF4-FFF2-40B4-BE49-F238E27FC236}">
                    <a16:creationId xmlns:a16="http://schemas.microsoft.com/office/drawing/2014/main" id="{A3AAA863-D174-795F-68AB-4EF8D3C82CD6}"/>
                  </a:ext>
                </a:extLst>
              </p:cNvPr>
              <p:cNvSpPr/>
              <p:nvPr/>
            </p:nvSpPr>
            <p:spPr>
              <a:xfrm>
                <a:off x="7938515" y="5513377"/>
                <a:ext cx="1510139" cy="881413"/>
              </a:xfrm>
              <a:prstGeom prst="roundRect">
                <a:avLst/>
              </a:prstGeom>
              <a:solidFill>
                <a:srgbClr val="A2CE5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11460">
                  <a:defRPr/>
                </a:pPr>
                <a:endParaRPr lang="en-US" sz="1051">
                  <a:noFill/>
                  <a:latin typeface="Aptos Light" panose="020B00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E055F42-CE9B-D2CE-0239-15518C35D60A}"/>
                  </a:ext>
                </a:extLst>
              </p:cNvPr>
              <p:cNvSpPr txBox="1"/>
              <p:nvPr/>
            </p:nvSpPr>
            <p:spPr>
              <a:xfrm>
                <a:off x="7944542" y="5641967"/>
                <a:ext cx="1498084" cy="397493"/>
              </a:xfrm>
              <a:prstGeom prst="rect">
                <a:avLst/>
              </a:prstGeom>
              <a:noFill/>
            </p:spPr>
            <p:txBody>
              <a:bodyPr wrap="none" lIns="0" tIns="0" rIns="0" bIns="0" rtlCol="0" anchor="ctr" anchorCtr="1">
                <a:noAutofit/>
              </a:bodyPr>
              <a:lstStyle/>
              <a:p>
                <a:pPr algn="ctr" defTabSz="411460">
                  <a:defRPr/>
                </a:pPr>
                <a:r>
                  <a:rPr lang="en-US" sz="3300" b="1">
                    <a:solidFill>
                      <a:prstClr val="white"/>
                    </a:solidFill>
                    <a:latin typeface="Aptos Light" panose="020B0004020202020204" pitchFamily="34" charset="0"/>
                    <a:cs typeface="Arial" panose="020B0604020202020204" pitchFamily="34" charset="0"/>
                  </a:rPr>
                  <a:t>170+</a:t>
                </a:r>
              </a:p>
            </p:txBody>
          </p:sp>
          <p:sp>
            <p:nvSpPr>
              <p:cNvPr id="20" name="TextBox 19">
                <a:extLst>
                  <a:ext uri="{FF2B5EF4-FFF2-40B4-BE49-F238E27FC236}">
                    <a16:creationId xmlns:a16="http://schemas.microsoft.com/office/drawing/2014/main" id="{D524E8DE-84B7-4866-C5E1-1711D3618A47}"/>
                  </a:ext>
                </a:extLst>
              </p:cNvPr>
              <p:cNvSpPr txBox="1"/>
              <p:nvPr/>
            </p:nvSpPr>
            <p:spPr>
              <a:xfrm>
                <a:off x="7928896" y="6009056"/>
                <a:ext cx="1516166" cy="366033"/>
              </a:xfrm>
              <a:prstGeom prst="rect">
                <a:avLst/>
              </a:prstGeom>
              <a:noFill/>
            </p:spPr>
            <p:txBody>
              <a:bodyPr wrap="square" lIns="0" tIns="0" rIns="0" bIns="0" rtlCol="0" anchor="t" anchorCtr="0">
                <a:spAutoFit/>
              </a:bodyPr>
              <a:lstStyle/>
              <a:p>
                <a:pPr algn="ctr" defTabSz="411460">
                  <a:defRPr/>
                </a:pPr>
                <a:r>
                  <a:rPr lang="en-US" sz="1200">
                    <a:solidFill>
                      <a:srgbClr val="FFFFFF"/>
                    </a:solidFill>
                    <a:latin typeface="Aptos Light" panose="020B0004020202020204" pitchFamily="34" charset="0"/>
                    <a:cs typeface="Arial" panose="020B0604020202020204" pitchFamily="34" charset="0"/>
                  </a:rPr>
                  <a:t>Countries &amp; </a:t>
                </a:r>
                <a:br>
                  <a:rPr lang="en-US" sz="1200">
                    <a:solidFill>
                      <a:srgbClr val="FFFFFF"/>
                    </a:solidFill>
                    <a:latin typeface="Aptos Light" panose="020B0004020202020204" pitchFamily="34" charset="0"/>
                    <a:cs typeface="Arial" panose="020B0604020202020204" pitchFamily="34" charset="0"/>
                  </a:rPr>
                </a:br>
                <a:r>
                  <a:rPr lang="en-US" sz="1200">
                    <a:solidFill>
                      <a:srgbClr val="FFFFFF"/>
                    </a:solidFill>
                    <a:latin typeface="Aptos Light" panose="020B0004020202020204" pitchFamily="34" charset="0"/>
                    <a:cs typeface="Arial" panose="020B0604020202020204" pitchFamily="34" charset="0"/>
                  </a:rPr>
                  <a:t>Territories</a:t>
                </a:r>
              </a:p>
            </p:txBody>
          </p:sp>
        </p:grpSp>
        <p:grpSp>
          <p:nvGrpSpPr>
            <p:cNvPr id="6" name="Group 5">
              <a:extLst>
                <a:ext uri="{FF2B5EF4-FFF2-40B4-BE49-F238E27FC236}">
                  <a16:creationId xmlns:a16="http://schemas.microsoft.com/office/drawing/2014/main" id="{19465AC6-957E-6AFA-4213-5C589613DA25}"/>
                </a:ext>
              </a:extLst>
            </p:cNvPr>
            <p:cNvGrpSpPr/>
            <p:nvPr/>
          </p:nvGrpSpPr>
          <p:grpSpPr>
            <a:xfrm>
              <a:off x="10019071" y="3313906"/>
              <a:ext cx="1529829" cy="889356"/>
              <a:chOff x="6322779" y="5513377"/>
              <a:chExt cx="1516166" cy="881413"/>
            </a:xfrm>
          </p:grpSpPr>
          <p:sp>
            <p:nvSpPr>
              <p:cNvPr id="15" name="Rounded Rectangle 1">
                <a:extLst>
                  <a:ext uri="{FF2B5EF4-FFF2-40B4-BE49-F238E27FC236}">
                    <a16:creationId xmlns:a16="http://schemas.microsoft.com/office/drawing/2014/main" id="{E0D2B813-6636-6B3C-9CC7-E90CED7E3D13}"/>
                  </a:ext>
                </a:extLst>
              </p:cNvPr>
              <p:cNvSpPr/>
              <p:nvPr/>
            </p:nvSpPr>
            <p:spPr>
              <a:xfrm>
                <a:off x="6322779" y="5513377"/>
                <a:ext cx="1510139" cy="88141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11460">
                  <a:defRPr/>
                </a:pPr>
                <a:endParaRPr lang="en-US" sz="1051">
                  <a:noFill/>
                  <a:latin typeface="Aptos Light" panose="020B00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1A6E469-D0F2-8D7C-D835-A43D31708583}"/>
                  </a:ext>
                </a:extLst>
              </p:cNvPr>
              <p:cNvSpPr txBox="1"/>
              <p:nvPr/>
            </p:nvSpPr>
            <p:spPr>
              <a:xfrm>
                <a:off x="6328806" y="5641967"/>
                <a:ext cx="1498084" cy="397493"/>
              </a:xfrm>
              <a:prstGeom prst="rect">
                <a:avLst/>
              </a:prstGeom>
              <a:noFill/>
            </p:spPr>
            <p:txBody>
              <a:bodyPr wrap="none" lIns="0" tIns="0" rIns="0" bIns="0" rtlCol="0" anchor="ctr" anchorCtr="1">
                <a:noAutofit/>
              </a:bodyPr>
              <a:lstStyle/>
              <a:p>
                <a:pPr algn="ctr" defTabSz="411460">
                  <a:defRPr/>
                </a:pPr>
                <a:r>
                  <a:rPr lang="en-US" sz="2400" b="1">
                    <a:solidFill>
                      <a:prstClr val="white"/>
                    </a:solidFill>
                    <a:latin typeface="Aptos Light" panose="020B0004020202020204" pitchFamily="34" charset="0"/>
                    <a:cs typeface="Arial" panose="020B0604020202020204" pitchFamily="34" charset="0"/>
                  </a:rPr>
                  <a:t>200,000+</a:t>
                </a:r>
              </a:p>
            </p:txBody>
          </p:sp>
          <p:sp>
            <p:nvSpPr>
              <p:cNvPr id="17" name="TextBox 16">
                <a:extLst>
                  <a:ext uri="{FF2B5EF4-FFF2-40B4-BE49-F238E27FC236}">
                    <a16:creationId xmlns:a16="http://schemas.microsoft.com/office/drawing/2014/main" id="{D1F795AA-D859-8BF0-A18E-0E4CF1C7545E}"/>
                  </a:ext>
                </a:extLst>
              </p:cNvPr>
              <p:cNvSpPr txBox="1"/>
              <p:nvPr/>
            </p:nvSpPr>
            <p:spPr>
              <a:xfrm>
                <a:off x="6322779" y="6083421"/>
                <a:ext cx="1516166" cy="183017"/>
              </a:xfrm>
              <a:prstGeom prst="rect">
                <a:avLst/>
              </a:prstGeom>
              <a:noFill/>
            </p:spPr>
            <p:txBody>
              <a:bodyPr wrap="square" lIns="0" tIns="0" rIns="0" bIns="0" rtlCol="0" anchor="t" anchorCtr="0">
                <a:spAutoFit/>
              </a:bodyPr>
              <a:lstStyle/>
              <a:p>
                <a:pPr algn="ctr" defTabSz="411460">
                  <a:defRPr/>
                </a:pPr>
                <a:r>
                  <a:rPr lang="en-US" sz="1200">
                    <a:solidFill>
                      <a:srgbClr val="FFFFFF"/>
                    </a:solidFill>
                    <a:latin typeface="Aptos Light" panose="020B0004020202020204" pitchFamily="34" charset="0"/>
                    <a:cs typeface="Arial" panose="020B0604020202020204" pitchFamily="34" charset="0"/>
                  </a:rPr>
                  <a:t>CIA’s Awarded</a:t>
                </a:r>
              </a:p>
            </p:txBody>
          </p:sp>
        </p:grpSp>
        <p:grpSp>
          <p:nvGrpSpPr>
            <p:cNvPr id="7" name="Group 6">
              <a:extLst>
                <a:ext uri="{FF2B5EF4-FFF2-40B4-BE49-F238E27FC236}">
                  <a16:creationId xmlns:a16="http://schemas.microsoft.com/office/drawing/2014/main" id="{5D71D0B0-C893-5091-53FC-B896AA59E8AE}"/>
                </a:ext>
              </a:extLst>
            </p:cNvPr>
            <p:cNvGrpSpPr/>
            <p:nvPr/>
          </p:nvGrpSpPr>
          <p:grpSpPr>
            <a:xfrm>
              <a:off x="10019069" y="5254917"/>
              <a:ext cx="1530879" cy="889356"/>
              <a:chOff x="7938515" y="4527956"/>
              <a:chExt cx="1517207" cy="881413"/>
            </a:xfrm>
          </p:grpSpPr>
          <p:sp>
            <p:nvSpPr>
              <p:cNvPr id="12" name="Rounded Rectangle 1">
                <a:extLst>
                  <a:ext uri="{FF2B5EF4-FFF2-40B4-BE49-F238E27FC236}">
                    <a16:creationId xmlns:a16="http://schemas.microsoft.com/office/drawing/2014/main" id="{3D12EEBC-837F-6E62-59ED-AD0EE34B0B1C}"/>
                  </a:ext>
                </a:extLst>
              </p:cNvPr>
              <p:cNvSpPr/>
              <p:nvPr/>
            </p:nvSpPr>
            <p:spPr>
              <a:xfrm>
                <a:off x="7938515" y="4527956"/>
                <a:ext cx="1510139" cy="88141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11460">
                  <a:defRPr/>
                </a:pPr>
                <a:endParaRPr lang="en-US" sz="1051">
                  <a:noFill/>
                  <a:latin typeface="Aptos Light" panose="020B00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E346615-B2F2-B872-2B30-B2A3806D9E5B}"/>
                  </a:ext>
                </a:extLst>
              </p:cNvPr>
              <p:cNvSpPr txBox="1"/>
              <p:nvPr/>
            </p:nvSpPr>
            <p:spPr>
              <a:xfrm>
                <a:off x="7944542" y="4656546"/>
                <a:ext cx="1498084" cy="397493"/>
              </a:xfrm>
              <a:prstGeom prst="rect">
                <a:avLst/>
              </a:prstGeom>
              <a:noFill/>
            </p:spPr>
            <p:txBody>
              <a:bodyPr wrap="none" lIns="0" tIns="0" rIns="0" bIns="0" rtlCol="0" anchor="ctr" anchorCtr="1">
                <a:noAutofit/>
              </a:bodyPr>
              <a:lstStyle/>
              <a:p>
                <a:pPr algn="ctr" defTabSz="411460">
                  <a:defRPr/>
                </a:pPr>
                <a:r>
                  <a:rPr lang="en-US" sz="3300" b="1">
                    <a:solidFill>
                      <a:prstClr val="white"/>
                    </a:solidFill>
                    <a:latin typeface="Aptos Light" panose="020B0004020202020204" pitchFamily="34" charset="0"/>
                    <a:cs typeface="Arial" panose="020B0604020202020204" pitchFamily="34" charset="0"/>
                  </a:rPr>
                  <a:t>117</a:t>
                </a:r>
              </a:p>
            </p:txBody>
          </p:sp>
          <p:sp>
            <p:nvSpPr>
              <p:cNvPr id="14" name="TextBox 13">
                <a:extLst>
                  <a:ext uri="{FF2B5EF4-FFF2-40B4-BE49-F238E27FC236}">
                    <a16:creationId xmlns:a16="http://schemas.microsoft.com/office/drawing/2014/main" id="{708C3F2A-84F7-1811-A8DA-F1DBD9C32293}"/>
                  </a:ext>
                </a:extLst>
              </p:cNvPr>
              <p:cNvSpPr txBox="1"/>
              <p:nvPr/>
            </p:nvSpPr>
            <p:spPr>
              <a:xfrm>
                <a:off x="7939556" y="5034340"/>
                <a:ext cx="1516166" cy="366033"/>
              </a:xfrm>
              <a:prstGeom prst="rect">
                <a:avLst/>
              </a:prstGeom>
              <a:noFill/>
            </p:spPr>
            <p:txBody>
              <a:bodyPr wrap="square" lIns="0" tIns="0" rIns="0" bIns="0" rtlCol="0" anchor="t" anchorCtr="0">
                <a:spAutoFit/>
              </a:bodyPr>
              <a:lstStyle/>
              <a:p>
                <a:pPr algn="ctr" defTabSz="411460">
                  <a:defRPr/>
                </a:pPr>
                <a:r>
                  <a:rPr lang="en-US" sz="1200">
                    <a:solidFill>
                      <a:srgbClr val="FFFFFF"/>
                    </a:solidFill>
                    <a:latin typeface="Aptos Light" panose="020B0004020202020204" pitchFamily="34" charset="0"/>
                    <a:cs typeface="Arial" panose="020B0604020202020204" pitchFamily="34" charset="0"/>
                  </a:rPr>
                  <a:t>Institutes </a:t>
                </a:r>
                <a:br>
                  <a:rPr lang="en-US" sz="1200">
                    <a:solidFill>
                      <a:srgbClr val="FFFFFF"/>
                    </a:solidFill>
                    <a:latin typeface="Aptos Light" panose="020B0004020202020204" pitchFamily="34" charset="0"/>
                    <a:cs typeface="Arial" panose="020B0604020202020204" pitchFamily="34" charset="0"/>
                  </a:rPr>
                </a:br>
                <a:r>
                  <a:rPr lang="en-US" sz="1200">
                    <a:solidFill>
                      <a:srgbClr val="FFFFFF"/>
                    </a:solidFill>
                    <a:latin typeface="Aptos Light" panose="020B0004020202020204" pitchFamily="34" charset="0"/>
                    <a:cs typeface="Arial" panose="020B0604020202020204" pitchFamily="34" charset="0"/>
                  </a:rPr>
                  <a:t>Worldwide</a:t>
                </a:r>
              </a:p>
            </p:txBody>
          </p:sp>
        </p:grpSp>
        <p:grpSp>
          <p:nvGrpSpPr>
            <p:cNvPr id="8" name="Group 7">
              <a:extLst>
                <a:ext uri="{FF2B5EF4-FFF2-40B4-BE49-F238E27FC236}">
                  <a16:creationId xmlns:a16="http://schemas.microsoft.com/office/drawing/2014/main" id="{C8D0B378-F43F-2260-8862-335BABCC6AF6}"/>
                </a:ext>
              </a:extLst>
            </p:cNvPr>
            <p:cNvGrpSpPr/>
            <p:nvPr/>
          </p:nvGrpSpPr>
          <p:grpSpPr>
            <a:xfrm>
              <a:off x="10019071" y="2343399"/>
              <a:ext cx="1529829" cy="889356"/>
              <a:chOff x="6322779" y="4527956"/>
              <a:chExt cx="1516166" cy="881413"/>
            </a:xfrm>
          </p:grpSpPr>
          <p:sp>
            <p:nvSpPr>
              <p:cNvPr id="9" name="Rounded Rectangle 1">
                <a:extLst>
                  <a:ext uri="{FF2B5EF4-FFF2-40B4-BE49-F238E27FC236}">
                    <a16:creationId xmlns:a16="http://schemas.microsoft.com/office/drawing/2014/main" id="{18AE67CA-27D2-BE15-DB4E-03860191451F}"/>
                  </a:ext>
                </a:extLst>
              </p:cNvPr>
              <p:cNvSpPr/>
              <p:nvPr/>
            </p:nvSpPr>
            <p:spPr>
              <a:xfrm>
                <a:off x="6322779" y="4527956"/>
                <a:ext cx="1510139" cy="881413"/>
              </a:xfrm>
              <a:prstGeom prst="round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11460">
                  <a:defRPr/>
                </a:pPr>
                <a:endParaRPr lang="en-US" sz="1051">
                  <a:noFill/>
                  <a:latin typeface="Aptos Light"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E3B64AA-6D0E-9038-2214-EF211C37E2A0}"/>
                  </a:ext>
                </a:extLst>
              </p:cNvPr>
              <p:cNvSpPr txBox="1"/>
              <p:nvPr/>
            </p:nvSpPr>
            <p:spPr>
              <a:xfrm>
                <a:off x="6328806" y="4656546"/>
                <a:ext cx="1498084" cy="397493"/>
              </a:xfrm>
              <a:prstGeom prst="rect">
                <a:avLst/>
              </a:prstGeom>
              <a:noFill/>
            </p:spPr>
            <p:txBody>
              <a:bodyPr wrap="none" lIns="0" tIns="0" rIns="0" bIns="0" rtlCol="0" anchor="ctr" anchorCtr="1">
                <a:noAutofit/>
              </a:bodyPr>
              <a:lstStyle/>
              <a:p>
                <a:pPr algn="ctr" defTabSz="411460">
                  <a:defRPr/>
                </a:pPr>
                <a:r>
                  <a:rPr lang="en-US" sz="2400" b="1" dirty="0">
                    <a:solidFill>
                      <a:prstClr val="white"/>
                    </a:solidFill>
                    <a:latin typeface="Aptos Light" panose="020B0004020202020204" pitchFamily="34" charset="0"/>
                    <a:cs typeface="Arial" panose="020B0604020202020204" pitchFamily="34" charset="0"/>
                  </a:rPr>
                  <a:t>260,000+</a:t>
                </a:r>
              </a:p>
            </p:txBody>
          </p:sp>
          <p:sp>
            <p:nvSpPr>
              <p:cNvPr id="11" name="TextBox 10">
                <a:extLst>
                  <a:ext uri="{FF2B5EF4-FFF2-40B4-BE49-F238E27FC236}">
                    <a16:creationId xmlns:a16="http://schemas.microsoft.com/office/drawing/2014/main" id="{DF99535B-36F6-0A4C-8DB4-A3F697D2E8E1}"/>
                  </a:ext>
                </a:extLst>
              </p:cNvPr>
              <p:cNvSpPr txBox="1"/>
              <p:nvPr/>
            </p:nvSpPr>
            <p:spPr>
              <a:xfrm>
                <a:off x="6322779" y="5098000"/>
                <a:ext cx="1516166" cy="183017"/>
              </a:xfrm>
              <a:prstGeom prst="rect">
                <a:avLst/>
              </a:prstGeom>
              <a:noFill/>
            </p:spPr>
            <p:txBody>
              <a:bodyPr wrap="square" lIns="0" tIns="0" rIns="0" bIns="0" rtlCol="0" anchor="t" anchorCtr="0">
                <a:spAutoFit/>
              </a:bodyPr>
              <a:lstStyle/>
              <a:p>
                <a:pPr algn="ctr" defTabSz="411460">
                  <a:defRPr/>
                </a:pPr>
                <a:r>
                  <a:rPr lang="en-US" sz="1200">
                    <a:solidFill>
                      <a:srgbClr val="FFFFFF"/>
                    </a:solidFill>
                    <a:latin typeface="Aptos Light" panose="020B0004020202020204" pitchFamily="34" charset="0"/>
                    <a:cs typeface="Arial" panose="020B0604020202020204" pitchFamily="34" charset="0"/>
                  </a:rPr>
                  <a:t>Members</a:t>
                </a:r>
              </a:p>
            </p:txBody>
          </p:sp>
        </p:grpSp>
        <p:grpSp>
          <p:nvGrpSpPr>
            <p:cNvPr id="49" name="Group 48">
              <a:extLst>
                <a:ext uri="{FF2B5EF4-FFF2-40B4-BE49-F238E27FC236}">
                  <a16:creationId xmlns:a16="http://schemas.microsoft.com/office/drawing/2014/main" id="{2B04BD4C-57AC-2F90-2832-E32DECBC3511}"/>
                </a:ext>
              </a:extLst>
            </p:cNvPr>
            <p:cNvGrpSpPr/>
            <p:nvPr/>
          </p:nvGrpSpPr>
          <p:grpSpPr>
            <a:xfrm>
              <a:off x="10003284" y="6225429"/>
              <a:ext cx="1529829" cy="889357"/>
              <a:chOff x="7938515" y="4527956"/>
              <a:chExt cx="1516166" cy="881413"/>
            </a:xfrm>
          </p:grpSpPr>
          <p:sp>
            <p:nvSpPr>
              <p:cNvPr id="50" name="Rounded Rectangle 1">
                <a:extLst>
                  <a:ext uri="{FF2B5EF4-FFF2-40B4-BE49-F238E27FC236}">
                    <a16:creationId xmlns:a16="http://schemas.microsoft.com/office/drawing/2014/main" id="{3BE6C360-2E52-43D8-9EE5-EECFAC622517}"/>
                  </a:ext>
                </a:extLst>
              </p:cNvPr>
              <p:cNvSpPr/>
              <p:nvPr/>
            </p:nvSpPr>
            <p:spPr>
              <a:xfrm>
                <a:off x="7938515" y="4527956"/>
                <a:ext cx="1510139" cy="881413"/>
              </a:xfrm>
              <a:prstGeom prst="roundRect">
                <a:avLst/>
              </a:prstGeom>
              <a:solidFill>
                <a:schemeClr val="tx2">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wrap="none" lIns="0" tIns="0" rIns="0" bIns="0" rtlCol="0" anchor="ctr"/>
              <a:lstStyle/>
              <a:p>
                <a:pPr algn="ctr" defTabSz="411460">
                  <a:defRPr/>
                </a:pPr>
                <a:endParaRPr lang="en-US" sz="1051">
                  <a:noFill/>
                  <a:latin typeface="Aptos Light" panose="020B00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B509BD9B-B23D-B4F4-DAE8-132CFBCD3DAF}"/>
                  </a:ext>
                </a:extLst>
              </p:cNvPr>
              <p:cNvSpPr txBox="1"/>
              <p:nvPr/>
            </p:nvSpPr>
            <p:spPr>
              <a:xfrm>
                <a:off x="7944542" y="4656546"/>
                <a:ext cx="1498084" cy="397493"/>
              </a:xfrm>
              <a:prstGeom prst="rect">
                <a:avLst/>
              </a:prstGeom>
              <a:noFill/>
            </p:spPr>
            <p:txBody>
              <a:bodyPr wrap="none" lIns="0" tIns="0" rIns="0" bIns="0" rtlCol="0" anchor="ctr" anchorCtr="1">
                <a:noAutofit/>
              </a:bodyPr>
              <a:lstStyle/>
              <a:p>
                <a:pPr algn="ctr" defTabSz="411460">
                  <a:defRPr/>
                </a:pPr>
                <a:r>
                  <a:rPr lang="en-US" sz="3300" b="1" dirty="0">
                    <a:solidFill>
                      <a:prstClr val="white"/>
                    </a:solidFill>
                    <a:latin typeface="Aptos Light" panose="020B0004020202020204" pitchFamily="34" charset="0"/>
                    <a:cs typeface="Arial" panose="020B0604020202020204" pitchFamily="34" charset="0"/>
                  </a:rPr>
                  <a:t>143</a:t>
                </a:r>
              </a:p>
            </p:txBody>
          </p:sp>
          <p:sp>
            <p:nvSpPr>
              <p:cNvPr id="52" name="TextBox 51">
                <a:extLst>
                  <a:ext uri="{FF2B5EF4-FFF2-40B4-BE49-F238E27FC236}">
                    <a16:creationId xmlns:a16="http://schemas.microsoft.com/office/drawing/2014/main" id="{0F749B83-79C5-8D7D-AA48-A6FEB2583A83}"/>
                  </a:ext>
                </a:extLst>
              </p:cNvPr>
              <p:cNvSpPr txBox="1"/>
              <p:nvPr/>
            </p:nvSpPr>
            <p:spPr>
              <a:xfrm>
                <a:off x="7938515" y="5034333"/>
                <a:ext cx="1516166" cy="366033"/>
              </a:xfrm>
              <a:prstGeom prst="rect">
                <a:avLst/>
              </a:prstGeom>
              <a:noFill/>
            </p:spPr>
            <p:txBody>
              <a:bodyPr wrap="square" lIns="0" tIns="0" rIns="0" bIns="0" rtlCol="0" anchor="t" anchorCtr="0">
                <a:spAutoFit/>
              </a:bodyPr>
              <a:lstStyle/>
              <a:p>
                <a:pPr algn="ctr" defTabSz="411460">
                  <a:defRPr/>
                </a:pPr>
                <a:r>
                  <a:rPr lang="en-US" sz="1200">
                    <a:solidFill>
                      <a:srgbClr val="FFFFFF"/>
                    </a:solidFill>
                    <a:latin typeface="Aptos Light" panose="020B0004020202020204" pitchFamily="34" charset="0"/>
                    <a:cs typeface="Arial" panose="020B0604020202020204" pitchFamily="34" charset="0"/>
                  </a:rPr>
                  <a:t>North American Chapters</a:t>
                </a:r>
              </a:p>
            </p:txBody>
          </p:sp>
        </p:grpSp>
      </p:grpSp>
    </p:spTree>
    <p:extLst>
      <p:ext uri="{BB962C8B-B14F-4D97-AF65-F5344CB8AC3E}">
        <p14:creationId xmlns:p14="http://schemas.microsoft.com/office/powerpoint/2010/main" val="331211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3FD8-A4AF-8EF4-53E7-527A9BA1CF44}"/>
              </a:ext>
            </a:extLst>
          </p:cNvPr>
          <p:cNvSpPr>
            <a:spLocks noGrp="1"/>
          </p:cNvSpPr>
          <p:nvPr>
            <p:ph type="title"/>
          </p:nvPr>
        </p:nvSpPr>
        <p:spPr/>
        <p:txBody>
          <a:bodyPr>
            <a:normAutofit/>
          </a:bodyPr>
          <a:lstStyle/>
          <a:p>
            <a:r>
              <a:rPr lang="en-US" sz="8800" dirty="0">
                <a:solidFill>
                  <a:schemeClr val="bg1"/>
                </a:solidFill>
              </a:rPr>
              <a:t>Internal Auditing</a:t>
            </a:r>
          </a:p>
        </p:txBody>
      </p:sp>
      <p:sp>
        <p:nvSpPr>
          <p:cNvPr id="3" name="Text Placeholder 2">
            <a:extLst>
              <a:ext uri="{FF2B5EF4-FFF2-40B4-BE49-F238E27FC236}">
                <a16:creationId xmlns:a16="http://schemas.microsoft.com/office/drawing/2014/main" id="{377C423B-355B-3344-169C-50BF46A9A246}"/>
              </a:ext>
            </a:extLst>
          </p:cNvPr>
          <p:cNvSpPr>
            <a:spLocks noGrp="1"/>
          </p:cNvSpPr>
          <p:nvPr>
            <p:ph type="body" idx="1"/>
          </p:nvPr>
        </p:nvSpPr>
        <p:spPr/>
        <p:txBody>
          <a:bodyPr>
            <a:normAutofit/>
          </a:bodyPr>
          <a:lstStyle/>
          <a:p>
            <a:r>
              <a:rPr lang="en-US" sz="4000" dirty="0">
                <a:latin typeface="Aptos Light" panose="020B0004020202020204" pitchFamily="34" charset="0"/>
              </a:rPr>
              <a:t>What </a:t>
            </a:r>
            <a:r>
              <a:rPr lang="en-US" sz="4000" dirty="0"/>
              <a:t>it is &amp; Why it matters</a:t>
            </a:r>
            <a:endParaRPr lang="en-US" sz="4000" dirty="0">
              <a:latin typeface="Aptos Light" panose="020B0004020202020204" pitchFamily="34" charset="0"/>
            </a:endParaRPr>
          </a:p>
        </p:txBody>
      </p:sp>
    </p:spTree>
    <p:extLst>
      <p:ext uri="{BB962C8B-B14F-4D97-AF65-F5344CB8AC3E}">
        <p14:creationId xmlns:p14="http://schemas.microsoft.com/office/powerpoint/2010/main" val="110081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8D4DA21-71E7-B8FE-79B7-06233E9EEFCE}"/>
              </a:ext>
            </a:extLst>
          </p:cNvPr>
          <p:cNvSpPr>
            <a:spLocks noGrp="1"/>
          </p:cNvSpPr>
          <p:nvPr>
            <p:ph type="body" sz="quarter" idx="13"/>
          </p:nvPr>
        </p:nvSpPr>
        <p:spPr/>
        <p:txBody>
          <a:bodyPr>
            <a:normAutofit fontScale="85000" lnSpcReduction="10000"/>
          </a:bodyPr>
          <a:lstStyle/>
          <a:p>
            <a:r>
              <a:rPr lang="en-US" dirty="0">
                <a:solidFill>
                  <a:srgbClr val="0070C0"/>
                </a:solidFill>
                <a:latin typeface="Calibri" panose="020F0502020204030204" pitchFamily="34" charset="0"/>
                <a:cs typeface="Calibri" panose="020F0502020204030204" pitchFamily="34" charset="0"/>
              </a:rPr>
              <a:t>What Do YOU Think Internal Auditors Do?</a:t>
            </a:r>
          </a:p>
        </p:txBody>
      </p:sp>
      <p:grpSp>
        <p:nvGrpSpPr>
          <p:cNvPr id="14" name="Group 13">
            <a:extLst>
              <a:ext uri="{FF2B5EF4-FFF2-40B4-BE49-F238E27FC236}">
                <a16:creationId xmlns:a16="http://schemas.microsoft.com/office/drawing/2014/main" id="{97CEC3CA-3C23-55DE-665A-B7C1977891B0}"/>
              </a:ext>
            </a:extLst>
          </p:cNvPr>
          <p:cNvGrpSpPr/>
          <p:nvPr/>
        </p:nvGrpSpPr>
        <p:grpSpPr>
          <a:xfrm>
            <a:off x="5507018" y="2109920"/>
            <a:ext cx="3484581" cy="3207120"/>
            <a:chOff x="4998000" y="2331000"/>
            <a:chExt cx="2196000" cy="2196000"/>
          </a:xfrm>
        </p:grpSpPr>
        <p:sp>
          <p:nvSpPr>
            <p:cNvPr id="12" name="Oval 11">
              <a:extLst>
                <a:ext uri="{FF2B5EF4-FFF2-40B4-BE49-F238E27FC236}">
                  <a16:creationId xmlns:a16="http://schemas.microsoft.com/office/drawing/2014/main" id="{C47A0A54-A7B2-DE3E-1AB7-E7254AE1179B}"/>
                </a:ext>
              </a:extLst>
            </p:cNvPr>
            <p:cNvSpPr>
              <a:spLocks/>
            </p:cNvSpPr>
            <p:nvPr/>
          </p:nvSpPr>
          <p:spPr>
            <a:xfrm>
              <a:off x="4998000" y="2331000"/>
              <a:ext cx="2196000" cy="2196000"/>
            </a:xfrm>
            <a:prstGeom prst="ellipse">
              <a:avLst/>
            </a:prstGeom>
            <a:solidFill>
              <a:schemeClr val="accent5">
                <a:lumMod val="20000"/>
                <a:lumOff val="80000"/>
              </a:schemeClr>
            </a:solidFill>
          </p:spPr>
          <p:style>
            <a:lnRef idx="0">
              <a:schemeClr val="dk1">
                <a:hueOff val="0"/>
                <a:satOff val="0"/>
                <a:lumOff val="0"/>
                <a:alphaOff val="0"/>
              </a:schemeClr>
            </a:lnRef>
            <a:fillRef idx="1">
              <a:schemeClr val="accent6">
                <a:tint val="40000"/>
                <a:hueOff val="0"/>
                <a:satOff val="0"/>
                <a:lumOff val="0"/>
                <a:alphaOff val="0"/>
              </a:schemeClr>
            </a:fillRef>
            <a:effectRef idx="2">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a:extLst>
                <a:ext uri="{FF2B5EF4-FFF2-40B4-BE49-F238E27FC236}">
                  <a16:creationId xmlns:a16="http://schemas.microsoft.com/office/drawing/2014/main" id="{6D64CDBF-2558-38F5-CE61-A3E13BE92E30}"/>
                </a:ext>
              </a:extLst>
            </p:cNvPr>
            <p:cNvSpPr>
              <a:spLocks/>
            </p:cNvSpPr>
            <p:nvPr/>
          </p:nvSpPr>
          <p:spPr>
            <a:xfrm>
              <a:off x="5466000" y="2799000"/>
              <a:ext cx="1260000" cy="1260000"/>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6">
                <a:alpha val="90000"/>
                <a:hueOff val="0"/>
                <a:satOff val="0"/>
                <a:lumOff val="0"/>
                <a:alphaOff val="0"/>
              </a:schemeClr>
            </a:effectRef>
            <a:fontRef idx="minor">
              <a:schemeClr val="lt1"/>
            </a:fontRef>
          </p:style>
          <p:txBody>
            <a:bodyPr/>
            <a:lstStyle/>
            <a:p>
              <a:endParaRPr lang="en-US"/>
            </a:p>
          </p:txBody>
        </p:sp>
      </p:grpSp>
    </p:spTree>
    <p:extLst>
      <p:ext uri="{BB962C8B-B14F-4D97-AF65-F5344CB8AC3E}">
        <p14:creationId xmlns:p14="http://schemas.microsoft.com/office/powerpoint/2010/main" val="69947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A909-F2CA-C0C6-3BF3-F1FA413CA1D8}"/>
              </a:ext>
            </a:extLst>
          </p:cNvPr>
          <p:cNvSpPr>
            <a:spLocks noGrp="1"/>
          </p:cNvSpPr>
          <p:nvPr>
            <p:ph type="title"/>
          </p:nvPr>
        </p:nvSpPr>
        <p:spPr>
          <a:xfrm>
            <a:off x="838200" y="365125"/>
            <a:ext cx="10515600" cy="1325563"/>
          </a:xfrm>
        </p:spPr>
        <p:txBody>
          <a:bodyPr anchor="ctr">
            <a:normAutofit/>
          </a:bodyPr>
          <a:lstStyle/>
          <a:p>
            <a:r>
              <a:rPr lang="en-US" dirty="0">
                <a:solidFill>
                  <a:srgbClr val="0070C0"/>
                </a:solidFill>
              </a:rPr>
              <a:t>Internal Audit…</a:t>
            </a:r>
          </a:p>
        </p:txBody>
      </p:sp>
      <p:graphicFrame>
        <p:nvGraphicFramePr>
          <p:cNvPr id="5" name="Content Placeholder 2">
            <a:extLst>
              <a:ext uri="{FF2B5EF4-FFF2-40B4-BE49-F238E27FC236}">
                <a16:creationId xmlns:a16="http://schemas.microsoft.com/office/drawing/2014/main" id="{DAB0FC7C-E7DF-9197-B00F-C6FA6CDDFC7F}"/>
              </a:ext>
            </a:extLst>
          </p:cNvPr>
          <p:cNvGraphicFramePr>
            <a:graphicFrameLocks noGrp="1"/>
          </p:cNvGraphicFramePr>
          <p:nvPr>
            <p:ph sz="half" idx="2"/>
            <p:extLst>
              <p:ext uri="{D42A27DB-BD31-4B8C-83A1-F6EECF244321}">
                <p14:modId xmlns:p14="http://schemas.microsoft.com/office/powerpoint/2010/main" val="3243551478"/>
              </p:ext>
            </p:extLst>
          </p:nvPr>
        </p:nvGraphicFramePr>
        <p:xfrm>
          <a:off x="838200" y="2004301"/>
          <a:ext cx="5181600" cy="4127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group of people working on a project&#10;&#10;AI-generated content may be incorrect.">
            <a:extLst>
              <a:ext uri="{FF2B5EF4-FFF2-40B4-BE49-F238E27FC236}">
                <a16:creationId xmlns:a16="http://schemas.microsoft.com/office/drawing/2014/main" id="{C3FDAC7F-5440-CD6E-2A4B-357445FE12A9}"/>
              </a:ext>
            </a:extLst>
          </p:cNvPr>
          <p:cNvPicPr>
            <a:picLocks noChangeAspect="1"/>
          </p:cNvPicPr>
          <p:nvPr/>
        </p:nvPicPr>
        <p:blipFill>
          <a:blip r:embed="rId8"/>
          <a:stretch>
            <a:fillRect/>
          </a:stretch>
        </p:blipFill>
        <p:spPr>
          <a:xfrm>
            <a:off x="6503715" y="2004301"/>
            <a:ext cx="4449207" cy="3948825"/>
          </a:xfrm>
          <a:prstGeom prst="rect">
            <a:avLst/>
          </a:prstGeom>
          <a:ln>
            <a:noFill/>
          </a:ln>
          <a:effectLst>
            <a:softEdge rad="112500"/>
          </a:effectLst>
        </p:spPr>
      </p:pic>
    </p:spTree>
    <p:extLst>
      <p:ext uri="{BB962C8B-B14F-4D97-AF65-F5344CB8AC3E}">
        <p14:creationId xmlns:p14="http://schemas.microsoft.com/office/powerpoint/2010/main" val="149834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E212-C4DC-A6BF-4C8C-6CE7B5CC2BFC}"/>
              </a:ext>
            </a:extLst>
          </p:cNvPr>
          <p:cNvSpPr>
            <a:spLocks noGrp="1"/>
          </p:cNvSpPr>
          <p:nvPr>
            <p:ph type="title"/>
          </p:nvPr>
        </p:nvSpPr>
        <p:spPr>
          <a:xfrm>
            <a:off x="838200" y="365125"/>
            <a:ext cx="10515600" cy="1325563"/>
          </a:xfrm>
        </p:spPr>
        <p:txBody>
          <a:bodyPr anchor="ctr">
            <a:normAutofit/>
          </a:bodyPr>
          <a:lstStyle/>
          <a:p>
            <a:r>
              <a:rPr lang="en-US" dirty="0">
                <a:solidFill>
                  <a:srgbClr val="0070C0"/>
                </a:solidFill>
              </a:rPr>
              <a:t>Internal Audit is Evolving</a:t>
            </a:r>
            <a:br>
              <a:rPr lang="en-US" dirty="0">
                <a:solidFill>
                  <a:srgbClr val="0070C0"/>
                </a:solidFill>
              </a:rPr>
            </a:br>
            <a:r>
              <a:rPr lang="en-US" sz="3600" dirty="0">
                <a:solidFill>
                  <a:srgbClr val="0070C0"/>
                </a:solidFill>
              </a:rPr>
              <a:t>From Hindsight to Foresight</a:t>
            </a:r>
            <a:endParaRPr lang="en-US" dirty="0">
              <a:solidFill>
                <a:srgbClr val="0070C0"/>
              </a:solidFill>
            </a:endParaRPr>
          </a:p>
        </p:txBody>
      </p:sp>
      <p:pic>
        <p:nvPicPr>
          <p:cNvPr id="4" name="Content Placeholder 3">
            <a:extLst>
              <a:ext uri="{FF2B5EF4-FFF2-40B4-BE49-F238E27FC236}">
                <a16:creationId xmlns:a16="http://schemas.microsoft.com/office/drawing/2014/main" id="{E4DFBBE0-246E-DFD3-7C3B-1E4285ACB5BD}"/>
              </a:ext>
            </a:extLst>
          </p:cNvPr>
          <p:cNvPicPr>
            <a:picLocks noGrp="1" noChangeAspect="1"/>
          </p:cNvPicPr>
          <p:nvPr>
            <p:ph sz="half" idx="2"/>
          </p:nvPr>
        </p:nvPicPr>
        <p:blipFill>
          <a:blip r:embed="rId3"/>
          <a:stretch>
            <a:fillRect/>
          </a:stretch>
        </p:blipFill>
        <p:spPr>
          <a:xfrm>
            <a:off x="6327228" y="2004301"/>
            <a:ext cx="4394418" cy="43944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Content Placeholder 2">
            <a:extLst>
              <a:ext uri="{FF2B5EF4-FFF2-40B4-BE49-F238E27FC236}">
                <a16:creationId xmlns:a16="http://schemas.microsoft.com/office/drawing/2014/main" id="{9E0B2AB3-EE56-5277-5A30-7BCDAFCC2D97}"/>
              </a:ext>
            </a:extLst>
          </p:cNvPr>
          <p:cNvGraphicFramePr>
            <a:graphicFrameLocks noGrp="1"/>
          </p:cNvGraphicFramePr>
          <p:nvPr>
            <p:ph sz="half" idx="1"/>
            <p:extLst>
              <p:ext uri="{D42A27DB-BD31-4B8C-83A1-F6EECF244321}">
                <p14:modId xmlns:p14="http://schemas.microsoft.com/office/powerpoint/2010/main" val="3177378959"/>
              </p:ext>
            </p:extLst>
          </p:nvPr>
        </p:nvGraphicFramePr>
        <p:xfrm>
          <a:off x="489098" y="1690687"/>
          <a:ext cx="5690985" cy="45293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5596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2BDB9-A21B-99BA-0594-E777C9ABA9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88D6D3-8F80-7D90-9407-7075D368AC28}"/>
              </a:ext>
            </a:extLst>
          </p:cNvPr>
          <p:cNvSpPr>
            <a:spLocks noGrp="1"/>
          </p:cNvSpPr>
          <p:nvPr>
            <p:ph type="title"/>
          </p:nvPr>
        </p:nvSpPr>
        <p:spPr>
          <a:xfrm>
            <a:off x="838200" y="365125"/>
            <a:ext cx="8862848" cy="1325563"/>
          </a:xfrm>
        </p:spPr>
        <p:txBody>
          <a:bodyPr anchor="ctr">
            <a:normAutofit/>
          </a:bodyPr>
          <a:lstStyle/>
          <a:p>
            <a:r>
              <a:rPr lang="en-US" dirty="0">
                <a:solidFill>
                  <a:srgbClr val="0070C0"/>
                </a:solidFill>
              </a:rPr>
              <a:t>Internal Auditors Help Companies Succeed</a:t>
            </a:r>
          </a:p>
        </p:txBody>
      </p:sp>
      <p:graphicFrame>
        <p:nvGraphicFramePr>
          <p:cNvPr id="7" name="Content Placeholder 2">
            <a:extLst>
              <a:ext uri="{FF2B5EF4-FFF2-40B4-BE49-F238E27FC236}">
                <a16:creationId xmlns:a16="http://schemas.microsoft.com/office/drawing/2014/main" id="{3F5DFC17-17DD-F8D7-0DCF-9DB277E6EE6A}"/>
              </a:ext>
            </a:extLst>
          </p:cNvPr>
          <p:cNvGraphicFramePr>
            <a:graphicFrameLocks noGrp="1"/>
          </p:cNvGraphicFramePr>
          <p:nvPr>
            <p:ph idx="1"/>
            <p:extLst>
              <p:ext uri="{D42A27DB-BD31-4B8C-83A1-F6EECF244321}">
                <p14:modId xmlns:p14="http://schemas.microsoft.com/office/powerpoint/2010/main" val="2342636736"/>
              </p:ext>
            </p:extLst>
          </p:nvPr>
        </p:nvGraphicFramePr>
        <p:xfrm>
          <a:off x="472965" y="1566041"/>
          <a:ext cx="11246069" cy="4436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73C860EC-CA01-E51E-2761-A978A4864311}"/>
              </a:ext>
            </a:extLst>
          </p:cNvPr>
          <p:cNvSpPr/>
          <p:nvPr/>
        </p:nvSpPr>
        <p:spPr>
          <a:xfrm>
            <a:off x="838200" y="4371605"/>
            <a:ext cx="914400" cy="914400"/>
          </a:xfrm>
          <a:prstGeom prst="ellipse">
            <a:avLst/>
          </a:prstGeom>
          <a:solidFill>
            <a:srgbClr val="DAE3F3"/>
          </a:solidFill>
          <a:ln>
            <a:solidFill>
              <a:schemeClr val="accent6">
                <a:lumMod val="40000"/>
                <a:lumOff val="60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8" name="Graphic 7" descr="Eye with solid fill">
            <a:extLst>
              <a:ext uri="{FF2B5EF4-FFF2-40B4-BE49-F238E27FC236}">
                <a16:creationId xmlns:a16="http://schemas.microsoft.com/office/drawing/2014/main" id="{453AECE0-1E01-ECA7-297A-6BEEDFDE4B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8200" y="4371605"/>
            <a:ext cx="914400" cy="914400"/>
          </a:xfrm>
          <a:prstGeom prst="rect">
            <a:avLst/>
          </a:prstGeom>
        </p:spPr>
      </p:pic>
      <p:sp>
        <p:nvSpPr>
          <p:cNvPr id="4" name="Oval 3">
            <a:extLst>
              <a:ext uri="{FF2B5EF4-FFF2-40B4-BE49-F238E27FC236}">
                <a16:creationId xmlns:a16="http://schemas.microsoft.com/office/drawing/2014/main" id="{A8003E79-0E6A-5221-5D56-0E3EB143F778}"/>
              </a:ext>
            </a:extLst>
          </p:cNvPr>
          <p:cNvSpPr/>
          <p:nvPr/>
        </p:nvSpPr>
        <p:spPr>
          <a:xfrm>
            <a:off x="10439400" y="4371605"/>
            <a:ext cx="914400" cy="914400"/>
          </a:xfrm>
          <a:prstGeom prst="ellipse">
            <a:avLst/>
          </a:prstGeom>
          <a:solidFill>
            <a:srgbClr val="DAE3F3"/>
          </a:solidFill>
          <a:ln>
            <a:solidFill>
              <a:schemeClr val="accent6">
                <a:lumMod val="40000"/>
                <a:lumOff val="60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C9854A5-BC79-E416-9BD2-8B81FBB454BE}"/>
              </a:ext>
            </a:extLst>
          </p:cNvPr>
          <p:cNvSpPr/>
          <p:nvPr/>
        </p:nvSpPr>
        <p:spPr>
          <a:xfrm>
            <a:off x="8054208" y="4371605"/>
            <a:ext cx="914400" cy="914400"/>
          </a:xfrm>
          <a:prstGeom prst="ellipse">
            <a:avLst/>
          </a:prstGeom>
          <a:solidFill>
            <a:srgbClr val="DAE3F3"/>
          </a:solidFill>
          <a:ln>
            <a:solidFill>
              <a:schemeClr val="accent6">
                <a:lumMod val="40000"/>
                <a:lumOff val="60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497DE7F-44F1-77BC-3E4F-9720F714709F}"/>
              </a:ext>
            </a:extLst>
          </p:cNvPr>
          <p:cNvSpPr/>
          <p:nvPr/>
        </p:nvSpPr>
        <p:spPr>
          <a:xfrm>
            <a:off x="5669016" y="4371605"/>
            <a:ext cx="914400" cy="914400"/>
          </a:xfrm>
          <a:prstGeom prst="ellipse">
            <a:avLst/>
          </a:prstGeom>
          <a:solidFill>
            <a:srgbClr val="DAE3F3"/>
          </a:solidFill>
          <a:ln>
            <a:solidFill>
              <a:schemeClr val="accent6">
                <a:lumMod val="40000"/>
                <a:lumOff val="60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734EBC6-C1BD-7E19-D1A9-E5F764DD3D1C}"/>
              </a:ext>
            </a:extLst>
          </p:cNvPr>
          <p:cNvSpPr/>
          <p:nvPr/>
        </p:nvSpPr>
        <p:spPr>
          <a:xfrm>
            <a:off x="3321062" y="4371605"/>
            <a:ext cx="914400" cy="914400"/>
          </a:xfrm>
          <a:prstGeom prst="ellipse">
            <a:avLst/>
          </a:prstGeom>
          <a:solidFill>
            <a:srgbClr val="DAE3F3"/>
          </a:solidFill>
          <a:ln>
            <a:solidFill>
              <a:schemeClr val="accent6">
                <a:lumMod val="40000"/>
                <a:lumOff val="60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0" name="Graphic 9" descr="Coins with solid fill">
            <a:extLst>
              <a:ext uri="{FF2B5EF4-FFF2-40B4-BE49-F238E27FC236}">
                <a16:creationId xmlns:a16="http://schemas.microsoft.com/office/drawing/2014/main" id="{155F7853-8525-75A8-5D48-3CF0EFBFBDB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390196" y="4440739"/>
            <a:ext cx="776132" cy="776132"/>
          </a:xfrm>
          <a:prstGeom prst="rect">
            <a:avLst/>
          </a:prstGeom>
        </p:spPr>
      </p:pic>
      <p:pic>
        <p:nvPicPr>
          <p:cNvPr id="12" name="Graphic 11" descr="Circles with arrows with solid fill">
            <a:extLst>
              <a:ext uri="{FF2B5EF4-FFF2-40B4-BE49-F238E27FC236}">
                <a16:creationId xmlns:a16="http://schemas.microsoft.com/office/drawing/2014/main" id="{D9B154EF-CA4A-67F4-3191-52893C9A9574}"/>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669016" y="4371605"/>
            <a:ext cx="914400" cy="914400"/>
          </a:xfrm>
          <a:prstGeom prst="rect">
            <a:avLst/>
          </a:prstGeom>
        </p:spPr>
      </p:pic>
      <p:pic>
        <p:nvPicPr>
          <p:cNvPr id="14" name="Graphic 13" descr="Handshake with solid fill">
            <a:extLst>
              <a:ext uri="{FF2B5EF4-FFF2-40B4-BE49-F238E27FC236}">
                <a16:creationId xmlns:a16="http://schemas.microsoft.com/office/drawing/2014/main" id="{F2B9A429-7C0E-4D11-CE47-06A327FE212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114239" y="4437590"/>
            <a:ext cx="854369" cy="854369"/>
          </a:xfrm>
          <a:prstGeom prst="rect">
            <a:avLst/>
          </a:prstGeom>
        </p:spPr>
      </p:pic>
      <p:pic>
        <p:nvPicPr>
          <p:cNvPr id="16" name="Graphic 15" descr="Aspiration with solid fill">
            <a:extLst>
              <a:ext uri="{FF2B5EF4-FFF2-40B4-BE49-F238E27FC236}">
                <a16:creationId xmlns:a16="http://schemas.microsoft.com/office/drawing/2014/main" id="{0C75BFEA-D962-6E70-D3D1-542529D4BED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520030" y="4437590"/>
            <a:ext cx="753140" cy="753140"/>
          </a:xfrm>
          <a:prstGeom prst="rect">
            <a:avLst/>
          </a:prstGeom>
        </p:spPr>
      </p:pic>
    </p:spTree>
    <p:extLst>
      <p:ext uri="{BB962C8B-B14F-4D97-AF65-F5344CB8AC3E}">
        <p14:creationId xmlns:p14="http://schemas.microsoft.com/office/powerpoint/2010/main" val="106010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udent-night-presentation---with-starting-salary-information.-final.-6.202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1224</TotalTime>
  <Words>3314</Words>
  <Application>Microsoft Office PowerPoint</Application>
  <PresentationFormat>Widescreen</PresentationFormat>
  <Paragraphs>253</Paragraphs>
  <Slides>31</Slides>
  <Notes>25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Aptos</vt:lpstr>
      <vt:lpstr>Aptos Display</vt:lpstr>
      <vt:lpstr>Aptos Light</vt:lpstr>
      <vt:lpstr>Arial</vt:lpstr>
      <vt:lpstr>Arial,Sans-Serif</vt:lpstr>
      <vt:lpstr>Basic Sans Bold</vt:lpstr>
      <vt:lpstr>Basic Sans Light</vt:lpstr>
      <vt:lpstr>Calibri</vt:lpstr>
      <vt:lpstr>student-night-presentation---with-starting-salary-information.-final.-6.2024</vt:lpstr>
      <vt:lpstr>Custom Design</vt:lpstr>
      <vt:lpstr>Office Theme</vt:lpstr>
      <vt:lpstr>Explore Internal Audit</vt:lpstr>
      <vt:lpstr>The Institute of Internal Auditors</vt:lpstr>
      <vt:lpstr>An International Professional Association</vt:lpstr>
      <vt:lpstr>PowerPoint Presentation</vt:lpstr>
      <vt:lpstr>Internal Auditing</vt:lpstr>
      <vt:lpstr>PowerPoint Presentation</vt:lpstr>
      <vt:lpstr>Internal Audit…</vt:lpstr>
      <vt:lpstr>Internal Audit is Evolving From Hindsight to Foresight</vt:lpstr>
      <vt:lpstr>Internal Auditors Help Companies Succeed</vt:lpstr>
      <vt:lpstr>The Day to Day</vt:lpstr>
      <vt:lpstr>How Might That Look</vt:lpstr>
      <vt:lpstr>Skills, Insights, &amp; Perspectives</vt:lpstr>
      <vt:lpstr>PowerPoint Presentation</vt:lpstr>
      <vt:lpstr>PowerPoint Presentation</vt:lpstr>
      <vt:lpstr>PowerPoint Presentation</vt:lpstr>
      <vt:lpstr>PowerPoint Presentation</vt:lpstr>
      <vt:lpstr>What Excites Current Students the Most</vt:lpstr>
      <vt:lpstr>PowerPoint Presentation</vt:lpstr>
      <vt:lpstr>PowerPoint Presentation</vt:lpstr>
      <vt:lpstr>Opportunities &amp; Earning Potential</vt:lpstr>
      <vt:lpstr>Multiple Industries in Demand</vt:lpstr>
      <vt:lpstr>Career Perks</vt:lpstr>
      <vt:lpstr>Are There Really Jobs for Me?</vt:lpstr>
      <vt:lpstr>Okay, So How Much Can I Make?</vt:lpstr>
      <vt:lpstr>Real-World Salaries:  From our Members</vt:lpstr>
      <vt:lpstr>Certifications</vt:lpstr>
      <vt:lpstr>Internal Audit Practitioner</vt:lpstr>
      <vt:lpstr>Certified Internal Auditor</vt:lpstr>
      <vt:lpstr>This Sounds Great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Megan Altizer</dc:creator>
  <cp:lastModifiedBy>Megan Altizer</cp:lastModifiedBy>
  <cp:revision>17</cp:revision>
  <dcterms:created xsi:type="dcterms:W3CDTF">2025-04-28T18:26:11Z</dcterms:created>
  <dcterms:modified xsi:type="dcterms:W3CDTF">2025-05-27T15:57:10Z</dcterms:modified>
</cp:coreProperties>
</file>