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4"/>
  </p:sldMasterIdLst>
  <p:notesMasterIdLst>
    <p:notesMasterId r:id="rId13"/>
  </p:notesMasterIdLst>
  <p:sldIdLst>
    <p:sldId id="3668" r:id="rId5"/>
    <p:sldId id="3636" r:id="rId6"/>
    <p:sldId id="3698" r:id="rId7"/>
    <p:sldId id="3702" r:id="rId8"/>
    <p:sldId id="3703" r:id="rId9"/>
    <p:sldId id="3704" r:id="rId10"/>
    <p:sldId id="3705" r:id="rId11"/>
    <p:sldId id="36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06" userDrawn="1">
          <p15:clr>
            <a:srgbClr val="A4A3A4"/>
          </p15:clr>
        </p15:guide>
        <p15:guide id="8" pos="7368" userDrawn="1">
          <p15:clr>
            <a:srgbClr val="A4A3A4"/>
          </p15:clr>
        </p15:guide>
        <p15:guide id="9" orient="horz" pos="504" userDrawn="1">
          <p15:clr>
            <a:srgbClr val="A4A3A4"/>
          </p15:clr>
        </p15:guide>
        <p15:guide id="11" pos="5904" userDrawn="1">
          <p15:clr>
            <a:srgbClr val="A4A3A4"/>
          </p15:clr>
        </p15:guide>
        <p15:guide id="12" pos="2088" userDrawn="1">
          <p15:clr>
            <a:srgbClr val="A4A3A4"/>
          </p15:clr>
        </p15:guide>
        <p15:guide id="13" pos="38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532C39-0223-DEAE-4820-5677CAD85A19}" name="Melissa Swartz" initials="MS" userId="S::mswartz@isaca.org::f7f69d26-942a-4532-977b-7eaf5cb3d4db" providerId="AD"/>
  <p188:author id="{7BA4235F-6074-0A2C-98D2-5C26B71312B9}" name="Lisa Cook" initials="" userId="S::lcook@isaca.org::8f8c74c8-fb17-4703-97d2-94cc6e21ce51" providerId="AD"/>
  <p188:author id="{C3714380-FFF5-A8DB-3891-1762FC29D51D}" name="Joshua Belz" initials="JB" userId="S::jbelz@isaca.org::458cff7d-24e2-4bdd-9c0c-15f68ce65277" providerId="AD"/>
  <p188:author id="{9DEFCB8C-27A8-60B8-97CA-4DA8B83CA9B0}" name="Safia Kazi" initials="" userId="S::skazi@isaca.org::fecb7fc8-1ea0-4c12-980a-3dfd55b4e959" providerId="AD"/>
  <p188:author id="{3C148E90-447E-9EF8-84D7-FEF905F3AD35}" name="Kim Palastro" initials="KP" userId="S::kpalastro@isaca.org::d602770a-acca-4113-bb54-422d115ea049" providerId="AD"/>
  <p188:author id="{567729B5-0FC3-A94D-5CA7-21572A537C47}" name="Bridget Drufke" initials="BD" userId="S::bdrufke@isaca.org::fbac08cc-3722-4d88-93c5-d6d3bec443da" providerId="AD"/>
  <p188:author id="{56B2DFB8-BE58-6299-F968-3EB5D9002338}" name="Emily Bastedo" initials="EB" userId="S::ebastedo@isaca.org::f2d653c2-7fc3-4673-ad42-3c71f6bc28b8" providerId="AD"/>
  <p188:author id="{0BA8FEBE-02C1-07AF-AE18-7B44400428DE}" name="Deen Blash" initials="DB" userId="S::dblash@isaca.org::2bd2e367-4ee9-4873-b203-4817228757cf" providerId="AD"/>
  <p188:author id="{7F45AEDA-4839-695C-D1A6-E8031D10247E}" name="Jon Brandt" initials="JB" userId="S::jbrandt@isaca.org::e116b2da-b45a-4d08-a8fb-31d4da178188" providerId="AD"/>
  <p188:author id="{946044EE-AC3C-EBEE-D94E-A4D0E9373B77}" name="Karen Heslop" initials="KH" userId="S::kheslop@isaca.org::1c816b33-901b-45fa-97aa-b735cc75362a" providerId="AD"/>
  <p188:author id="{58959FF9-8C8F-D44A-4E07-0818C7EB56FB}" name="Kristine O'Sullivan" initials="KO" userId="S::kosullivan@isaca.org::c5df4ce2-fa7e-42d6-8a65-1a47f552da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imona Rollinson" initials="SR" lastIdx="1" clrIdx="6">
    <p:extLst>
      <p:ext uri="{19B8F6BF-5375-455C-9EA6-DF929625EA0E}">
        <p15:presenceInfo xmlns:p15="http://schemas.microsoft.com/office/powerpoint/2012/main" userId="S::srollinson@isaca.org::7c3c8e20-17c5-4091-b311-977b2ad7f5fe" providerId="AD"/>
      </p:ext>
    </p:extLst>
  </p:cmAuthor>
  <p:cmAuthor id="1" name="Shannon Donahue" initials="SD" lastIdx="10" clrIdx="0">
    <p:extLst>
      <p:ext uri="{19B8F6BF-5375-455C-9EA6-DF929625EA0E}">
        <p15:presenceInfo xmlns:p15="http://schemas.microsoft.com/office/powerpoint/2012/main" userId="S::sdonahue@isaca.org::99949c63-f64a-4158-81d3-57248edaaba2" providerId="AD"/>
      </p:ext>
    </p:extLst>
  </p:cmAuthor>
  <p:cmAuthor id="2" name="Tanya Rose" initials="TR" lastIdx="7" clrIdx="1">
    <p:extLst>
      <p:ext uri="{19B8F6BF-5375-455C-9EA6-DF929625EA0E}">
        <p15:presenceInfo xmlns:p15="http://schemas.microsoft.com/office/powerpoint/2012/main" userId="S::trose@isaca.org::0cca6c56-76cf-447b-8f6a-6b8001e7cf27" providerId="AD"/>
      </p:ext>
    </p:extLst>
  </p:cmAuthor>
  <p:cmAuthor id="3" name="David Samuelson" initials="DS" lastIdx="42" clrIdx="2">
    <p:extLst>
      <p:ext uri="{19B8F6BF-5375-455C-9EA6-DF929625EA0E}">
        <p15:presenceInfo xmlns:p15="http://schemas.microsoft.com/office/powerpoint/2012/main" userId="S::dsamuelson@isaca.org::df59eaba-21b4-43a1-942b-f34246af8d34" providerId="AD"/>
      </p:ext>
    </p:extLst>
  </p:cmAuthor>
  <p:cmAuthor id="4" name="Nader Qaimari" initials="NQ" lastIdx="2" clrIdx="3">
    <p:extLst>
      <p:ext uri="{19B8F6BF-5375-455C-9EA6-DF929625EA0E}">
        <p15:presenceInfo xmlns:p15="http://schemas.microsoft.com/office/powerpoint/2012/main" userId="S::nqaimari@isaca.org::e2314be5-0530-4b37-abd1-769a9216d42b" providerId="AD"/>
      </p:ext>
    </p:extLst>
  </p:cmAuthor>
  <p:cmAuthor id="5" name="Julia Kanouse" initials="JK" lastIdx="8" clrIdx="4">
    <p:extLst>
      <p:ext uri="{19B8F6BF-5375-455C-9EA6-DF929625EA0E}">
        <p15:presenceInfo xmlns:p15="http://schemas.microsoft.com/office/powerpoint/2012/main" userId="S::JKanouse@isaca.org::ed34afe4-aeea-4f09-9098-d3bbca563b13" providerId="AD"/>
      </p:ext>
    </p:extLst>
  </p:cmAuthor>
  <p:cmAuthor id="6" name="Robb Micek" initials="RM" lastIdx="64" clrIdx="5">
    <p:extLst>
      <p:ext uri="{19B8F6BF-5375-455C-9EA6-DF929625EA0E}">
        <p15:presenceInfo xmlns:p15="http://schemas.microsoft.com/office/powerpoint/2012/main" userId="S::rmicek@isaca.org::114e8a09-e250-4066-91f7-3bf2d2fd6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935"/>
    <a:srgbClr val="A6D18C"/>
    <a:srgbClr val="60C3E8"/>
    <a:srgbClr val="69B5D9"/>
    <a:srgbClr val="1D2D5C"/>
    <a:srgbClr val="FFFFFF"/>
    <a:srgbClr val="E6E5DD"/>
    <a:srgbClr val="D2CCC2"/>
    <a:srgbClr val="E3E4E8"/>
    <a:srgbClr val="2C8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6E333-497D-4E1C-97F4-9B381E12FA46}" v="8" dt="2024-07-02T04:23:28.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5274" autoAdjust="0"/>
  </p:normalViewPr>
  <p:slideViewPr>
    <p:cSldViewPr snapToGrid="0">
      <p:cViewPr varScale="1">
        <p:scale>
          <a:sx n="87" d="100"/>
          <a:sy n="87" d="100"/>
        </p:scale>
        <p:origin x="154" y="58"/>
      </p:cViewPr>
      <p:guideLst>
        <p:guide pos="306"/>
        <p:guide pos="7368"/>
        <p:guide orient="horz" pos="504"/>
        <p:guide pos="5904"/>
        <p:guide pos="2088"/>
        <p:guide pos="3867"/>
      </p:guideLst>
    </p:cSldViewPr>
  </p:slideViewPr>
  <p:outlineViewPr>
    <p:cViewPr>
      <p:scale>
        <a:sx n="33" d="100"/>
        <a:sy n="33" d="100"/>
      </p:scale>
      <p:origin x="0" y="-37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63"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8C35D5C6-9D89-4E9C-BEAB-D6D18BE200B3}" type="datetimeFigureOut">
              <a:rPr lang="en-US" smtClean="0"/>
              <a:pPr/>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1A05CEC-E7FF-431F-A138-E7D6459135ED}" type="slidenum">
              <a:rPr lang="en-US" smtClean="0"/>
              <a:pPr/>
              <a:t>‹#›</a:t>
            </a:fld>
            <a:endParaRPr lang="en-US"/>
          </a:p>
        </p:txBody>
      </p:sp>
    </p:spTree>
    <p:extLst>
      <p:ext uri="{BB962C8B-B14F-4D97-AF65-F5344CB8AC3E}">
        <p14:creationId xmlns:p14="http://schemas.microsoft.com/office/powerpoint/2010/main" val="205627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EB1F1E-3105-4B30-89D5-23EB5934A195}" type="slidenum">
              <a:rPr lang="en-US" smtClean="0"/>
              <a:t>1</a:t>
            </a:fld>
            <a:endParaRPr lang="en-US"/>
          </a:p>
        </p:txBody>
      </p:sp>
    </p:spTree>
    <p:extLst>
      <p:ext uri="{BB962C8B-B14F-4D97-AF65-F5344CB8AC3E}">
        <p14:creationId xmlns:p14="http://schemas.microsoft.com/office/powerpoint/2010/main" val="167557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ISACA launched a new initiative in 2022 that embodies the core concepts at the heart of ISACA and the cornerstone of our strategy: the pursuit of digital trust.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Trust is at the core of almost every interaction we have as humans. It is especially critical now in the expanding digital world, where multiple parties may never meet in person to share sensitive and private information needed to complete a transaction. Every interaction must reinforce that the organization cares about—and has instituted effective practices in—all areas of digital trust.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Trust must be clearly and repeatedly earned, communicated and supported. This creates a fertile environment to conduct business, which in turn reinforces innovation, economic expansion and ultimately the creation of value for all partners in the interactions.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Digital trust may be thought of as an element of cybersecurity or infosec, but it is much larger than that. The digital trust ecosystem includes privacy, security, risk, quality, governance and assurance. Digital trust is the invisible thread that makes all our distinct roles have a common goal and focus. </a:t>
            </a:r>
            <a:br>
              <a:rPr lang="en-US" sz="1800"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91A05CEC-E7FF-431F-A138-E7D6459135ED}" type="slidenum">
              <a:rPr lang="en-US" smtClean="0"/>
              <a:pPr/>
              <a:t>2</a:t>
            </a:fld>
            <a:endParaRPr lang="en-US"/>
          </a:p>
        </p:txBody>
      </p:sp>
    </p:spTree>
    <p:extLst>
      <p:ext uri="{BB962C8B-B14F-4D97-AF65-F5344CB8AC3E}">
        <p14:creationId xmlns:p14="http://schemas.microsoft.com/office/powerpoint/2010/main" val="105473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ISACA launched a new initiative in 2022 that embodies the core concepts at the heart of ISACA and the cornerstone of our strategy: the pursuit of digital trust.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Trust is at the core of almost every interaction we have as humans. It is especially critical now in the expanding digital world, where multiple parties may never meet in person to share sensitive and private information needed to complete a transaction. Every interaction must reinforce that the organization cares about—and has instituted effective practices in—all areas of digital trust.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Trust must be clearly and repeatedly earned, communicated and supported. This creates a fertile environment to conduct business, which in turn reinforces innovation, economic expansion and ultimately the creation of value for all partners in the interactions.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Digital trust may be thought of as an element of cybersecurity or infosec, but it is much larger than that. The digital trust ecosystem includes privacy, security, risk, quality, governance and assurance. Digital trust is the invisible thread that makes all our distinct roles have a common goal and focus. </a:t>
            </a:r>
            <a:br>
              <a:rPr lang="en-US" sz="1800" dirty="0">
                <a:effectLst/>
                <a:latin typeface="Calibri" panose="020F0502020204030204" pitchFamily="34" charset="0"/>
                <a:ea typeface="Calibri" panose="020F0502020204030204" pitchFamily="34" charset="0"/>
              </a:rPr>
            </a:br>
            <a:endParaRPr lang="en-US" dirty="0"/>
          </a:p>
        </p:txBody>
      </p:sp>
      <p:sp>
        <p:nvSpPr>
          <p:cNvPr id="4" name="Slide Number Placeholder 3"/>
          <p:cNvSpPr>
            <a:spLocks noGrp="1"/>
          </p:cNvSpPr>
          <p:nvPr>
            <p:ph type="sldNum" sz="quarter" idx="5"/>
          </p:nvPr>
        </p:nvSpPr>
        <p:spPr/>
        <p:txBody>
          <a:bodyPr/>
          <a:lstStyle/>
          <a:p>
            <a:fld id="{91A05CEC-E7FF-431F-A138-E7D6459135ED}" type="slidenum">
              <a:rPr lang="en-US" smtClean="0"/>
              <a:pPr/>
              <a:t>3</a:t>
            </a:fld>
            <a:endParaRPr lang="en-US"/>
          </a:p>
        </p:txBody>
      </p:sp>
    </p:spTree>
    <p:extLst>
      <p:ext uri="{BB962C8B-B14F-4D97-AF65-F5344CB8AC3E}">
        <p14:creationId xmlns:p14="http://schemas.microsoft.com/office/powerpoint/2010/main" val="123372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A05CEC-E7FF-431F-A138-E7D6459135ED}" type="slidenum">
              <a:rPr lang="en-US" smtClean="0"/>
              <a:pPr/>
              <a:t>8</a:t>
            </a:fld>
            <a:endParaRPr lang="en-US"/>
          </a:p>
        </p:txBody>
      </p:sp>
    </p:spTree>
    <p:extLst>
      <p:ext uri="{BB962C8B-B14F-4D97-AF65-F5344CB8AC3E}">
        <p14:creationId xmlns:p14="http://schemas.microsoft.com/office/powerpoint/2010/main" val="3853807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Header + Body ALT">
    <p:spTree>
      <p:nvGrpSpPr>
        <p:cNvPr id="1" name=""/>
        <p:cNvGrpSpPr/>
        <p:nvPr/>
      </p:nvGrpSpPr>
      <p:grpSpPr>
        <a:xfrm>
          <a:off x="0" y="0"/>
          <a:ext cx="0" cy="0"/>
          <a:chOff x="0" y="0"/>
          <a:chExt cx="0" cy="0"/>
        </a:xfrm>
      </p:grpSpPr>
      <p:sp>
        <p:nvSpPr>
          <p:cNvPr id="2" name="Title 1"/>
          <p:cNvSpPr>
            <a:spLocks noGrp="1"/>
          </p:cNvSpPr>
          <p:nvPr>
            <p:ph type="title"/>
          </p:nvPr>
        </p:nvSpPr>
        <p:spPr>
          <a:xfrm>
            <a:off x="496888" y="312738"/>
            <a:ext cx="9768341" cy="889218"/>
          </a:xfrm>
        </p:spPr>
        <p:txBody>
          <a:bodyPr/>
          <a:lstStyle/>
          <a:p>
            <a:r>
              <a:rPr lang="en-US"/>
              <a:t>Click to edit Master title style</a:t>
            </a:r>
          </a:p>
        </p:txBody>
      </p:sp>
      <p:sp>
        <p:nvSpPr>
          <p:cNvPr id="3" name="Content Placeholder 2"/>
          <p:cNvSpPr>
            <a:spLocks noGrp="1"/>
          </p:cNvSpPr>
          <p:nvPr>
            <p:ph idx="1"/>
          </p:nvPr>
        </p:nvSpPr>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07460CB-0923-7046-9BB2-8D645F097FA4}"/>
              </a:ext>
            </a:extLst>
          </p:cNvPr>
          <p:cNvSpPr>
            <a:spLocks noGrp="1"/>
          </p:cNvSpPr>
          <p:nvPr>
            <p:ph type="ftr" sz="quarter" idx="11"/>
          </p:nvPr>
        </p:nvSpPr>
        <p:spPr>
          <a:xfrm>
            <a:off x="1850571" y="6180137"/>
            <a:ext cx="7628408" cy="365125"/>
          </a:xfrm>
        </p:spPr>
        <p:txBody>
          <a:bodyPr/>
          <a:lstStyle/>
          <a:p>
            <a:r>
              <a:rPr lang="en-US" dirty="0"/>
              <a:t>Copyright 2023 ISACA. All Rights Reserved.</a:t>
            </a:r>
          </a:p>
        </p:txBody>
      </p:sp>
      <p:sp>
        <p:nvSpPr>
          <p:cNvPr id="9" name="Slide Number Placeholder 4">
            <a:extLst>
              <a:ext uri="{FF2B5EF4-FFF2-40B4-BE49-F238E27FC236}">
                <a16:creationId xmlns:a16="http://schemas.microsoft.com/office/drawing/2014/main" id="{CF70018A-22B6-0043-B068-21D744398C6A}"/>
              </a:ext>
            </a:extLst>
          </p:cNvPr>
          <p:cNvSpPr>
            <a:spLocks noGrp="1"/>
          </p:cNvSpPr>
          <p:nvPr>
            <p:ph type="sldNum" sz="quarter" idx="12"/>
          </p:nvPr>
        </p:nvSpPr>
        <p:spPr>
          <a:xfrm>
            <a:off x="496888" y="6180137"/>
            <a:ext cx="548141" cy="365125"/>
          </a:xfrm>
        </p:spPr>
        <p:txBody>
          <a:bodyPr/>
          <a:lstStyle/>
          <a:p>
            <a:fld id="{A82C3BC0-3EBF-3C4C-A3D8-795624EBC6AA}" type="slidenum">
              <a:rPr lang="en-US" smtClean="0"/>
              <a:pPr/>
              <a:t>‹#›</a:t>
            </a:fld>
            <a:endParaRPr lang="en-US" dirty="0"/>
          </a:p>
        </p:txBody>
      </p:sp>
      <p:pic>
        <p:nvPicPr>
          <p:cNvPr id="10" name="Picture 7">
            <a:extLst>
              <a:ext uri="{FF2B5EF4-FFF2-40B4-BE49-F238E27FC236}">
                <a16:creationId xmlns:a16="http://schemas.microsoft.com/office/drawing/2014/main" id="{C66FE5DC-7692-784B-A59C-A11AF6863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0514530" y="6206301"/>
            <a:ext cx="1237320" cy="299220"/>
          </a:xfrm>
          <a:prstGeom prst="rect">
            <a:avLst/>
          </a:prstGeom>
        </p:spPr>
      </p:pic>
    </p:spTree>
    <p:extLst>
      <p:ext uri="{BB962C8B-B14F-4D97-AF65-F5344CB8AC3E}">
        <p14:creationId xmlns:p14="http://schemas.microsoft.com/office/powerpoint/2010/main" val="304121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8CC686-C3A7-4703-89A6-7A6C00CE2465}"/>
              </a:ext>
            </a:extLst>
          </p:cNvPr>
          <p:cNvSpPr>
            <a:spLocks noGrp="1"/>
          </p:cNvSpPr>
          <p:nvPr>
            <p:ph type="pic" sz="quarter" idx="13"/>
          </p:nvPr>
        </p:nvSpPr>
        <p:spPr>
          <a:xfrm>
            <a:off x="0" y="0"/>
            <a:ext cx="12192000" cy="6858000"/>
          </a:xfrm>
        </p:spPr>
        <p:txBody>
          <a:bodyPr/>
          <a:lstStyle/>
          <a:p>
            <a:endParaRPr lang="en-US"/>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96887" y="4598537"/>
            <a:ext cx="5022169" cy="850446"/>
          </a:xfrm>
        </p:spPr>
        <p:txBody>
          <a:bodyPr anchor="b"/>
          <a:lstStyle>
            <a:lvl1pPr>
              <a:defRPr sz="3200" baseline="0">
                <a:solidFill>
                  <a:schemeClr val="tx2"/>
                </a:solidFill>
              </a:defRPr>
            </a:lvl1pPr>
          </a:lstStyle>
          <a:p>
            <a:r>
              <a:rPr lang="en-US"/>
              <a:t>DIVIDER TITLE HERE</a:t>
            </a:r>
          </a:p>
        </p:txBody>
      </p:sp>
      <p:sp>
        <p:nvSpPr>
          <p:cNvPr id="3" name="Text Placeholder 2"/>
          <p:cNvSpPr>
            <a:spLocks noGrp="1"/>
          </p:cNvSpPr>
          <p:nvPr>
            <p:ph type="body" idx="1" hasCustomPrompt="1"/>
          </p:nvPr>
        </p:nvSpPr>
        <p:spPr>
          <a:xfrm>
            <a:off x="496887" y="5475971"/>
            <a:ext cx="5022169" cy="352651"/>
          </a:xfrm>
        </p:spPr>
        <p:txBody>
          <a:bodyPr/>
          <a:lstStyle>
            <a:lvl1pPr marL="0" indent="0">
              <a:buNone/>
              <a:defRPr sz="1600" cap="none"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 if you need it </a:t>
            </a:r>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9" name="Picture 8" descr="A picture containing drawing&#10;&#10;Description automatically generated">
            <a:extLst>
              <a:ext uri="{FF2B5EF4-FFF2-40B4-BE49-F238E27FC236}">
                <a16:creationId xmlns:a16="http://schemas.microsoft.com/office/drawing/2014/main" id="{7ACAA04B-AC84-430F-BA16-38809C790D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7757" y="5794093"/>
            <a:ext cx="2588820" cy="112363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vider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8CC686-C3A7-4703-89A6-7A6C00CE2465}"/>
              </a:ext>
            </a:extLst>
          </p:cNvPr>
          <p:cNvSpPr>
            <a:spLocks noGrp="1"/>
          </p:cNvSpPr>
          <p:nvPr>
            <p:ph type="pic" sz="quarter" idx="13"/>
          </p:nvPr>
        </p:nvSpPr>
        <p:spPr>
          <a:xfrm>
            <a:off x="0" y="0"/>
            <a:ext cx="12192000" cy="6858000"/>
          </a:xfrm>
        </p:spPr>
        <p:txBody>
          <a:bodyPr/>
          <a:lstStyle/>
          <a:p>
            <a:endParaRPr lang="en-US"/>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96887" y="4598537"/>
            <a:ext cx="5022169" cy="850446"/>
          </a:xfrm>
        </p:spPr>
        <p:txBody>
          <a:bodyPr anchor="b"/>
          <a:lstStyle>
            <a:lvl1pPr>
              <a:defRPr sz="3200" baseline="0">
                <a:solidFill>
                  <a:schemeClr val="bg1"/>
                </a:solidFill>
              </a:defRPr>
            </a:lvl1pPr>
          </a:lstStyle>
          <a:p>
            <a:r>
              <a:rPr lang="en-US"/>
              <a:t>DIVIDER TITLE HERE</a:t>
            </a:r>
          </a:p>
        </p:txBody>
      </p:sp>
      <p:sp>
        <p:nvSpPr>
          <p:cNvPr id="3" name="Text Placeholder 2"/>
          <p:cNvSpPr>
            <a:spLocks noGrp="1"/>
          </p:cNvSpPr>
          <p:nvPr>
            <p:ph type="body" idx="1" hasCustomPrompt="1"/>
          </p:nvPr>
        </p:nvSpPr>
        <p:spPr>
          <a:xfrm>
            <a:off x="496887" y="5475971"/>
            <a:ext cx="5022169" cy="352651"/>
          </a:xfrm>
        </p:spPr>
        <p:txBody>
          <a:bodyPr/>
          <a:lstStyle>
            <a:lvl1pPr marL="0" indent="0">
              <a:buNone/>
              <a:defRPr sz="16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 if you need it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10" name="Picture 9" descr="A picture containing drawing&#10;&#10;Description automatically generated">
            <a:extLst>
              <a:ext uri="{FF2B5EF4-FFF2-40B4-BE49-F238E27FC236}">
                <a16:creationId xmlns:a16="http://schemas.microsoft.com/office/drawing/2014/main" id="{FDE6C68E-ABD9-4868-9302-E42FE471A0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16587" y="5784665"/>
            <a:ext cx="2486024" cy="1081077"/>
          </a:xfrm>
          <a:prstGeom prst="rect">
            <a:avLst/>
          </a:prstGeom>
        </p:spPr>
      </p:pic>
    </p:spTree>
    <p:extLst>
      <p:ext uri="{BB962C8B-B14F-4D97-AF65-F5344CB8AC3E}">
        <p14:creationId xmlns:p14="http://schemas.microsoft.com/office/powerpoint/2010/main" val="519897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ivider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8CC686-C3A7-4703-89A6-7A6C00CE2465}"/>
              </a:ext>
            </a:extLst>
          </p:cNvPr>
          <p:cNvSpPr>
            <a:spLocks noGrp="1"/>
          </p:cNvSpPr>
          <p:nvPr>
            <p:ph type="pic" sz="quarter" idx="13"/>
          </p:nvPr>
        </p:nvSpPr>
        <p:spPr>
          <a:xfrm>
            <a:off x="0" y="0"/>
            <a:ext cx="12192000" cy="6858000"/>
          </a:xfrm>
        </p:spPr>
        <p:txBody>
          <a:bodyPr/>
          <a:lstStyle/>
          <a:p>
            <a:endParaRPr lang="en-US"/>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496887" y="4598537"/>
            <a:ext cx="5022169" cy="850446"/>
          </a:xfrm>
        </p:spPr>
        <p:txBody>
          <a:bodyPr anchor="b"/>
          <a:lstStyle>
            <a:lvl1pPr>
              <a:defRPr sz="3200" baseline="0">
                <a:solidFill>
                  <a:schemeClr val="bg1"/>
                </a:solidFill>
              </a:defRPr>
            </a:lvl1pPr>
          </a:lstStyle>
          <a:p>
            <a:r>
              <a:rPr lang="en-US"/>
              <a:t>DIVIDER TITLE HERE</a:t>
            </a:r>
          </a:p>
        </p:txBody>
      </p:sp>
      <p:sp>
        <p:nvSpPr>
          <p:cNvPr id="3" name="Text Placeholder 2"/>
          <p:cNvSpPr>
            <a:spLocks noGrp="1"/>
          </p:cNvSpPr>
          <p:nvPr>
            <p:ph type="body" idx="1" hasCustomPrompt="1"/>
          </p:nvPr>
        </p:nvSpPr>
        <p:spPr>
          <a:xfrm>
            <a:off x="496887" y="5475971"/>
            <a:ext cx="5022169" cy="352651"/>
          </a:xfrm>
        </p:spPr>
        <p:txBody>
          <a:bodyPr/>
          <a:lstStyle>
            <a:lvl1pPr marL="0" indent="0">
              <a:buNone/>
              <a:defRPr sz="16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 if you need it </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9" name="Picture 8">
            <a:extLst>
              <a:ext uri="{FF2B5EF4-FFF2-40B4-BE49-F238E27FC236}">
                <a16:creationId xmlns:a16="http://schemas.microsoft.com/office/drawing/2014/main" id="{DDAC2DCE-5A72-4704-A7FC-C47FA58E86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135289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 Red Poly">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71DA802B-D686-422C-86C1-863AB85AED52}"/>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5" name="Footer Placeholder 4"/>
          <p:cNvSpPr>
            <a:spLocks noGrp="1"/>
          </p:cNvSpPr>
          <p:nvPr>
            <p:ph type="ftr" sz="quarter" idx="11"/>
          </p:nvPr>
        </p:nvSpPr>
        <p:spPr>
          <a:xfrm>
            <a:off x="1850571" y="6180137"/>
            <a:ext cx="752882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3" name="Content Placeholder 12">
            <a:extLst>
              <a:ext uri="{FF2B5EF4-FFF2-40B4-BE49-F238E27FC236}">
                <a16:creationId xmlns:a16="http://schemas.microsoft.com/office/drawing/2014/main" id="{6E9A1686-BB5C-4DBD-8D36-198AC9D57CA8}"/>
              </a:ext>
            </a:extLst>
          </p:cNvPr>
          <p:cNvSpPr>
            <a:spLocks noGrp="1"/>
          </p:cNvSpPr>
          <p:nvPr>
            <p:ph sz="quarter" idx="15"/>
          </p:nvPr>
        </p:nvSpPr>
        <p:spPr>
          <a:xfrm>
            <a:off x="496888" y="987425"/>
            <a:ext cx="10094912" cy="4779963"/>
          </a:xfrm>
        </p:spPr>
        <p:txBody>
          <a:bodyPr/>
          <a:lstStyle>
            <a:lvl1pPr>
              <a:defRPr sz="5400" b="1">
                <a:solidFill>
                  <a:schemeClr val="tx2"/>
                </a:solidFill>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9683309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pact - Red Poly">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768B63-C6E9-40F9-9659-6956C1AA1F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5028" y="0"/>
            <a:ext cx="12193847" cy="6858000"/>
          </a:xfrm>
          <a:prstGeom prst="rect">
            <a:avLst/>
          </a:prstGeom>
        </p:spPr>
      </p:pic>
      <p:sp>
        <p:nvSpPr>
          <p:cNvPr id="5" name="Footer Placeholder 4"/>
          <p:cNvSpPr>
            <a:spLocks noGrp="1"/>
          </p:cNvSpPr>
          <p:nvPr>
            <p:ph type="ftr" sz="quarter" idx="11"/>
          </p:nvPr>
        </p:nvSpPr>
        <p:spPr>
          <a:xfrm>
            <a:off x="1850571" y="6180137"/>
            <a:ext cx="7528820" cy="365125"/>
          </a:xfrm>
        </p:spPr>
        <p:txBody>
          <a:bodyPr/>
          <a:lstStyle>
            <a:lvl1pPr>
              <a:defRPr>
                <a:solidFill>
                  <a:schemeClr val="bg1"/>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solidFill>
              </a:defRPr>
            </a:lvl1pPr>
          </a:lstStyle>
          <a:p>
            <a:fld id="{A82C3BC0-3EBF-3C4C-A3D8-795624EBC6AA}" type="slidenum">
              <a:rPr lang="en-US" smtClean="0"/>
              <a:pPr/>
              <a:t>‹#›</a:t>
            </a:fld>
            <a:endParaRPr lang="en-US"/>
          </a:p>
        </p:txBody>
      </p:sp>
      <p:pic>
        <p:nvPicPr>
          <p:cNvPr id="8" name="Picture 7">
            <a:extLst>
              <a:ext uri="{FF2B5EF4-FFF2-40B4-BE49-F238E27FC236}">
                <a16:creationId xmlns:a16="http://schemas.microsoft.com/office/drawing/2014/main" id="{1BA04356-63D9-49AE-9113-2E8FDCA8FF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
        <p:nvSpPr>
          <p:cNvPr id="11" name="Content Placeholder 12">
            <a:extLst>
              <a:ext uri="{FF2B5EF4-FFF2-40B4-BE49-F238E27FC236}">
                <a16:creationId xmlns:a16="http://schemas.microsoft.com/office/drawing/2014/main" id="{84A7F35C-A393-4BC0-801A-2F8C1A805C48}"/>
              </a:ext>
            </a:extLst>
          </p:cNvPr>
          <p:cNvSpPr>
            <a:spLocks noGrp="1"/>
          </p:cNvSpPr>
          <p:nvPr>
            <p:ph sz="quarter" idx="15"/>
          </p:nvPr>
        </p:nvSpPr>
        <p:spPr>
          <a:xfrm>
            <a:off x="496888" y="987425"/>
            <a:ext cx="10094912" cy="4779963"/>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910475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pact - Red Pol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BBE1F9-2CB2-4F81-8177-A5F87353D0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04" y="0"/>
            <a:ext cx="12179210" cy="6858000"/>
          </a:xfrm>
          <a:prstGeom prst="rect">
            <a:avLst/>
          </a:prstGeom>
        </p:spPr>
      </p:pic>
      <p:sp>
        <p:nvSpPr>
          <p:cNvPr id="5" name="Footer Placeholder 4"/>
          <p:cNvSpPr>
            <a:spLocks noGrp="1"/>
          </p:cNvSpPr>
          <p:nvPr>
            <p:ph type="ftr" sz="quarter" idx="11"/>
          </p:nvPr>
        </p:nvSpPr>
        <p:spPr>
          <a:xfrm>
            <a:off x="1850571" y="6180137"/>
            <a:ext cx="7528820" cy="365125"/>
          </a:xfrm>
        </p:spPr>
        <p:txBody>
          <a:bodyPr/>
          <a:lstStyle>
            <a:lvl1pPr>
              <a:defRPr>
                <a:solidFill>
                  <a:schemeClr val="bg1"/>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solidFill>
              </a:defRPr>
            </a:lvl1pPr>
          </a:lstStyle>
          <a:p>
            <a:fld id="{A82C3BC0-3EBF-3C4C-A3D8-795624EBC6AA}" type="slidenum">
              <a:rPr lang="en-US" smtClean="0"/>
              <a:pPr/>
              <a:t>‹#›</a:t>
            </a:fld>
            <a:endParaRPr lang="en-US"/>
          </a:p>
        </p:txBody>
      </p:sp>
      <p:pic>
        <p:nvPicPr>
          <p:cNvPr id="8" name="Picture 7">
            <a:extLst>
              <a:ext uri="{FF2B5EF4-FFF2-40B4-BE49-F238E27FC236}">
                <a16:creationId xmlns:a16="http://schemas.microsoft.com/office/drawing/2014/main" id="{1BA04356-63D9-49AE-9113-2E8FDCA8FF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
        <p:nvSpPr>
          <p:cNvPr id="10" name="Content Placeholder 12">
            <a:extLst>
              <a:ext uri="{FF2B5EF4-FFF2-40B4-BE49-F238E27FC236}">
                <a16:creationId xmlns:a16="http://schemas.microsoft.com/office/drawing/2014/main" id="{22404A84-2BB1-41A5-A357-94F520731A71}"/>
              </a:ext>
            </a:extLst>
          </p:cNvPr>
          <p:cNvSpPr>
            <a:spLocks noGrp="1"/>
          </p:cNvSpPr>
          <p:nvPr>
            <p:ph sz="quarter" idx="15"/>
          </p:nvPr>
        </p:nvSpPr>
        <p:spPr>
          <a:xfrm>
            <a:off x="496888" y="987425"/>
            <a:ext cx="10094912" cy="4779963"/>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416292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pact - Red Pol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2CC8EF-3FFF-4279-9A78-E24C2DB4EC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943" y="-2"/>
            <a:ext cx="12217765" cy="6858001"/>
          </a:xfrm>
          <a:prstGeom prst="rect">
            <a:avLst/>
          </a:prstGeom>
        </p:spPr>
      </p:pic>
      <p:sp>
        <p:nvSpPr>
          <p:cNvPr id="5" name="Footer Placeholder 4"/>
          <p:cNvSpPr>
            <a:spLocks noGrp="1"/>
          </p:cNvSpPr>
          <p:nvPr>
            <p:ph type="ftr" sz="quarter" idx="11"/>
          </p:nvPr>
        </p:nvSpPr>
        <p:spPr>
          <a:xfrm>
            <a:off x="1850571" y="6180137"/>
            <a:ext cx="7528820" cy="365125"/>
          </a:xfrm>
        </p:spPr>
        <p:txBody>
          <a:bodyPr/>
          <a:lstStyle>
            <a:lvl1pPr>
              <a:defRPr>
                <a:solidFill>
                  <a:schemeClr val="bg1"/>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solidFill>
              </a:defRPr>
            </a:lvl1pPr>
          </a:lstStyle>
          <a:p>
            <a:fld id="{A82C3BC0-3EBF-3C4C-A3D8-795624EBC6AA}" type="slidenum">
              <a:rPr lang="en-US" smtClean="0"/>
              <a:pPr/>
              <a:t>‹#›</a:t>
            </a:fld>
            <a:endParaRPr lang="en-US"/>
          </a:p>
        </p:txBody>
      </p:sp>
      <p:pic>
        <p:nvPicPr>
          <p:cNvPr id="8" name="Picture 7">
            <a:extLst>
              <a:ext uri="{FF2B5EF4-FFF2-40B4-BE49-F238E27FC236}">
                <a16:creationId xmlns:a16="http://schemas.microsoft.com/office/drawing/2014/main" id="{1BA04356-63D9-49AE-9113-2E8FDCA8FF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
        <p:nvSpPr>
          <p:cNvPr id="10" name="Content Placeholder 12">
            <a:extLst>
              <a:ext uri="{FF2B5EF4-FFF2-40B4-BE49-F238E27FC236}">
                <a16:creationId xmlns:a16="http://schemas.microsoft.com/office/drawing/2014/main" id="{73594641-237D-4ABF-B586-386EB070B5FA}"/>
              </a:ext>
            </a:extLst>
          </p:cNvPr>
          <p:cNvSpPr>
            <a:spLocks noGrp="1"/>
          </p:cNvSpPr>
          <p:nvPr>
            <p:ph sz="quarter" idx="15"/>
          </p:nvPr>
        </p:nvSpPr>
        <p:spPr>
          <a:xfrm>
            <a:off x="496888" y="987425"/>
            <a:ext cx="10094912" cy="4779963"/>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517025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Impact - Red Pol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E72E8B-706E-4E6A-89C5-8F6A276073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79372" cy="6858000"/>
          </a:xfrm>
          <a:prstGeom prst="rect">
            <a:avLst/>
          </a:prstGeom>
        </p:spPr>
      </p:pic>
      <p:sp>
        <p:nvSpPr>
          <p:cNvPr id="5" name="Footer Placeholder 4"/>
          <p:cNvSpPr>
            <a:spLocks noGrp="1"/>
          </p:cNvSpPr>
          <p:nvPr>
            <p:ph type="ftr" sz="quarter" idx="11"/>
          </p:nvPr>
        </p:nvSpPr>
        <p:spPr>
          <a:xfrm>
            <a:off x="1850571" y="6180137"/>
            <a:ext cx="7528820" cy="365125"/>
          </a:xfrm>
        </p:spPr>
        <p:txBody>
          <a:bodyPr/>
          <a:lstStyle>
            <a:lvl1pPr>
              <a:defRPr>
                <a:solidFill>
                  <a:schemeClr val="bg1"/>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solidFill>
              </a:defRPr>
            </a:lvl1pPr>
          </a:lstStyle>
          <a:p>
            <a:fld id="{A82C3BC0-3EBF-3C4C-A3D8-795624EBC6AA}" type="slidenum">
              <a:rPr lang="en-US" smtClean="0"/>
              <a:pPr/>
              <a:t>‹#›</a:t>
            </a:fld>
            <a:endParaRPr lang="en-US"/>
          </a:p>
        </p:txBody>
      </p:sp>
      <p:pic>
        <p:nvPicPr>
          <p:cNvPr id="8" name="Picture 7">
            <a:extLst>
              <a:ext uri="{FF2B5EF4-FFF2-40B4-BE49-F238E27FC236}">
                <a16:creationId xmlns:a16="http://schemas.microsoft.com/office/drawing/2014/main" id="{1BA04356-63D9-49AE-9113-2E8FDCA8FF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
        <p:nvSpPr>
          <p:cNvPr id="10" name="Content Placeholder 12">
            <a:extLst>
              <a:ext uri="{FF2B5EF4-FFF2-40B4-BE49-F238E27FC236}">
                <a16:creationId xmlns:a16="http://schemas.microsoft.com/office/drawing/2014/main" id="{05678FF8-0A71-4B1F-91EF-70970432F003}"/>
              </a:ext>
            </a:extLst>
          </p:cNvPr>
          <p:cNvSpPr>
            <a:spLocks noGrp="1"/>
          </p:cNvSpPr>
          <p:nvPr>
            <p:ph sz="quarter" idx="15"/>
          </p:nvPr>
        </p:nvSpPr>
        <p:spPr>
          <a:xfrm>
            <a:off x="496888" y="987425"/>
            <a:ext cx="10094912" cy="4779963"/>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726175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Impact - Red Poly">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C9DD53-DA4F-4F4B-8E07-6DCDF52F84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1" y="0"/>
            <a:ext cx="12188826" cy="6858000"/>
          </a:xfrm>
          <a:prstGeom prst="rect">
            <a:avLst/>
          </a:prstGeom>
        </p:spPr>
      </p:pic>
      <p:sp>
        <p:nvSpPr>
          <p:cNvPr id="5" name="Footer Placeholder 4"/>
          <p:cNvSpPr>
            <a:spLocks noGrp="1"/>
          </p:cNvSpPr>
          <p:nvPr>
            <p:ph type="ftr" sz="quarter" idx="11"/>
          </p:nvPr>
        </p:nvSpPr>
        <p:spPr>
          <a:xfrm>
            <a:off x="1850571" y="6180137"/>
            <a:ext cx="7528820" cy="365125"/>
          </a:xfrm>
        </p:spPr>
        <p:txBody>
          <a:bodyPr/>
          <a:lstStyle>
            <a:lvl1pPr>
              <a:defRPr>
                <a:solidFill>
                  <a:schemeClr val="bg1"/>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solidFill>
              </a:defRPr>
            </a:lvl1pPr>
          </a:lstStyle>
          <a:p>
            <a:fld id="{A82C3BC0-3EBF-3C4C-A3D8-795624EBC6AA}" type="slidenum">
              <a:rPr lang="en-US" smtClean="0"/>
              <a:pPr/>
              <a:t>‹#›</a:t>
            </a:fld>
            <a:endParaRPr lang="en-US"/>
          </a:p>
        </p:txBody>
      </p:sp>
      <p:pic>
        <p:nvPicPr>
          <p:cNvPr id="8" name="Picture 7">
            <a:extLst>
              <a:ext uri="{FF2B5EF4-FFF2-40B4-BE49-F238E27FC236}">
                <a16:creationId xmlns:a16="http://schemas.microsoft.com/office/drawing/2014/main" id="{1BA04356-63D9-49AE-9113-2E8FDCA8FF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
        <p:nvSpPr>
          <p:cNvPr id="10" name="Content Placeholder 12">
            <a:extLst>
              <a:ext uri="{FF2B5EF4-FFF2-40B4-BE49-F238E27FC236}">
                <a16:creationId xmlns:a16="http://schemas.microsoft.com/office/drawing/2014/main" id="{A706C3D9-2178-4254-B138-1429B3819C7D}"/>
              </a:ext>
            </a:extLst>
          </p:cNvPr>
          <p:cNvSpPr>
            <a:spLocks noGrp="1"/>
          </p:cNvSpPr>
          <p:nvPr>
            <p:ph sz="quarter" idx="15"/>
          </p:nvPr>
        </p:nvSpPr>
        <p:spPr>
          <a:xfrm>
            <a:off x="496888" y="987425"/>
            <a:ext cx="10094912" cy="4779963"/>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768397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Impact - Red Poly">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20782F-5DF2-451B-A5C7-538F0B6875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925" y="-1"/>
            <a:ext cx="12198868" cy="6858001"/>
          </a:xfrm>
          <a:prstGeom prst="rect">
            <a:avLst/>
          </a:prstGeom>
        </p:spPr>
      </p:pic>
      <p:sp>
        <p:nvSpPr>
          <p:cNvPr id="5" name="Footer Placeholder 4"/>
          <p:cNvSpPr>
            <a:spLocks noGrp="1"/>
          </p:cNvSpPr>
          <p:nvPr>
            <p:ph type="ftr" sz="quarter" idx="11"/>
          </p:nvPr>
        </p:nvSpPr>
        <p:spPr>
          <a:xfrm>
            <a:off x="1850571" y="6180137"/>
            <a:ext cx="7528820" cy="365125"/>
          </a:xfrm>
        </p:spPr>
        <p:txBody>
          <a:bodyPr/>
          <a:lstStyle>
            <a:lvl1pPr>
              <a:defRPr>
                <a:solidFill>
                  <a:schemeClr val="bg1"/>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solidFill>
              </a:defRPr>
            </a:lvl1pPr>
          </a:lstStyle>
          <a:p>
            <a:fld id="{A82C3BC0-3EBF-3C4C-A3D8-795624EBC6AA}" type="slidenum">
              <a:rPr lang="en-US" smtClean="0"/>
              <a:pPr/>
              <a:t>‹#›</a:t>
            </a:fld>
            <a:endParaRPr lang="en-US"/>
          </a:p>
        </p:txBody>
      </p:sp>
      <p:pic>
        <p:nvPicPr>
          <p:cNvPr id="8" name="Picture 7">
            <a:extLst>
              <a:ext uri="{FF2B5EF4-FFF2-40B4-BE49-F238E27FC236}">
                <a16:creationId xmlns:a16="http://schemas.microsoft.com/office/drawing/2014/main" id="{1BA04356-63D9-49AE-9113-2E8FDCA8FF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
        <p:nvSpPr>
          <p:cNvPr id="11" name="Content Placeholder 12">
            <a:extLst>
              <a:ext uri="{FF2B5EF4-FFF2-40B4-BE49-F238E27FC236}">
                <a16:creationId xmlns:a16="http://schemas.microsoft.com/office/drawing/2014/main" id="{16AE9D7F-0787-4A2E-A243-CE0BEE2B9AB5}"/>
              </a:ext>
            </a:extLst>
          </p:cNvPr>
          <p:cNvSpPr>
            <a:spLocks noGrp="1"/>
          </p:cNvSpPr>
          <p:nvPr>
            <p:ph sz="quarter" idx="15"/>
          </p:nvPr>
        </p:nvSpPr>
        <p:spPr>
          <a:xfrm>
            <a:off x="496888" y="987425"/>
            <a:ext cx="10094912" cy="4779963"/>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37476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p:bg>
      <p:bgRef idx="1001">
        <a:schemeClr val="bg1"/>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F97E12C-3DFE-406E-9016-AD7FAC14A5B5}"/>
              </a:ext>
            </a:extLst>
          </p:cNvPr>
          <p:cNvSpPr>
            <a:spLocks noGrp="1"/>
          </p:cNvSpPr>
          <p:nvPr>
            <p:ph type="pic" sz="quarter" idx="13"/>
          </p:nvPr>
        </p:nvSpPr>
        <p:spPr>
          <a:xfrm>
            <a:off x="0" y="0"/>
            <a:ext cx="12276138" cy="6858000"/>
          </a:xfrm>
        </p:spPr>
        <p:txBody>
          <a:bodyPr/>
          <a:lstStyle/>
          <a:p>
            <a:endParaRPr lang="en-US"/>
          </a:p>
        </p:txBody>
      </p:sp>
      <p:sp>
        <p:nvSpPr>
          <p:cNvPr id="2" name="Title 1"/>
          <p:cNvSpPr>
            <a:spLocks noGrp="1"/>
          </p:cNvSpPr>
          <p:nvPr>
            <p:ph type="ctrTitle"/>
          </p:nvPr>
        </p:nvSpPr>
        <p:spPr>
          <a:xfrm>
            <a:off x="496888" y="3657600"/>
            <a:ext cx="7427912" cy="1821546"/>
          </a:xfrm>
        </p:spPr>
        <p:txBody>
          <a:bodyPr anchor="b" anchorCtr="0"/>
          <a:lstStyle>
            <a:lvl1pPr algn="l">
              <a:defRPr sz="5400">
                <a:solidFill>
                  <a:schemeClr val="bg2"/>
                </a:solidFill>
              </a:defRPr>
            </a:lvl1pPr>
          </a:lstStyle>
          <a:p>
            <a:r>
              <a:rPr lang="en-US"/>
              <a:t>Click to edit Master title style</a:t>
            </a:r>
          </a:p>
        </p:txBody>
      </p:sp>
      <p:sp>
        <p:nvSpPr>
          <p:cNvPr id="3" name="Subtitle 2"/>
          <p:cNvSpPr>
            <a:spLocks noGrp="1"/>
          </p:cNvSpPr>
          <p:nvPr>
            <p:ph type="subTitle" idx="1"/>
          </p:nvPr>
        </p:nvSpPr>
        <p:spPr>
          <a:xfrm>
            <a:off x="496888" y="5479146"/>
            <a:ext cx="7427912" cy="349476"/>
          </a:xfrm>
        </p:spPr>
        <p:txBody>
          <a:bodyPr/>
          <a:lstStyle>
            <a:lvl1pPr marL="0" indent="0" algn="l">
              <a:buNone/>
              <a:defRPr sz="1600" cap="none"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496888" y="6160748"/>
            <a:ext cx="548141" cy="365125"/>
          </a:xfrm>
        </p:spPr>
        <p:txBody>
          <a:bodyPr/>
          <a:lstStyle>
            <a:lvl1pPr algn="l">
              <a:defRPr baseline="0">
                <a:solidFill>
                  <a:schemeClr val="tx1">
                    <a:lumMod val="75000"/>
                  </a:schemeClr>
                </a:solidFill>
              </a:defRPr>
            </a:lvl1pPr>
          </a:lstStyle>
          <a:p>
            <a:fld id="{A82C3BC0-3EBF-3C4C-A3D8-795624EBC6AA}"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40552E03-2771-4DDC-B342-D5572020AB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57757" y="5794093"/>
            <a:ext cx="2588820" cy="1123637"/>
          </a:xfrm>
          <a:prstGeom prst="rect">
            <a:avLst/>
          </a:prstGeom>
        </p:spPr>
      </p:pic>
    </p:spTree>
    <p:extLst>
      <p:ext uri="{BB962C8B-B14F-4D97-AF65-F5344CB8AC3E}">
        <p14:creationId xmlns:p14="http://schemas.microsoft.com/office/powerpoint/2010/main" val="11819171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Divider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8CC686-C3A7-4703-89A6-7A6C00CE2465}"/>
              </a:ext>
            </a:extLst>
          </p:cNvPr>
          <p:cNvSpPr>
            <a:spLocks noGrp="1"/>
          </p:cNvSpPr>
          <p:nvPr>
            <p:ph type="pic" sz="quarter" idx="13"/>
          </p:nvPr>
        </p:nvSpPr>
        <p:spPr>
          <a:xfrm>
            <a:off x="0" y="0"/>
            <a:ext cx="12192000" cy="6858000"/>
          </a:xfrm>
        </p:spPr>
        <p:txBody>
          <a:bodyPr/>
          <a:lstStyle/>
          <a:p>
            <a:endParaRPr lang="en-US"/>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9" name="Picture 8" descr="A picture containing drawing&#10;&#10;Description automatically generated">
            <a:extLst>
              <a:ext uri="{FF2B5EF4-FFF2-40B4-BE49-F238E27FC236}">
                <a16:creationId xmlns:a16="http://schemas.microsoft.com/office/drawing/2014/main" id="{7ACAA04B-AC84-430F-BA16-38809C790D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7757" y="5794093"/>
            <a:ext cx="2588820" cy="1123637"/>
          </a:xfrm>
          <a:prstGeom prst="rect">
            <a:avLst/>
          </a:prstGeom>
        </p:spPr>
      </p:pic>
      <p:sp>
        <p:nvSpPr>
          <p:cNvPr id="12" name="Content Placeholder 12">
            <a:extLst>
              <a:ext uri="{FF2B5EF4-FFF2-40B4-BE49-F238E27FC236}">
                <a16:creationId xmlns:a16="http://schemas.microsoft.com/office/drawing/2014/main" id="{659C466F-081C-48FD-9169-A71A1D6D0EFB}"/>
              </a:ext>
            </a:extLst>
          </p:cNvPr>
          <p:cNvSpPr>
            <a:spLocks noGrp="1"/>
          </p:cNvSpPr>
          <p:nvPr>
            <p:ph sz="quarter" idx="15"/>
          </p:nvPr>
        </p:nvSpPr>
        <p:spPr>
          <a:xfrm>
            <a:off x="496888" y="4019739"/>
            <a:ext cx="10094912" cy="1747649"/>
          </a:xfrm>
        </p:spPr>
        <p:txBody>
          <a:bodyPr/>
          <a:lstStyle>
            <a:lvl1pPr>
              <a:defRPr sz="5400" b="1">
                <a:solidFill>
                  <a:schemeClr val="tx2"/>
                </a:solidFill>
              </a:defRPr>
            </a:lvl1pPr>
            <a:lvl2pPr>
              <a:defRPr>
                <a:solidFill>
                  <a:schemeClr val="tx1">
                    <a:lumMod val="75000"/>
                    <a:lumOff val="25000"/>
                  </a:schemeClr>
                </a:solidFill>
              </a:defRPr>
            </a:lvl2pPr>
            <a:lvl3pPr>
              <a:defRPr>
                <a:solidFill>
                  <a:schemeClr val="tx1">
                    <a:lumMod val="75000"/>
                    <a:lumOff val="25000"/>
                  </a:schemeClr>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3003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_Divider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8CC686-C3A7-4703-89A6-7A6C00CE2465}"/>
              </a:ext>
            </a:extLst>
          </p:cNvPr>
          <p:cNvSpPr>
            <a:spLocks noGrp="1"/>
          </p:cNvSpPr>
          <p:nvPr>
            <p:ph type="pic" sz="quarter" idx="13"/>
          </p:nvPr>
        </p:nvSpPr>
        <p:spPr>
          <a:xfrm>
            <a:off x="0" y="0"/>
            <a:ext cx="12192000" cy="6858000"/>
          </a:xfrm>
        </p:spPr>
        <p:txBody>
          <a:bodyPr/>
          <a:lstStyle/>
          <a:p>
            <a:endParaRPr lang="en-US"/>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10" name="Picture 9" descr="A picture containing drawing&#10;&#10;Description automatically generated">
            <a:extLst>
              <a:ext uri="{FF2B5EF4-FFF2-40B4-BE49-F238E27FC236}">
                <a16:creationId xmlns:a16="http://schemas.microsoft.com/office/drawing/2014/main" id="{FDE6C68E-ABD9-4868-9302-E42FE471A0B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16587" y="5784665"/>
            <a:ext cx="2486024" cy="1081077"/>
          </a:xfrm>
          <a:prstGeom prst="rect">
            <a:avLst/>
          </a:prstGeom>
        </p:spPr>
      </p:pic>
      <p:sp>
        <p:nvSpPr>
          <p:cNvPr id="12" name="Content Placeholder 12">
            <a:extLst>
              <a:ext uri="{FF2B5EF4-FFF2-40B4-BE49-F238E27FC236}">
                <a16:creationId xmlns:a16="http://schemas.microsoft.com/office/drawing/2014/main" id="{DF218923-1EEB-4134-900A-D4129456D1DA}"/>
              </a:ext>
            </a:extLst>
          </p:cNvPr>
          <p:cNvSpPr>
            <a:spLocks noGrp="1"/>
          </p:cNvSpPr>
          <p:nvPr>
            <p:ph sz="quarter" idx="15"/>
          </p:nvPr>
        </p:nvSpPr>
        <p:spPr>
          <a:xfrm>
            <a:off x="496888" y="4019739"/>
            <a:ext cx="10094912" cy="1747649"/>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926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Divider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78CC686-C3A7-4703-89A6-7A6C00CE2465}"/>
              </a:ext>
            </a:extLst>
          </p:cNvPr>
          <p:cNvSpPr>
            <a:spLocks noGrp="1"/>
          </p:cNvSpPr>
          <p:nvPr>
            <p:ph type="pic" sz="quarter" idx="13"/>
          </p:nvPr>
        </p:nvSpPr>
        <p:spPr>
          <a:xfrm>
            <a:off x="0" y="0"/>
            <a:ext cx="12192000" cy="6858000"/>
          </a:xfrm>
        </p:spPr>
        <p:txBody>
          <a:bodyPr/>
          <a:lstStyle/>
          <a:p>
            <a:endParaRPr lang="en-US"/>
          </a:p>
        </p:txBody>
      </p:sp>
      <p:pic>
        <p:nvPicPr>
          <p:cNvPr id="8" name="Picture 7"/>
          <p:cNvPicPr>
            <a:picLocks noChangeAspect="1"/>
          </p:cNvPicPr>
          <p:nvPr/>
        </p:nvPicPr>
        <p:blipFill>
          <a:blip r:embed="rId2">
            <a:alphaModFix amt="5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9" name="Picture 8">
            <a:extLst>
              <a:ext uri="{FF2B5EF4-FFF2-40B4-BE49-F238E27FC236}">
                <a16:creationId xmlns:a16="http://schemas.microsoft.com/office/drawing/2014/main" id="{DDAC2DCE-5A72-4704-A7FC-C47FA58E86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
        <p:nvSpPr>
          <p:cNvPr id="11" name="Content Placeholder 12">
            <a:extLst>
              <a:ext uri="{FF2B5EF4-FFF2-40B4-BE49-F238E27FC236}">
                <a16:creationId xmlns:a16="http://schemas.microsoft.com/office/drawing/2014/main" id="{58BC5AAC-32C6-4BB3-8BD9-E3073CD2A738}"/>
              </a:ext>
            </a:extLst>
          </p:cNvPr>
          <p:cNvSpPr>
            <a:spLocks noGrp="1"/>
          </p:cNvSpPr>
          <p:nvPr>
            <p:ph sz="quarter" idx="15"/>
          </p:nvPr>
        </p:nvSpPr>
        <p:spPr>
          <a:xfrm>
            <a:off x="496888" y="4019739"/>
            <a:ext cx="10094912" cy="1747649"/>
          </a:xfrm>
        </p:spPr>
        <p:txBody>
          <a:bodyPr/>
          <a:lstStyle>
            <a:lvl1pPr>
              <a:defRPr sz="5400" b="1">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063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Header + Body">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0206FA2F-59C7-4DC4-9CB6-17374290CB22}"/>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8" y="312738"/>
            <a:ext cx="9768341" cy="889218"/>
          </a:xfrm>
        </p:spPr>
        <p:txBody>
          <a:bodyPr/>
          <a:lstStyle/>
          <a:p>
            <a:r>
              <a:rPr lang="en-US"/>
              <a:t>Click to edit Master title style</a:t>
            </a:r>
          </a:p>
        </p:txBody>
      </p:sp>
      <p:sp>
        <p:nvSpPr>
          <p:cNvPr id="3" name="Content Placeholder 2"/>
          <p:cNvSpPr>
            <a:spLocks noGrp="1"/>
          </p:cNvSpPr>
          <p:nvPr>
            <p:ph idx="1"/>
          </p:nvPr>
        </p:nvSpPr>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07460CB-0923-7046-9BB2-8D645F097FA4}"/>
              </a:ext>
            </a:extLst>
          </p:cNvPr>
          <p:cNvSpPr>
            <a:spLocks noGrp="1"/>
          </p:cNvSpPr>
          <p:nvPr>
            <p:ph type="ftr" sz="quarter" idx="11"/>
          </p:nvPr>
        </p:nvSpPr>
        <p:spPr>
          <a:xfrm>
            <a:off x="1850571" y="6180137"/>
            <a:ext cx="7628408" cy="365125"/>
          </a:xfrm>
        </p:spPr>
        <p:txBody>
          <a:bodyPr/>
          <a:lstStyle/>
          <a:p>
            <a:r>
              <a:rPr lang="en-US"/>
              <a:t>CONFIDENTIAL - Copyright 2023 ISACA. All Rights Reserved.</a:t>
            </a:r>
          </a:p>
        </p:txBody>
      </p:sp>
      <p:sp>
        <p:nvSpPr>
          <p:cNvPr id="9" name="Slide Number Placeholder 4">
            <a:extLst>
              <a:ext uri="{FF2B5EF4-FFF2-40B4-BE49-F238E27FC236}">
                <a16:creationId xmlns:a16="http://schemas.microsoft.com/office/drawing/2014/main" id="{CF70018A-22B6-0043-B068-21D744398C6A}"/>
              </a:ext>
            </a:extLst>
          </p:cNvPr>
          <p:cNvSpPr>
            <a:spLocks noGrp="1"/>
          </p:cNvSpPr>
          <p:nvPr>
            <p:ph type="sldNum" sz="quarter" idx="12"/>
          </p:nvPr>
        </p:nvSpPr>
        <p:spPr>
          <a:xfrm>
            <a:off x="496888" y="6180137"/>
            <a:ext cx="548141" cy="365125"/>
          </a:xfrm>
        </p:spPr>
        <p:txBody>
          <a:bodyPr/>
          <a:lstStyle/>
          <a:p>
            <a:fld id="{A82C3BC0-3EBF-3C4C-A3D8-795624EBC6AA}" type="slidenum">
              <a:rPr lang="en-US" smtClean="0"/>
              <a:pPr/>
              <a:t>‹#›</a:t>
            </a:fld>
            <a:endParaRPr lang="en-US"/>
          </a:p>
        </p:txBody>
      </p:sp>
      <p:pic>
        <p:nvPicPr>
          <p:cNvPr id="10" name="Picture 7">
            <a:extLst>
              <a:ext uri="{FF2B5EF4-FFF2-40B4-BE49-F238E27FC236}">
                <a16:creationId xmlns:a16="http://schemas.microsoft.com/office/drawing/2014/main" id="{73C38CA1-4E9B-6F4F-B210-EDE1B17D9CC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0514530" y="6206301"/>
            <a:ext cx="1237320" cy="299220"/>
          </a:xfrm>
          <a:prstGeom prst="rect">
            <a:avLst/>
          </a:prstGeom>
        </p:spPr>
      </p:pic>
    </p:spTree>
    <p:extLst>
      <p:ext uri="{BB962C8B-B14F-4D97-AF65-F5344CB8AC3E}">
        <p14:creationId xmlns:p14="http://schemas.microsoft.com/office/powerpoint/2010/main" val="23776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er + Body ALT">
    <p:spTree>
      <p:nvGrpSpPr>
        <p:cNvPr id="1" name=""/>
        <p:cNvGrpSpPr/>
        <p:nvPr/>
      </p:nvGrpSpPr>
      <p:grpSpPr>
        <a:xfrm>
          <a:off x="0" y="0"/>
          <a:ext cx="0" cy="0"/>
          <a:chOff x="0" y="0"/>
          <a:chExt cx="0" cy="0"/>
        </a:xfrm>
      </p:grpSpPr>
      <p:sp>
        <p:nvSpPr>
          <p:cNvPr id="2" name="Title 1"/>
          <p:cNvSpPr>
            <a:spLocks noGrp="1"/>
          </p:cNvSpPr>
          <p:nvPr>
            <p:ph type="title"/>
          </p:nvPr>
        </p:nvSpPr>
        <p:spPr>
          <a:xfrm>
            <a:off x="496888" y="312738"/>
            <a:ext cx="9768341" cy="889218"/>
          </a:xfrm>
        </p:spPr>
        <p:txBody>
          <a:bodyPr/>
          <a:lstStyle/>
          <a:p>
            <a:r>
              <a:rPr lang="en-US"/>
              <a:t>Click to edit Master title style</a:t>
            </a:r>
          </a:p>
        </p:txBody>
      </p:sp>
      <p:sp>
        <p:nvSpPr>
          <p:cNvPr id="3" name="Content Placeholder 2"/>
          <p:cNvSpPr>
            <a:spLocks noGrp="1"/>
          </p:cNvSpPr>
          <p:nvPr>
            <p:ph idx="1"/>
          </p:nvPr>
        </p:nvSpPr>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3">
            <a:extLst>
              <a:ext uri="{FF2B5EF4-FFF2-40B4-BE49-F238E27FC236}">
                <a16:creationId xmlns:a16="http://schemas.microsoft.com/office/drawing/2014/main" id="{907460CB-0923-7046-9BB2-8D645F097FA4}"/>
              </a:ext>
            </a:extLst>
          </p:cNvPr>
          <p:cNvSpPr>
            <a:spLocks noGrp="1"/>
          </p:cNvSpPr>
          <p:nvPr>
            <p:ph type="ftr" sz="quarter" idx="11"/>
          </p:nvPr>
        </p:nvSpPr>
        <p:spPr>
          <a:xfrm>
            <a:off x="1850571" y="6180137"/>
            <a:ext cx="7628408" cy="365125"/>
          </a:xfrm>
        </p:spPr>
        <p:txBody>
          <a:bodyPr/>
          <a:lstStyle/>
          <a:p>
            <a:r>
              <a:rPr lang="en-US"/>
              <a:t>Copyright 2023 ISACA. All Rights Reserved.</a:t>
            </a:r>
          </a:p>
        </p:txBody>
      </p:sp>
      <p:sp>
        <p:nvSpPr>
          <p:cNvPr id="9" name="Slide Number Placeholder 4">
            <a:extLst>
              <a:ext uri="{FF2B5EF4-FFF2-40B4-BE49-F238E27FC236}">
                <a16:creationId xmlns:a16="http://schemas.microsoft.com/office/drawing/2014/main" id="{CF70018A-22B6-0043-B068-21D744398C6A}"/>
              </a:ext>
            </a:extLst>
          </p:cNvPr>
          <p:cNvSpPr>
            <a:spLocks noGrp="1"/>
          </p:cNvSpPr>
          <p:nvPr>
            <p:ph type="sldNum" sz="quarter" idx="12"/>
          </p:nvPr>
        </p:nvSpPr>
        <p:spPr>
          <a:xfrm>
            <a:off x="496888" y="6180137"/>
            <a:ext cx="548141" cy="365125"/>
          </a:xfrm>
        </p:spPr>
        <p:txBody>
          <a:bodyPr/>
          <a:lstStyle/>
          <a:p>
            <a:fld id="{A82C3BC0-3EBF-3C4C-A3D8-795624EBC6AA}" type="slidenum">
              <a:rPr lang="en-US" smtClean="0"/>
              <a:pPr/>
              <a:t>‹#›</a:t>
            </a:fld>
            <a:endParaRPr lang="en-US"/>
          </a:p>
        </p:txBody>
      </p:sp>
      <p:pic>
        <p:nvPicPr>
          <p:cNvPr id="10" name="Picture 7">
            <a:extLst>
              <a:ext uri="{FF2B5EF4-FFF2-40B4-BE49-F238E27FC236}">
                <a16:creationId xmlns:a16="http://schemas.microsoft.com/office/drawing/2014/main" id="{C66FE5DC-7692-784B-A59C-A11AF686383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0514530" y="6206301"/>
            <a:ext cx="1237320" cy="299220"/>
          </a:xfrm>
          <a:prstGeom prst="rect">
            <a:avLst/>
          </a:prstGeom>
        </p:spPr>
      </p:pic>
    </p:spTree>
    <p:extLst>
      <p:ext uri="{BB962C8B-B14F-4D97-AF65-F5344CB8AC3E}">
        <p14:creationId xmlns:p14="http://schemas.microsoft.com/office/powerpoint/2010/main" val="3041215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ader + Subhead + Body">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65912E63-8ECE-4F01-9858-7EC5EF2C7C8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8" y="310896"/>
            <a:ext cx="9768341" cy="328304"/>
          </a:xfrm>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691782"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8" name="Text Placeholder 7"/>
          <p:cNvSpPr>
            <a:spLocks noGrp="1"/>
          </p:cNvSpPr>
          <p:nvPr>
            <p:ph type="body" sz="quarter" idx="13"/>
          </p:nvPr>
        </p:nvSpPr>
        <p:spPr>
          <a:xfrm>
            <a:off x="496888" y="680174"/>
            <a:ext cx="9768341" cy="327025"/>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0" name="Picture 7">
            <a:extLst>
              <a:ext uri="{FF2B5EF4-FFF2-40B4-BE49-F238E27FC236}">
                <a16:creationId xmlns:a16="http://schemas.microsoft.com/office/drawing/2014/main" id="{6CD8E927-E279-FC4A-98CB-EE683D2809E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0514530" y="6206301"/>
            <a:ext cx="1237320" cy="299220"/>
          </a:xfrm>
          <a:prstGeom prst="rect">
            <a:avLst/>
          </a:prstGeom>
        </p:spPr>
      </p:pic>
    </p:spTree>
    <p:extLst>
      <p:ext uri="{BB962C8B-B14F-4D97-AF65-F5344CB8AC3E}">
        <p14:creationId xmlns:p14="http://schemas.microsoft.com/office/powerpoint/2010/main" val="2031061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er + Subhead + Body ALT">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baseline="0">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691782"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8" name="Text Placeholder 7"/>
          <p:cNvSpPr>
            <a:spLocks noGrp="1"/>
          </p:cNvSpPr>
          <p:nvPr>
            <p:ph type="body" sz="quarter" idx="13"/>
          </p:nvPr>
        </p:nvSpPr>
        <p:spPr>
          <a:xfrm>
            <a:off x="496888" y="680174"/>
            <a:ext cx="9768341" cy="327025"/>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0" name="Picture 7">
            <a:extLst>
              <a:ext uri="{FF2B5EF4-FFF2-40B4-BE49-F238E27FC236}">
                <a16:creationId xmlns:a16="http://schemas.microsoft.com/office/drawing/2014/main" id="{9145F3BB-61B7-3149-BEB4-57CCEE1E2E0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0514530" y="6206301"/>
            <a:ext cx="1237320" cy="299220"/>
          </a:xfrm>
          <a:prstGeom prst="rect">
            <a:avLst/>
          </a:prstGeom>
        </p:spPr>
      </p:pic>
    </p:spTree>
    <p:extLst>
      <p:ext uri="{BB962C8B-B14F-4D97-AF65-F5344CB8AC3E}">
        <p14:creationId xmlns:p14="http://schemas.microsoft.com/office/powerpoint/2010/main" val="1793662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x Header + Subhead + Body">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C9CAB2BF-4D24-47D5-87A8-9D5766DE4BDC}"/>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9" y="310896"/>
            <a:ext cx="9768340"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7709889"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8" name="Text Placeholder 7"/>
          <p:cNvSpPr>
            <a:spLocks noGrp="1"/>
          </p:cNvSpPr>
          <p:nvPr>
            <p:ph type="body" sz="quarter" idx="13"/>
          </p:nvPr>
        </p:nvSpPr>
        <p:spPr>
          <a:xfrm>
            <a:off x="496888" y="997532"/>
            <a:ext cx="9768341" cy="435041"/>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9" name="Picture 7">
            <a:extLst>
              <a:ext uri="{FF2B5EF4-FFF2-40B4-BE49-F238E27FC236}">
                <a16:creationId xmlns:a16="http://schemas.microsoft.com/office/drawing/2014/main" id="{2DA65806-27DA-4B4A-88BF-9834523798E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p:blipFill>
        <p:spPr>
          <a:xfrm>
            <a:off x="10514530" y="6206301"/>
            <a:ext cx="1237320" cy="299220"/>
          </a:xfrm>
          <a:prstGeom prst="rect">
            <a:avLst/>
          </a:prstGeom>
        </p:spPr>
      </p:pic>
    </p:spTree>
    <p:extLst>
      <p:ext uri="{BB962C8B-B14F-4D97-AF65-F5344CB8AC3E}">
        <p14:creationId xmlns:p14="http://schemas.microsoft.com/office/powerpoint/2010/main" val="1439372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x Header + Subhead + Body ALT">
    <p:spTree>
      <p:nvGrpSpPr>
        <p:cNvPr id="1" name=""/>
        <p:cNvGrpSpPr/>
        <p:nvPr/>
      </p:nvGrpSpPr>
      <p:grpSpPr>
        <a:xfrm>
          <a:off x="0" y="0"/>
          <a:ext cx="0" cy="0"/>
          <a:chOff x="0" y="0"/>
          <a:chExt cx="0" cy="0"/>
        </a:xfrm>
      </p:grpSpPr>
      <p:sp>
        <p:nvSpPr>
          <p:cNvPr id="2" name="Title 1"/>
          <p:cNvSpPr>
            <a:spLocks noGrp="1"/>
          </p:cNvSpPr>
          <p:nvPr>
            <p:ph type="title"/>
          </p:nvPr>
        </p:nvSpPr>
        <p:spPr>
          <a:xfrm>
            <a:off x="496889" y="310896"/>
            <a:ext cx="9768340"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7709889"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8" name="Text Placeholder 7"/>
          <p:cNvSpPr>
            <a:spLocks noGrp="1"/>
          </p:cNvSpPr>
          <p:nvPr>
            <p:ph type="body" sz="quarter" idx="13"/>
          </p:nvPr>
        </p:nvSpPr>
        <p:spPr>
          <a:xfrm>
            <a:off x="496888" y="997532"/>
            <a:ext cx="9768341" cy="435041"/>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9" name="Picture 7">
            <a:extLst>
              <a:ext uri="{FF2B5EF4-FFF2-40B4-BE49-F238E27FC236}">
                <a16:creationId xmlns:a16="http://schemas.microsoft.com/office/drawing/2014/main" id="{16F6BF92-5329-904F-AE8E-06F3140915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0514530" y="6206301"/>
            <a:ext cx="1237320" cy="299220"/>
          </a:xfrm>
          <a:prstGeom prst="rect">
            <a:avLst/>
          </a:prstGeom>
        </p:spPr>
      </p:pic>
    </p:spTree>
    <p:extLst>
      <p:ext uri="{BB962C8B-B14F-4D97-AF65-F5344CB8AC3E}">
        <p14:creationId xmlns:p14="http://schemas.microsoft.com/office/powerpoint/2010/main" val="4116253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 Two-column Body">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B56165DC-E91C-4403-AD1D-5A80C927646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7"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55598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7" name="Content Placeholder 2"/>
          <p:cNvSpPr>
            <a:spLocks noGrp="1"/>
          </p:cNvSpPr>
          <p:nvPr>
            <p:ph idx="13"/>
          </p:nvPr>
        </p:nvSpPr>
        <p:spPr>
          <a:xfrm>
            <a:off x="6043159"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40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Photo">
    <p:bg>
      <p:bgRef idx="1001">
        <a:schemeClr val="bg1"/>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F97E12C-3DFE-406E-9016-AD7FAC14A5B5}"/>
              </a:ext>
            </a:extLst>
          </p:cNvPr>
          <p:cNvSpPr>
            <a:spLocks noGrp="1"/>
          </p:cNvSpPr>
          <p:nvPr>
            <p:ph type="pic" sz="quarter" idx="13"/>
          </p:nvPr>
        </p:nvSpPr>
        <p:spPr>
          <a:xfrm>
            <a:off x="0" y="0"/>
            <a:ext cx="12276138" cy="6858000"/>
          </a:xfrm>
        </p:spPr>
        <p:txBody>
          <a:bodyPr/>
          <a:lstStyle/>
          <a:p>
            <a:endParaRPr lang="en-US"/>
          </a:p>
        </p:txBody>
      </p:sp>
      <p:sp>
        <p:nvSpPr>
          <p:cNvPr id="2" name="Title 1"/>
          <p:cNvSpPr>
            <a:spLocks noGrp="1"/>
          </p:cNvSpPr>
          <p:nvPr>
            <p:ph type="ctrTitle"/>
          </p:nvPr>
        </p:nvSpPr>
        <p:spPr>
          <a:xfrm>
            <a:off x="496888" y="3657600"/>
            <a:ext cx="7427912" cy="1821546"/>
          </a:xfrm>
        </p:spPr>
        <p:txBody>
          <a:bodyPr anchor="b" anchorCtr="0"/>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496888" y="5479146"/>
            <a:ext cx="7427912" cy="349476"/>
          </a:xfrm>
        </p:spPr>
        <p:txBody>
          <a:bodyPr/>
          <a:lstStyle>
            <a:lvl1pPr marL="0" indent="0" algn="l">
              <a:buNone/>
              <a:defRPr sz="16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496888" y="6160748"/>
            <a:ext cx="548141" cy="365125"/>
          </a:xfrm>
        </p:spPr>
        <p:txBody>
          <a:bodyPr/>
          <a:lstStyle>
            <a:lvl1pPr algn="l">
              <a:defRPr>
                <a:solidFill>
                  <a:schemeClr val="tx1"/>
                </a:solidFill>
              </a:defRPr>
            </a:lvl1pPr>
          </a:lstStyle>
          <a:p>
            <a:fld id="{A82C3BC0-3EBF-3C4C-A3D8-795624EBC6AA}" type="slidenum">
              <a:rPr lang="en-US" smtClean="0"/>
              <a:pPr/>
              <a:t>‹#›</a:t>
            </a:fld>
            <a:endParaRPr lang="en-US"/>
          </a:p>
        </p:txBody>
      </p:sp>
      <p:pic>
        <p:nvPicPr>
          <p:cNvPr id="7" name="Picture 6" descr="A picture containing drawing&#10;&#10;Description automatically generated">
            <a:extLst>
              <a:ext uri="{FF2B5EF4-FFF2-40B4-BE49-F238E27FC236}">
                <a16:creationId xmlns:a16="http://schemas.microsoft.com/office/drawing/2014/main" id="{65C1BA3E-339E-40E7-8103-40947F521E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6587" y="5784665"/>
            <a:ext cx="2486024" cy="1081077"/>
          </a:xfrm>
          <a:prstGeom prst="rect">
            <a:avLst/>
          </a:prstGeom>
        </p:spPr>
      </p:pic>
    </p:spTree>
    <p:extLst>
      <p:ext uri="{BB962C8B-B14F-4D97-AF65-F5344CB8AC3E}">
        <p14:creationId xmlns:p14="http://schemas.microsoft.com/office/powerpoint/2010/main" val="7419902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eader + Two-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7" y="1772233"/>
            <a:ext cx="504938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55598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8" name="Picture 7" descr="A close up of a hand&#10;&#10;Description automatically generated">
            <a:extLst>
              <a:ext uri="{FF2B5EF4-FFF2-40B4-BE49-F238E27FC236}">
                <a16:creationId xmlns:a16="http://schemas.microsoft.com/office/drawing/2014/main" id="{390F2A26-4844-470F-9305-16E6EC3644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1232" y="1434905"/>
            <a:ext cx="5939924" cy="4531942"/>
          </a:xfrm>
          <a:prstGeom prst="rect">
            <a:avLst/>
          </a:prstGeom>
        </p:spPr>
      </p:pic>
      <p:sp>
        <p:nvSpPr>
          <p:cNvPr id="7" name="Text Placeholder 6">
            <a:extLst>
              <a:ext uri="{FF2B5EF4-FFF2-40B4-BE49-F238E27FC236}">
                <a16:creationId xmlns:a16="http://schemas.microsoft.com/office/drawing/2014/main" id="{4CDACA42-0D6B-4809-B8BE-9D8A8A56962A}"/>
              </a:ext>
            </a:extLst>
          </p:cNvPr>
          <p:cNvSpPr>
            <a:spLocks noGrp="1"/>
          </p:cNvSpPr>
          <p:nvPr>
            <p:ph type="body" sz="quarter" idx="14"/>
          </p:nvPr>
        </p:nvSpPr>
        <p:spPr>
          <a:xfrm>
            <a:off x="6123088" y="2100676"/>
            <a:ext cx="5256212" cy="3200400"/>
          </a:xfrm>
        </p:spPr>
        <p:txBody>
          <a:bodyPr/>
          <a:lstStyle>
            <a:lvl1pPr>
              <a:defRPr sz="4000" i="1">
                <a:solidFill>
                  <a:schemeClr val="bg1"/>
                </a:solidFill>
              </a:defRPr>
            </a:lvl1pPr>
          </a:lstStyle>
          <a:p>
            <a:pPr lvl="0"/>
            <a:r>
              <a:rPr lang="en-US"/>
              <a:t>Click to edit Master text styles</a:t>
            </a:r>
          </a:p>
          <a:p>
            <a:pPr lvl="1"/>
            <a:endParaRPr lang="en-US"/>
          </a:p>
        </p:txBody>
      </p:sp>
    </p:spTree>
    <p:extLst>
      <p:ext uri="{BB962C8B-B14F-4D97-AF65-F5344CB8AC3E}">
        <p14:creationId xmlns:p14="http://schemas.microsoft.com/office/powerpoint/2010/main" val="3283564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Header + Two-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7"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55598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10" name="Picture 9" descr="A picture containing curtain, indoor, blue, shower&#10;&#10;Description automatically generated">
            <a:extLst>
              <a:ext uri="{FF2B5EF4-FFF2-40B4-BE49-F238E27FC236}">
                <a16:creationId xmlns:a16="http://schemas.microsoft.com/office/drawing/2014/main" id="{5F88C627-0BB9-4997-9152-4B2C8FD156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1232" y="1434905"/>
            <a:ext cx="5939924" cy="4531942"/>
          </a:xfrm>
          <a:prstGeom prst="rect">
            <a:avLst/>
          </a:prstGeom>
        </p:spPr>
      </p:pic>
      <p:sp>
        <p:nvSpPr>
          <p:cNvPr id="8" name="Text Placeholder 6">
            <a:extLst>
              <a:ext uri="{FF2B5EF4-FFF2-40B4-BE49-F238E27FC236}">
                <a16:creationId xmlns:a16="http://schemas.microsoft.com/office/drawing/2014/main" id="{F2B44C64-A3A1-4C61-B475-73294126A264}"/>
              </a:ext>
            </a:extLst>
          </p:cNvPr>
          <p:cNvSpPr>
            <a:spLocks noGrp="1"/>
          </p:cNvSpPr>
          <p:nvPr>
            <p:ph type="body" sz="quarter" idx="14"/>
          </p:nvPr>
        </p:nvSpPr>
        <p:spPr>
          <a:xfrm>
            <a:off x="6123088" y="2100676"/>
            <a:ext cx="5256212" cy="3200400"/>
          </a:xfrm>
        </p:spPr>
        <p:txBody>
          <a:bodyPr/>
          <a:lstStyle>
            <a:lvl1pPr>
              <a:defRPr sz="4000" i="1">
                <a:solidFill>
                  <a:schemeClr val="bg1"/>
                </a:solidFill>
              </a:defRPr>
            </a:lvl1pPr>
          </a:lstStyle>
          <a:p>
            <a:pPr lvl="0"/>
            <a:r>
              <a:rPr lang="en-US"/>
              <a:t>Click to edit Master text styles</a:t>
            </a:r>
          </a:p>
          <a:p>
            <a:pPr lvl="1"/>
            <a:endParaRPr lang="en-US"/>
          </a:p>
        </p:txBody>
      </p:sp>
    </p:spTree>
    <p:extLst>
      <p:ext uri="{BB962C8B-B14F-4D97-AF65-F5344CB8AC3E}">
        <p14:creationId xmlns:p14="http://schemas.microsoft.com/office/powerpoint/2010/main" val="1516921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Header + Two-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7"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55598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11" name="Picture 10">
            <a:extLst>
              <a:ext uri="{FF2B5EF4-FFF2-40B4-BE49-F238E27FC236}">
                <a16:creationId xmlns:a16="http://schemas.microsoft.com/office/drawing/2014/main" id="{13C9DE87-EB9A-480A-BCD6-41DDA9A2B81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81232" y="1434905"/>
            <a:ext cx="5939923" cy="4531942"/>
          </a:xfrm>
          <a:prstGeom prst="rect">
            <a:avLst/>
          </a:prstGeom>
        </p:spPr>
      </p:pic>
      <p:sp>
        <p:nvSpPr>
          <p:cNvPr id="8" name="Text Placeholder 6">
            <a:extLst>
              <a:ext uri="{FF2B5EF4-FFF2-40B4-BE49-F238E27FC236}">
                <a16:creationId xmlns:a16="http://schemas.microsoft.com/office/drawing/2014/main" id="{A081D8AD-2408-4BA4-863A-1CFF7E6720FA}"/>
              </a:ext>
            </a:extLst>
          </p:cNvPr>
          <p:cNvSpPr>
            <a:spLocks noGrp="1"/>
          </p:cNvSpPr>
          <p:nvPr>
            <p:ph type="body" sz="quarter" idx="14"/>
          </p:nvPr>
        </p:nvSpPr>
        <p:spPr>
          <a:xfrm>
            <a:off x="6123088" y="2100676"/>
            <a:ext cx="5256212" cy="3200400"/>
          </a:xfrm>
        </p:spPr>
        <p:txBody>
          <a:bodyPr/>
          <a:lstStyle>
            <a:lvl1pPr>
              <a:defRPr sz="4000" i="1">
                <a:solidFill>
                  <a:schemeClr val="bg1"/>
                </a:solidFill>
              </a:defRPr>
            </a:lvl1pPr>
          </a:lstStyle>
          <a:p>
            <a:pPr lvl="0"/>
            <a:r>
              <a:rPr lang="en-US"/>
              <a:t>Click to edit Master text styles</a:t>
            </a:r>
          </a:p>
          <a:p>
            <a:pPr lvl="1"/>
            <a:endParaRPr lang="en-US"/>
          </a:p>
        </p:txBody>
      </p:sp>
    </p:spTree>
    <p:extLst>
      <p:ext uri="{BB962C8B-B14F-4D97-AF65-F5344CB8AC3E}">
        <p14:creationId xmlns:p14="http://schemas.microsoft.com/office/powerpoint/2010/main" val="3437015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Header + Two-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7"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55598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10" name="Picture 9">
            <a:extLst>
              <a:ext uri="{FF2B5EF4-FFF2-40B4-BE49-F238E27FC236}">
                <a16:creationId xmlns:a16="http://schemas.microsoft.com/office/drawing/2014/main" id="{F217BDD5-9F9C-48A4-85D9-CB51C051B1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81232" y="1434905"/>
            <a:ext cx="5939923" cy="4531941"/>
          </a:xfrm>
          <a:prstGeom prst="rect">
            <a:avLst/>
          </a:prstGeom>
        </p:spPr>
      </p:pic>
      <p:sp>
        <p:nvSpPr>
          <p:cNvPr id="8" name="Text Placeholder 6">
            <a:extLst>
              <a:ext uri="{FF2B5EF4-FFF2-40B4-BE49-F238E27FC236}">
                <a16:creationId xmlns:a16="http://schemas.microsoft.com/office/drawing/2014/main" id="{E3F0B191-30E1-49EE-BE13-D8072E38C974}"/>
              </a:ext>
            </a:extLst>
          </p:cNvPr>
          <p:cNvSpPr>
            <a:spLocks noGrp="1"/>
          </p:cNvSpPr>
          <p:nvPr>
            <p:ph type="body" sz="quarter" idx="14"/>
          </p:nvPr>
        </p:nvSpPr>
        <p:spPr>
          <a:xfrm>
            <a:off x="6123088" y="2100676"/>
            <a:ext cx="5256212" cy="3200400"/>
          </a:xfrm>
        </p:spPr>
        <p:txBody>
          <a:bodyPr/>
          <a:lstStyle>
            <a:lvl1pPr>
              <a:defRPr sz="4000" i="1">
                <a:solidFill>
                  <a:schemeClr val="bg1"/>
                </a:solidFill>
              </a:defRPr>
            </a:lvl1pPr>
          </a:lstStyle>
          <a:p>
            <a:pPr lvl="0"/>
            <a:r>
              <a:rPr lang="en-US"/>
              <a:t>Click to edit Master text styles</a:t>
            </a:r>
          </a:p>
          <a:p>
            <a:pPr lvl="1"/>
            <a:endParaRPr lang="en-US"/>
          </a:p>
        </p:txBody>
      </p:sp>
    </p:spTree>
    <p:extLst>
      <p:ext uri="{BB962C8B-B14F-4D97-AF65-F5344CB8AC3E}">
        <p14:creationId xmlns:p14="http://schemas.microsoft.com/office/powerpoint/2010/main" val="628839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Header + Two-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7"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55598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11" name="Picture 10">
            <a:extLst>
              <a:ext uri="{FF2B5EF4-FFF2-40B4-BE49-F238E27FC236}">
                <a16:creationId xmlns:a16="http://schemas.microsoft.com/office/drawing/2014/main" id="{1EA42B3E-C1E6-4DFE-BAF2-BE2F027C3D4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81232" y="1434905"/>
            <a:ext cx="5939922" cy="4531941"/>
          </a:xfrm>
          <a:prstGeom prst="rect">
            <a:avLst/>
          </a:prstGeom>
        </p:spPr>
      </p:pic>
      <p:sp>
        <p:nvSpPr>
          <p:cNvPr id="8" name="Text Placeholder 6">
            <a:extLst>
              <a:ext uri="{FF2B5EF4-FFF2-40B4-BE49-F238E27FC236}">
                <a16:creationId xmlns:a16="http://schemas.microsoft.com/office/drawing/2014/main" id="{B769AC3B-84CE-4F92-9A19-0A30846A9EB9}"/>
              </a:ext>
            </a:extLst>
          </p:cNvPr>
          <p:cNvSpPr>
            <a:spLocks noGrp="1"/>
          </p:cNvSpPr>
          <p:nvPr>
            <p:ph type="body" sz="quarter" idx="14"/>
          </p:nvPr>
        </p:nvSpPr>
        <p:spPr>
          <a:xfrm>
            <a:off x="6123088" y="2100676"/>
            <a:ext cx="5256212" cy="3200400"/>
          </a:xfrm>
        </p:spPr>
        <p:txBody>
          <a:bodyPr/>
          <a:lstStyle>
            <a:lvl1pPr>
              <a:defRPr sz="4000" i="1">
                <a:solidFill>
                  <a:schemeClr val="bg1"/>
                </a:solidFill>
              </a:defRPr>
            </a:lvl1pPr>
          </a:lstStyle>
          <a:p>
            <a:pPr lvl="0"/>
            <a:r>
              <a:rPr lang="en-US"/>
              <a:t>Click to edit Master text styles</a:t>
            </a:r>
          </a:p>
          <a:p>
            <a:pPr lvl="1"/>
            <a:endParaRPr lang="en-US"/>
          </a:p>
        </p:txBody>
      </p:sp>
    </p:spTree>
    <p:extLst>
      <p:ext uri="{BB962C8B-B14F-4D97-AF65-F5344CB8AC3E}">
        <p14:creationId xmlns:p14="http://schemas.microsoft.com/office/powerpoint/2010/main" val="2668694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Header + Two-column Body">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a:solidFill>
                  <a:srgbClr val="182D5F"/>
                </a:solidFill>
              </a:defRPr>
            </a:lvl1pPr>
          </a:lstStyle>
          <a:p>
            <a:r>
              <a:rPr lang="en-US"/>
              <a:t>Click to edit Master title style</a:t>
            </a:r>
          </a:p>
        </p:txBody>
      </p:sp>
      <p:sp>
        <p:nvSpPr>
          <p:cNvPr id="3" name="Content Placeholder 2"/>
          <p:cNvSpPr>
            <a:spLocks noGrp="1"/>
          </p:cNvSpPr>
          <p:nvPr>
            <p:ph idx="1"/>
          </p:nvPr>
        </p:nvSpPr>
        <p:spPr>
          <a:xfrm>
            <a:off x="496887" y="1772233"/>
            <a:ext cx="504938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555980"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pic>
        <p:nvPicPr>
          <p:cNvPr id="10" name="Picture 9">
            <a:extLst>
              <a:ext uri="{FF2B5EF4-FFF2-40B4-BE49-F238E27FC236}">
                <a16:creationId xmlns:a16="http://schemas.microsoft.com/office/drawing/2014/main" id="{C2CE768E-29FA-4F08-A828-047F3D4605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781232" y="1434905"/>
            <a:ext cx="5939922" cy="4531940"/>
          </a:xfrm>
          <a:prstGeom prst="rect">
            <a:avLst/>
          </a:prstGeom>
        </p:spPr>
      </p:pic>
      <p:sp>
        <p:nvSpPr>
          <p:cNvPr id="8" name="Text Placeholder 6">
            <a:extLst>
              <a:ext uri="{FF2B5EF4-FFF2-40B4-BE49-F238E27FC236}">
                <a16:creationId xmlns:a16="http://schemas.microsoft.com/office/drawing/2014/main" id="{4A7DAD19-A2E4-424E-8EDB-E86C1AF59488}"/>
              </a:ext>
            </a:extLst>
          </p:cNvPr>
          <p:cNvSpPr>
            <a:spLocks noGrp="1"/>
          </p:cNvSpPr>
          <p:nvPr>
            <p:ph type="body" sz="quarter" idx="14"/>
          </p:nvPr>
        </p:nvSpPr>
        <p:spPr>
          <a:xfrm>
            <a:off x="6123088" y="2100676"/>
            <a:ext cx="5256212" cy="3200400"/>
          </a:xfrm>
        </p:spPr>
        <p:txBody>
          <a:bodyPr/>
          <a:lstStyle>
            <a:lvl1pPr>
              <a:defRPr sz="4000" i="1">
                <a:solidFill>
                  <a:schemeClr val="bg1"/>
                </a:solidFill>
              </a:defRPr>
            </a:lvl1pPr>
          </a:lstStyle>
          <a:p>
            <a:pPr lvl="0"/>
            <a:r>
              <a:rPr lang="en-US"/>
              <a:t>Click to edit Master text styles</a:t>
            </a:r>
          </a:p>
          <a:p>
            <a:pPr lvl="1"/>
            <a:endParaRPr lang="en-US"/>
          </a:p>
        </p:txBody>
      </p:sp>
    </p:spTree>
    <p:extLst>
      <p:ext uri="{BB962C8B-B14F-4D97-AF65-F5344CB8AC3E}">
        <p14:creationId xmlns:p14="http://schemas.microsoft.com/office/powerpoint/2010/main" val="2665720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er + Subhead + Two-column Body">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824DFBFD-7ADB-4A3E-9B25-DB630635DB88}"/>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773264"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2" name="Content Placeholder 2"/>
          <p:cNvSpPr>
            <a:spLocks noGrp="1"/>
          </p:cNvSpPr>
          <p:nvPr>
            <p:ph idx="14"/>
          </p:nvPr>
        </p:nvSpPr>
        <p:spPr>
          <a:xfrm>
            <a:off x="6043158" y="1772233"/>
            <a:ext cx="5049383" cy="4219664"/>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13"/>
          </p:nvPr>
        </p:nvSpPr>
        <p:spPr>
          <a:xfrm>
            <a:off x="496888" y="680174"/>
            <a:ext cx="9768341" cy="327025"/>
          </a:xfrm>
        </p:spPr>
        <p:txBody>
          <a:bodyPr/>
          <a:lstStyle>
            <a:lvl1pPr>
              <a:defRPr sz="1400" b="1" cap="none" baseline="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079403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x Header + Subhead + Two-column Body">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5830CC85-F1FE-43CC-ACB7-1BF78CB58E9F}"/>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9" y="310896"/>
            <a:ext cx="9768340"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504938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700836"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2" name="Content Placeholder 2"/>
          <p:cNvSpPr>
            <a:spLocks noGrp="1"/>
          </p:cNvSpPr>
          <p:nvPr>
            <p:ph idx="14"/>
          </p:nvPr>
        </p:nvSpPr>
        <p:spPr>
          <a:xfrm>
            <a:off x="6043159" y="1772233"/>
            <a:ext cx="504938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13"/>
          </p:nvPr>
        </p:nvSpPr>
        <p:spPr>
          <a:xfrm>
            <a:off x="496888" y="1054099"/>
            <a:ext cx="9768341" cy="369422"/>
          </a:xfrm>
        </p:spPr>
        <p:txBody>
          <a:bodyPr/>
          <a:lstStyle>
            <a:lvl1pPr>
              <a:defRPr sz="1400" b="1" cap="none" baseline="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4236460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Header + Three-column Body">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8A6DE029-0462-40E5-9B8E-D37DD780085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3390902"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7483553"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7" name="Content Placeholder 2"/>
          <p:cNvSpPr>
            <a:spLocks noGrp="1"/>
          </p:cNvSpPr>
          <p:nvPr>
            <p:ph idx="13"/>
          </p:nvPr>
        </p:nvSpPr>
        <p:spPr>
          <a:xfrm>
            <a:off x="4397556" y="1772233"/>
            <a:ext cx="340677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4"/>
          </p:nvPr>
        </p:nvSpPr>
        <p:spPr>
          <a:xfrm>
            <a:off x="8288338" y="1772233"/>
            <a:ext cx="340677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379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Header + Subhead + Three-column Body">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363EBCDD-1A6A-4795-843F-55267323E61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9" y="1772233"/>
            <a:ext cx="3390902"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727996"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2" name="Content Placeholder 2"/>
          <p:cNvSpPr>
            <a:spLocks noGrp="1"/>
          </p:cNvSpPr>
          <p:nvPr>
            <p:ph idx="14"/>
          </p:nvPr>
        </p:nvSpPr>
        <p:spPr>
          <a:xfrm>
            <a:off x="4397557" y="1772233"/>
            <a:ext cx="340677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8288339" y="1772233"/>
            <a:ext cx="340677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p:cNvSpPr>
            <a:spLocks noGrp="1"/>
          </p:cNvSpPr>
          <p:nvPr>
            <p:ph type="body" sz="quarter" idx="13"/>
          </p:nvPr>
        </p:nvSpPr>
        <p:spPr>
          <a:xfrm>
            <a:off x="496888" y="671030"/>
            <a:ext cx="9768341" cy="327025"/>
          </a:xfrm>
        </p:spPr>
        <p:txBody>
          <a:bodyPr/>
          <a:lstStyle>
            <a:lvl1pPr>
              <a:defRPr sz="1400" b="1" cap="none" baseline="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12530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 Photo">
    <p:bg>
      <p:bgRef idx="1001">
        <a:schemeClr val="bg1"/>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F97E12C-3DFE-406E-9016-AD7FAC14A5B5}"/>
              </a:ext>
            </a:extLst>
          </p:cNvPr>
          <p:cNvSpPr>
            <a:spLocks noGrp="1"/>
          </p:cNvSpPr>
          <p:nvPr>
            <p:ph type="pic" sz="quarter" idx="13"/>
          </p:nvPr>
        </p:nvSpPr>
        <p:spPr>
          <a:xfrm>
            <a:off x="0" y="0"/>
            <a:ext cx="12276138" cy="6858000"/>
          </a:xfrm>
        </p:spPr>
        <p:txBody>
          <a:bodyPr/>
          <a:lstStyle/>
          <a:p>
            <a:endParaRPr lang="en-US"/>
          </a:p>
        </p:txBody>
      </p:sp>
      <p:sp>
        <p:nvSpPr>
          <p:cNvPr id="2" name="Title 1"/>
          <p:cNvSpPr>
            <a:spLocks noGrp="1"/>
          </p:cNvSpPr>
          <p:nvPr>
            <p:ph type="ctrTitle"/>
          </p:nvPr>
        </p:nvSpPr>
        <p:spPr>
          <a:xfrm>
            <a:off x="496888" y="3657600"/>
            <a:ext cx="7427912" cy="1821546"/>
          </a:xfrm>
        </p:spPr>
        <p:txBody>
          <a:bodyPr anchor="b" anchorCtr="0"/>
          <a:lstStyle>
            <a:lvl1pPr algn="l">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496888" y="5479146"/>
            <a:ext cx="7427912" cy="349476"/>
          </a:xfrm>
        </p:spPr>
        <p:txBody>
          <a:bodyPr/>
          <a:lstStyle>
            <a:lvl1pPr marL="0" indent="0" algn="l">
              <a:buNone/>
              <a:defRPr sz="16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496888" y="6160748"/>
            <a:ext cx="548141" cy="365125"/>
          </a:xfrm>
        </p:spPr>
        <p:txBody>
          <a:bodyPr/>
          <a:lstStyle>
            <a:lvl1pPr algn="l">
              <a:defRPr>
                <a:solidFill>
                  <a:schemeClr val="tx1"/>
                </a:solidFill>
              </a:defRPr>
            </a:lvl1pPr>
          </a:lstStyle>
          <a:p>
            <a:fld id="{A82C3BC0-3EBF-3C4C-A3D8-795624EBC6AA}" type="slidenum">
              <a:rPr lang="en-US" smtClean="0"/>
              <a:pPr/>
              <a:t>‹#›</a:t>
            </a:fld>
            <a:endParaRPr lang="en-US"/>
          </a:p>
        </p:txBody>
      </p:sp>
      <p:pic>
        <p:nvPicPr>
          <p:cNvPr id="8" name="Picture 7">
            <a:extLst>
              <a:ext uri="{FF2B5EF4-FFF2-40B4-BE49-F238E27FC236}">
                <a16:creationId xmlns:a16="http://schemas.microsoft.com/office/drawing/2014/main" id="{D85ECA4B-278B-4A23-90F6-323484ED16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8351192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x Header + Subhead + Three-column Body">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AC3E2672-81E4-4B1C-BC68-8B6D60846568}"/>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9" y="310896"/>
            <a:ext cx="9768340"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9" y="1772233"/>
            <a:ext cx="3390902"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8414659"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2" name="Content Placeholder 2"/>
          <p:cNvSpPr>
            <a:spLocks noGrp="1"/>
          </p:cNvSpPr>
          <p:nvPr>
            <p:ph idx="14"/>
          </p:nvPr>
        </p:nvSpPr>
        <p:spPr>
          <a:xfrm>
            <a:off x="4397557" y="1772233"/>
            <a:ext cx="340677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idx="15"/>
          </p:nvPr>
        </p:nvSpPr>
        <p:spPr>
          <a:xfrm>
            <a:off x="8288339" y="1772233"/>
            <a:ext cx="3406773" cy="4219664"/>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p:cNvSpPr>
            <a:spLocks noGrp="1"/>
          </p:cNvSpPr>
          <p:nvPr>
            <p:ph type="body" sz="quarter" idx="13"/>
          </p:nvPr>
        </p:nvSpPr>
        <p:spPr>
          <a:xfrm>
            <a:off x="496888" y="1013130"/>
            <a:ext cx="9768341" cy="365125"/>
          </a:xfrm>
        </p:spPr>
        <p:txBody>
          <a:bodyPr/>
          <a:lstStyle>
            <a:lvl1pPr>
              <a:defRPr sz="1400" b="1" cap="none" baseline="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842084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3 Page Photo">
    <p:spTree>
      <p:nvGrpSpPr>
        <p:cNvPr id="1" name=""/>
        <p:cNvGrpSpPr/>
        <p:nvPr/>
      </p:nvGrpSpPr>
      <p:grpSpPr>
        <a:xfrm>
          <a:off x="0" y="0"/>
          <a:ext cx="0" cy="0"/>
          <a:chOff x="0" y="0"/>
          <a:chExt cx="0" cy="0"/>
        </a:xfrm>
      </p:grpSpPr>
      <p:sp>
        <p:nvSpPr>
          <p:cNvPr id="2" name="Title 1"/>
          <p:cNvSpPr>
            <a:spLocks noGrp="1"/>
          </p:cNvSpPr>
          <p:nvPr>
            <p:ph type="title"/>
          </p:nvPr>
        </p:nvSpPr>
        <p:spPr>
          <a:xfrm>
            <a:off x="496889" y="310896"/>
            <a:ext cx="6717684"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9" y="1772233"/>
            <a:ext cx="6717684" cy="4351338"/>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5364003"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0" name="Picture Placeholder 9"/>
          <p:cNvSpPr>
            <a:spLocks noGrp="1"/>
          </p:cNvSpPr>
          <p:nvPr>
            <p:ph type="pic" sz="quarter" idx="13" hasCustomPrompt="1"/>
          </p:nvPr>
        </p:nvSpPr>
        <p:spPr>
          <a:xfrm>
            <a:off x="7432895" y="0"/>
            <a:ext cx="4759105" cy="6858000"/>
          </a:xfrm>
          <a:solidFill>
            <a:schemeClr val="bg1">
              <a:lumMod val="85000"/>
            </a:schemeClr>
          </a:solidFill>
        </p:spPr>
        <p:txBody>
          <a:bodyPr tIns="91440"/>
          <a:lstStyle>
            <a:lvl1pPr algn="ctr">
              <a:defRPr baseline="0"/>
            </a:lvl1pPr>
          </a:lstStyle>
          <a:p>
            <a:r>
              <a:rPr lang="en-US"/>
              <a:t>DRAG AND DROP PHOTO HERE</a:t>
            </a:r>
          </a:p>
        </p:txBody>
      </p:sp>
      <p:sp>
        <p:nvSpPr>
          <p:cNvPr id="11" name="Rectangle 10"/>
          <p:cNvSpPr/>
          <p:nvPr/>
        </p:nvSpPr>
        <p:spPr>
          <a:xfrm>
            <a:off x="7432895" y="3829616"/>
            <a:ext cx="4759105" cy="3026121"/>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13" name="Picture 12">
            <a:extLst>
              <a:ext uri="{FF2B5EF4-FFF2-40B4-BE49-F238E27FC236}">
                <a16:creationId xmlns:a16="http://schemas.microsoft.com/office/drawing/2014/main" id="{92BA5E30-FDFC-430E-8459-A0BB4487206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Page Photo - Head + Sub">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6717685"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6717685" cy="4351338"/>
          </a:xfrm>
        </p:spPr>
        <p:txBody>
          <a:bodyPr/>
          <a:lstStyle>
            <a:lvl1pPr>
              <a:defRPr b="0">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5364003"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5" name="Text Placeholder 7"/>
          <p:cNvSpPr>
            <a:spLocks noGrp="1"/>
          </p:cNvSpPr>
          <p:nvPr>
            <p:ph type="body" sz="quarter" idx="13"/>
          </p:nvPr>
        </p:nvSpPr>
        <p:spPr>
          <a:xfrm>
            <a:off x="496889" y="680174"/>
            <a:ext cx="6725292" cy="327025"/>
          </a:xfrm>
        </p:spPr>
        <p:txBody>
          <a:bodyPr/>
          <a:lstStyle>
            <a:lvl1pPr>
              <a:defRPr sz="1400" b="1" cap="none" baseline="0">
                <a:solidFill>
                  <a:schemeClr val="bg1">
                    <a:lumMod val="50000"/>
                  </a:schemeClr>
                </a:solidFill>
              </a:defRPr>
            </a:lvl1pPr>
          </a:lstStyle>
          <a:p>
            <a:pPr lvl="0"/>
            <a:r>
              <a:rPr lang="en-US"/>
              <a:t>Click to edit Master text styles</a:t>
            </a:r>
          </a:p>
        </p:txBody>
      </p:sp>
      <p:sp>
        <p:nvSpPr>
          <p:cNvPr id="14" name="Picture Placeholder 9">
            <a:extLst>
              <a:ext uri="{FF2B5EF4-FFF2-40B4-BE49-F238E27FC236}">
                <a16:creationId xmlns:a16="http://schemas.microsoft.com/office/drawing/2014/main" id="{9AD2C41A-B60D-4759-9A9C-29E2660FDE6C}"/>
              </a:ext>
            </a:extLst>
          </p:cNvPr>
          <p:cNvSpPr>
            <a:spLocks noGrp="1"/>
          </p:cNvSpPr>
          <p:nvPr>
            <p:ph type="pic" sz="quarter" idx="14" hasCustomPrompt="1"/>
          </p:nvPr>
        </p:nvSpPr>
        <p:spPr>
          <a:xfrm>
            <a:off x="7432895" y="0"/>
            <a:ext cx="4759105" cy="6858000"/>
          </a:xfrm>
          <a:solidFill>
            <a:schemeClr val="bg1">
              <a:lumMod val="85000"/>
            </a:schemeClr>
          </a:solidFill>
        </p:spPr>
        <p:txBody>
          <a:bodyPr tIns="91440"/>
          <a:lstStyle>
            <a:lvl1pPr algn="ctr">
              <a:defRPr baseline="0"/>
            </a:lvl1pPr>
          </a:lstStyle>
          <a:p>
            <a:r>
              <a:rPr lang="en-US"/>
              <a:t>DRAG AND DROP PHOTO HERE</a:t>
            </a:r>
          </a:p>
        </p:txBody>
      </p:sp>
      <p:sp>
        <p:nvSpPr>
          <p:cNvPr id="18" name="Rectangle 17">
            <a:extLst>
              <a:ext uri="{FF2B5EF4-FFF2-40B4-BE49-F238E27FC236}">
                <a16:creationId xmlns:a16="http://schemas.microsoft.com/office/drawing/2014/main" id="{BE87CC04-F218-4521-8ACE-41BFEE797357}"/>
              </a:ext>
            </a:extLst>
          </p:cNvPr>
          <p:cNvSpPr/>
          <p:nvPr userDrawn="1"/>
        </p:nvSpPr>
        <p:spPr>
          <a:xfrm>
            <a:off x="7432895" y="3829616"/>
            <a:ext cx="4759105" cy="3026121"/>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10" name="Picture 9">
            <a:extLst>
              <a:ext uri="{FF2B5EF4-FFF2-40B4-BE49-F238E27FC236}">
                <a16:creationId xmlns:a16="http://schemas.microsoft.com/office/drawing/2014/main" id="{4EDBA53C-8414-45C6-9FEC-C90032C4A4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Page Photo - 2x Head + Sub">
    <p:spTree>
      <p:nvGrpSpPr>
        <p:cNvPr id="1" name=""/>
        <p:cNvGrpSpPr/>
        <p:nvPr/>
      </p:nvGrpSpPr>
      <p:grpSpPr>
        <a:xfrm>
          <a:off x="0" y="0"/>
          <a:ext cx="0" cy="0"/>
          <a:chOff x="0" y="0"/>
          <a:chExt cx="0" cy="0"/>
        </a:xfrm>
      </p:grpSpPr>
      <p:sp>
        <p:nvSpPr>
          <p:cNvPr id="2" name="Title 1"/>
          <p:cNvSpPr>
            <a:spLocks noGrp="1"/>
          </p:cNvSpPr>
          <p:nvPr>
            <p:ph type="title"/>
          </p:nvPr>
        </p:nvSpPr>
        <p:spPr>
          <a:xfrm>
            <a:off x="496889" y="310896"/>
            <a:ext cx="6717684"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6717685"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5364003"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6" name="Text Placeholder 7"/>
          <p:cNvSpPr>
            <a:spLocks noGrp="1"/>
          </p:cNvSpPr>
          <p:nvPr>
            <p:ph type="body" sz="quarter" idx="13"/>
          </p:nvPr>
        </p:nvSpPr>
        <p:spPr>
          <a:xfrm>
            <a:off x="496889" y="1054099"/>
            <a:ext cx="6725292" cy="351316"/>
          </a:xfrm>
        </p:spPr>
        <p:txBody>
          <a:bodyPr/>
          <a:lstStyle>
            <a:lvl1pPr>
              <a:defRPr sz="1400" b="1" cap="none" baseline="0">
                <a:solidFill>
                  <a:schemeClr val="bg1">
                    <a:lumMod val="50000"/>
                  </a:schemeClr>
                </a:solidFill>
              </a:defRPr>
            </a:lvl1pPr>
          </a:lstStyle>
          <a:p>
            <a:pPr lvl="0"/>
            <a:r>
              <a:rPr lang="en-US"/>
              <a:t>Click to edit Master text styles</a:t>
            </a:r>
          </a:p>
        </p:txBody>
      </p:sp>
      <p:sp>
        <p:nvSpPr>
          <p:cNvPr id="14" name="Picture Placeholder 9">
            <a:extLst>
              <a:ext uri="{FF2B5EF4-FFF2-40B4-BE49-F238E27FC236}">
                <a16:creationId xmlns:a16="http://schemas.microsoft.com/office/drawing/2014/main" id="{6D29C73D-81D2-41AA-BF8B-3FA1AC8379A0}"/>
              </a:ext>
            </a:extLst>
          </p:cNvPr>
          <p:cNvSpPr>
            <a:spLocks noGrp="1"/>
          </p:cNvSpPr>
          <p:nvPr>
            <p:ph type="pic" sz="quarter" idx="14" hasCustomPrompt="1"/>
          </p:nvPr>
        </p:nvSpPr>
        <p:spPr>
          <a:xfrm>
            <a:off x="7432895" y="0"/>
            <a:ext cx="4759105" cy="6858000"/>
          </a:xfrm>
          <a:solidFill>
            <a:schemeClr val="bg1">
              <a:lumMod val="85000"/>
            </a:schemeClr>
          </a:solidFill>
        </p:spPr>
        <p:txBody>
          <a:bodyPr tIns="91440"/>
          <a:lstStyle>
            <a:lvl1pPr algn="ctr">
              <a:defRPr baseline="0"/>
            </a:lvl1pPr>
          </a:lstStyle>
          <a:p>
            <a:r>
              <a:rPr lang="en-US"/>
              <a:t>DRAG AND DROP PHOTO HERE</a:t>
            </a:r>
          </a:p>
        </p:txBody>
      </p:sp>
      <p:sp>
        <p:nvSpPr>
          <p:cNvPr id="19" name="Rectangle 18">
            <a:extLst>
              <a:ext uri="{FF2B5EF4-FFF2-40B4-BE49-F238E27FC236}">
                <a16:creationId xmlns:a16="http://schemas.microsoft.com/office/drawing/2014/main" id="{9E3F7C98-CAD8-408D-AD67-9027DBD41968}"/>
              </a:ext>
            </a:extLst>
          </p:cNvPr>
          <p:cNvSpPr/>
          <p:nvPr userDrawn="1"/>
        </p:nvSpPr>
        <p:spPr>
          <a:xfrm>
            <a:off x="7432895" y="3829616"/>
            <a:ext cx="4759105" cy="3026121"/>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10" name="Picture 9">
            <a:extLst>
              <a:ext uri="{FF2B5EF4-FFF2-40B4-BE49-F238E27FC236}">
                <a16:creationId xmlns:a16="http://schemas.microsoft.com/office/drawing/2014/main" id="{16B126E8-0BC4-4CA3-B137-86D46B36962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 Page Photo">
    <p:spTree>
      <p:nvGrpSpPr>
        <p:cNvPr id="1" name=""/>
        <p:cNvGrpSpPr/>
        <p:nvPr/>
      </p:nvGrpSpPr>
      <p:grpSpPr>
        <a:xfrm>
          <a:off x="0" y="0"/>
          <a:ext cx="0" cy="0"/>
          <a:chOff x="0" y="0"/>
          <a:chExt cx="0" cy="0"/>
        </a:xfrm>
      </p:grpSpPr>
      <p:sp>
        <p:nvSpPr>
          <p:cNvPr id="2" name="Title 1"/>
          <p:cNvSpPr>
            <a:spLocks noGrp="1"/>
          </p:cNvSpPr>
          <p:nvPr>
            <p:ph type="title"/>
          </p:nvPr>
        </p:nvSpPr>
        <p:spPr>
          <a:xfrm>
            <a:off x="496889" y="310896"/>
            <a:ext cx="5102222"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9" y="1772233"/>
            <a:ext cx="5102222"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5364003"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2" name="Picture Placeholder 9">
            <a:extLst>
              <a:ext uri="{FF2B5EF4-FFF2-40B4-BE49-F238E27FC236}">
                <a16:creationId xmlns:a16="http://schemas.microsoft.com/office/drawing/2014/main" id="{7C06BDBA-40B0-431D-A1C8-C7BB86EF7E83}"/>
              </a:ext>
            </a:extLst>
          </p:cNvPr>
          <p:cNvSpPr>
            <a:spLocks noGrp="1"/>
          </p:cNvSpPr>
          <p:nvPr>
            <p:ph type="pic" sz="quarter" idx="14" hasCustomPrompt="1"/>
          </p:nvPr>
        </p:nvSpPr>
        <p:spPr>
          <a:xfrm>
            <a:off x="6096001" y="0"/>
            <a:ext cx="6096000" cy="6858000"/>
          </a:xfrm>
          <a:solidFill>
            <a:schemeClr val="bg1">
              <a:lumMod val="85000"/>
            </a:schemeClr>
          </a:solidFill>
        </p:spPr>
        <p:txBody>
          <a:bodyPr tIns="91440"/>
          <a:lstStyle>
            <a:lvl1pPr algn="ctr">
              <a:defRPr baseline="0"/>
            </a:lvl1pPr>
          </a:lstStyle>
          <a:p>
            <a:r>
              <a:rPr lang="en-US"/>
              <a:t>DRAG AND DROP PHOTO HERE</a:t>
            </a:r>
          </a:p>
        </p:txBody>
      </p:sp>
      <p:sp>
        <p:nvSpPr>
          <p:cNvPr id="16" name="Rectangle 15">
            <a:extLst>
              <a:ext uri="{FF2B5EF4-FFF2-40B4-BE49-F238E27FC236}">
                <a16:creationId xmlns:a16="http://schemas.microsoft.com/office/drawing/2014/main" id="{566A9831-2CEA-40F2-8A9D-D7C06888BCC0}"/>
              </a:ext>
            </a:extLst>
          </p:cNvPr>
          <p:cNvSpPr/>
          <p:nvPr userDrawn="1"/>
        </p:nvSpPr>
        <p:spPr>
          <a:xfrm>
            <a:off x="6096001" y="4081293"/>
            <a:ext cx="6096000" cy="2774444"/>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9" name="Picture 8">
            <a:extLst>
              <a:ext uri="{FF2B5EF4-FFF2-40B4-BE49-F238E27FC236}">
                <a16:creationId xmlns:a16="http://schemas.microsoft.com/office/drawing/2014/main" id="{7AB41A63-D369-4A0E-8962-35C79AA6DE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 Page Photo - Head + Sub">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5102223"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510222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3748541"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5" name="Text Placeholder 7"/>
          <p:cNvSpPr>
            <a:spLocks noGrp="1"/>
          </p:cNvSpPr>
          <p:nvPr>
            <p:ph type="body" sz="quarter" idx="13"/>
          </p:nvPr>
        </p:nvSpPr>
        <p:spPr>
          <a:xfrm>
            <a:off x="496888" y="661886"/>
            <a:ext cx="5102223" cy="327025"/>
          </a:xfrm>
        </p:spPr>
        <p:txBody>
          <a:bodyPr/>
          <a:lstStyle>
            <a:lvl1pPr>
              <a:defRPr sz="1400" b="1" cap="none" baseline="0">
                <a:solidFill>
                  <a:schemeClr val="bg1">
                    <a:lumMod val="50000"/>
                  </a:schemeClr>
                </a:solidFill>
              </a:defRPr>
            </a:lvl1pPr>
          </a:lstStyle>
          <a:p>
            <a:pPr lvl="0"/>
            <a:r>
              <a:rPr lang="en-US"/>
              <a:t>Click to edit Master text styles</a:t>
            </a:r>
          </a:p>
        </p:txBody>
      </p:sp>
      <p:sp>
        <p:nvSpPr>
          <p:cNvPr id="14" name="Picture Placeholder 9">
            <a:extLst>
              <a:ext uri="{FF2B5EF4-FFF2-40B4-BE49-F238E27FC236}">
                <a16:creationId xmlns:a16="http://schemas.microsoft.com/office/drawing/2014/main" id="{BEA0ECA1-3B87-419D-9495-B1A4723AD31C}"/>
              </a:ext>
            </a:extLst>
          </p:cNvPr>
          <p:cNvSpPr>
            <a:spLocks noGrp="1"/>
          </p:cNvSpPr>
          <p:nvPr>
            <p:ph type="pic" sz="quarter" idx="14" hasCustomPrompt="1"/>
          </p:nvPr>
        </p:nvSpPr>
        <p:spPr>
          <a:xfrm>
            <a:off x="6096001" y="0"/>
            <a:ext cx="6096000" cy="6858000"/>
          </a:xfrm>
          <a:solidFill>
            <a:schemeClr val="bg1">
              <a:lumMod val="85000"/>
            </a:schemeClr>
          </a:solidFill>
        </p:spPr>
        <p:txBody>
          <a:bodyPr tIns="91440"/>
          <a:lstStyle>
            <a:lvl1pPr algn="ctr">
              <a:defRPr baseline="0"/>
            </a:lvl1pPr>
          </a:lstStyle>
          <a:p>
            <a:r>
              <a:rPr lang="en-US"/>
              <a:t>DRAG AND DROP PHOTO HERE</a:t>
            </a:r>
          </a:p>
        </p:txBody>
      </p:sp>
      <p:sp>
        <p:nvSpPr>
          <p:cNvPr id="18" name="Rectangle 17">
            <a:extLst>
              <a:ext uri="{FF2B5EF4-FFF2-40B4-BE49-F238E27FC236}">
                <a16:creationId xmlns:a16="http://schemas.microsoft.com/office/drawing/2014/main" id="{B77CC6BA-8D4F-4ADC-AD49-1266FBCB70CD}"/>
              </a:ext>
            </a:extLst>
          </p:cNvPr>
          <p:cNvSpPr/>
          <p:nvPr userDrawn="1"/>
        </p:nvSpPr>
        <p:spPr>
          <a:xfrm>
            <a:off x="6096001" y="4081293"/>
            <a:ext cx="6096000" cy="2774444"/>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10" name="Picture 9">
            <a:extLst>
              <a:ext uri="{FF2B5EF4-FFF2-40B4-BE49-F238E27FC236}">
                <a16:creationId xmlns:a16="http://schemas.microsoft.com/office/drawing/2014/main" id="{825FA396-782B-4E2D-B9F1-AE4CC47995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 Page Photo - 2x Head +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6889" y="310896"/>
            <a:ext cx="5102222" cy="686636"/>
          </a:xfrm>
        </p:spPr>
        <p:txBody>
          <a:bodyPr/>
          <a:lstStyle>
            <a:lvl1pPr>
              <a:defRPr>
                <a:solidFill>
                  <a:schemeClr val="tx2"/>
                </a:solidFill>
              </a:defRPr>
            </a:lvl1pPr>
          </a:lstStyle>
          <a:p>
            <a:r>
              <a:rPr lang="en-US"/>
              <a:t>Click to edit Master</a:t>
            </a:r>
            <a:br>
              <a:rPr lang="en-US"/>
            </a:br>
            <a:r>
              <a:rPr lang="en-US"/>
              <a:t>title style</a:t>
            </a:r>
          </a:p>
        </p:txBody>
      </p:sp>
      <p:sp>
        <p:nvSpPr>
          <p:cNvPr id="3" name="Content Placeholder 2"/>
          <p:cNvSpPr>
            <a:spLocks noGrp="1"/>
          </p:cNvSpPr>
          <p:nvPr>
            <p:ph idx="1"/>
          </p:nvPr>
        </p:nvSpPr>
        <p:spPr>
          <a:xfrm>
            <a:off x="496888" y="1772233"/>
            <a:ext cx="5102223"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3748541"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5" name="Text Placeholder 7"/>
          <p:cNvSpPr>
            <a:spLocks noGrp="1"/>
          </p:cNvSpPr>
          <p:nvPr>
            <p:ph type="body" sz="quarter" idx="13"/>
          </p:nvPr>
        </p:nvSpPr>
        <p:spPr>
          <a:xfrm>
            <a:off x="496888" y="997532"/>
            <a:ext cx="5102223" cy="398829"/>
          </a:xfrm>
        </p:spPr>
        <p:txBody>
          <a:bodyPr/>
          <a:lstStyle>
            <a:lvl1pPr>
              <a:defRPr sz="1400" b="1" cap="none" baseline="0">
                <a:solidFill>
                  <a:schemeClr val="bg1">
                    <a:lumMod val="50000"/>
                  </a:schemeClr>
                </a:solidFill>
              </a:defRPr>
            </a:lvl1pPr>
          </a:lstStyle>
          <a:p>
            <a:pPr lvl="0"/>
            <a:r>
              <a:rPr lang="en-US"/>
              <a:t>Click to edit Master text styles</a:t>
            </a:r>
          </a:p>
        </p:txBody>
      </p:sp>
      <p:sp>
        <p:nvSpPr>
          <p:cNvPr id="14" name="Picture Placeholder 9">
            <a:extLst>
              <a:ext uri="{FF2B5EF4-FFF2-40B4-BE49-F238E27FC236}">
                <a16:creationId xmlns:a16="http://schemas.microsoft.com/office/drawing/2014/main" id="{174A8EB6-92A1-4C69-93DD-A31E8B8EFDE4}"/>
              </a:ext>
            </a:extLst>
          </p:cNvPr>
          <p:cNvSpPr>
            <a:spLocks noGrp="1"/>
          </p:cNvSpPr>
          <p:nvPr>
            <p:ph type="pic" sz="quarter" idx="14" hasCustomPrompt="1"/>
          </p:nvPr>
        </p:nvSpPr>
        <p:spPr>
          <a:xfrm>
            <a:off x="6096001" y="0"/>
            <a:ext cx="6096000" cy="6858000"/>
          </a:xfrm>
          <a:solidFill>
            <a:schemeClr val="bg1">
              <a:lumMod val="85000"/>
            </a:schemeClr>
          </a:solidFill>
        </p:spPr>
        <p:txBody>
          <a:bodyPr tIns="91440"/>
          <a:lstStyle>
            <a:lvl1pPr algn="ctr">
              <a:defRPr baseline="0"/>
            </a:lvl1pPr>
          </a:lstStyle>
          <a:p>
            <a:r>
              <a:rPr lang="en-US"/>
              <a:t>DRAG AND DROP PHOTO HERE</a:t>
            </a:r>
          </a:p>
        </p:txBody>
      </p:sp>
      <p:sp>
        <p:nvSpPr>
          <p:cNvPr id="19" name="Rectangle 18">
            <a:extLst>
              <a:ext uri="{FF2B5EF4-FFF2-40B4-BE49-F238E27FC236}">
                <a16:creationId xmlns:a16="http://schemas.microsoft.com/office/drawing/2014/main" id="{F6C10468-C9A1-42C9-A7FC-06A236F8D011}"/>
              </a:ext>
            </a:extLst>
          </p:cNvPr>
          <p:cNvSpPr/>
          <p:nvPr userDrawn="1"/>
        </p:nvSpPr>
        <p:spPr>
          <a:xfrm>
            <a:off x="6096001" y="4081293"/>
            <a:ext cx="6096000" cy="2774444"/>
          </a:xfrm>
          <a:prstGeom prst="rect">
            <a:avLst/>
          </a:prstGeom>
          <a:gradFill>
            <a:gsLst>
              <a:gs pos="0">
                <a:schemeClr val="tx1">
                  <a:alpha val="0"/>
                </a:schemeClr>
              </a:gs>
              <a:gs pos="100000">
                <a:schemeClr val="tx1">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pic>
        <p:nvPicPr>
          <p:cNvPr id="10" name="Picture 9">
            <a:extLst>
              <a:ext uri="{FF2B5EF4-FFF2-40B4-BE49-F238E27FC236}">
                <a16:creationId xmlns:a16="http://schemas.microsoft.com/office/drawing/2014/main" id="{F3B1EB73-33BF-4D1F-AFA9-C9FFE7418B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idebar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512899-AC03-4182-B790-AE1B653B28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5"/>
          <a:stretch/>
        </p:blipFill>
        <p:spPr>
          <a:xfrm>
            <a:off x="8703129" y="-16329"/>
            <a:ext cx="3485695" cy="6874329"/>
          </a:xfrm>
          <a:prstGeom prst="rect">
            <a:avLst/>
          </a:prstGeom>
        </p:spPr>
      </p:pic>
      <p:sp>
        <p:nvSpPr>
          <p:cNvPr id="2" name="Title 1"/>
          <p:cNvSpPr>
            <a:spLocks noGrp="1"/>
          </p:cNvSpPr>
          <p:nvPr>
            <p:ph type="title"/>
          </p:nvPr>
        </p:nvSpPr>
        <p:spPr>
          <a:xfrm>
            <a:off x="496888" y="310896"/>
            <a:ext cx="7892039"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39"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69"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8" name="Text Placeholder 15"/>
          <p:cNvSpPr>
            <a:spLocks noGrp="1"/>
          </p:cNvSpPr>
          <p:nvPr>
            <p:ph type="body" sz="quarter" idx="13"/>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80BD329-E2A6-4791-8FA6-E9AB9BA944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idebar, Head + Sub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82B8727-B6C3-43E8-8723-4FCC91FF7F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5"/>
          <a:stretch/>
        </p:blipFill>
        <p:spPr>
          <a:xfrm>
            <a:off x="8703129" y="-16329"/>
            <a:ext cx="3485695" cy="6874329"/>
          </a:xfrm>
          <a:prstGeom prst="rect">
            <a:avLst/>
          </a:prstGeom>
        </p:spPr>
      </p:pic>
      <p:sp>
        <p:nvSpPr>
          <p:cNvPr id="2" name="Title 1"/>
          <p:cNvSpPr>
            <a:spLocks noGrp="1"/>
          </p:cNvSpPr>
          <p:nvPr>
            <p:ph type="title"/>
          </p:nvPr>
        </p:nvSpPr>
        <p:spPr>
          <a:xfrm>
            <a:off x="496888" y="310896"/>
            <a:ext cx="7892040"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8"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96889" y="639200"/>
            <a:ext cx="7892040" cy="367999"/>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BC92786C-7B59-4F66-923E-8E571E5E8B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debar, 2x Head + Sub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405D93-3E94-4196-9912-26D51C9803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5"/>
          <a:stretch/>
        </p:blipFill>
        <p:spPr>
          <a:xfrm>
            <a:off x="8703129" y="-16329"/>
            <a:ext cx="3485695" cy="6874329"/>
          </a:xfrm>
          <a:prstGeom prst="rect">
            <a:avLst/>
          </a:prstGeom>
        </p:spPr>
      </p:pic>
      <p:sp>
        <p:nvSpPr>
          <p:cNvPr id="2" name="Title 1"/>
          <p:cNvSpPr>
            <a:spLocks noGrp="1"/>
          </p:cNvSpPr>
          <p:nvPr>
            <p:ph type="title"/>
          </p:nvPr>
        </p:nvSpPr>
        <p:spPr>
          <a:xfrm>
            <a:off x="496888" y="310896"/>
            <a:ext cx="7892039"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9"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p:cNvSpPr>
            <a:spLocks noGrp="1"/>
          </p:cNvSpPr>
          <p:nvPr>
            <p:ph type="body" sz="quarter" idx="13"/>
          </p:nvPr>
        </p:nvSpPr>
        <p:spPr>
          <a:xfrm>
            <a:off x="496888" y="997532"/>
            <a:ext cx="7892039" cy="281140"/>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DCB0EB63-2BCE-4C67-A116-A3A58A1FD0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Red Poly">
    <p:bg>
      <p:bgRef idx="1001">
        <a:schemeClr val="bg1"/>
      </p:bgRef>
    </p:bg>
    <p:spTree>
      <p:nvGrpSpPr>
        <p:cNvPr id="1" name=""/>
        <p:cNvGrpSpPr/>
        <p:nvPr/>
      </p:nvGrpSpPr>
      <p:grpSpPr>
        <a:xfrm>
          <a:off x="0" y="0"/>
          <a:ext cx="0" cy="0"/>
          <a:chOff x="0" y="0"/>
          <a:chExt cx="0" cy="0"/>
        </a:xfrm>
      </p:grpSpPr>
      <p:pic>
        <p:nvPicPr>
          <p:cNvPr id="10" name="Picture 9" descr="A picture containing food&#10;&#10;Description automatically generated">
            <a:extLst>
              <a:ext uri="{FF2B5EF4-FFF2-40B4-BE49-F238E27FC236}">
                <a16:creationId xmlns:a16="http://schemas.microsoft.com/office/drawing/2014/main" id="{E61BE69A-BC7D-4CC5-B044-3865664383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786"/>
            <a:ext cx="12188825" cy="6856214"/>
          </a:xfrm>
          <a:prstGeom prst="rect">
            <a:avLst/>
          </a:prstGeom>
        </p:spPr>
      </p:pic>
      <p:sp>
        <p:nvSpPr>
          <p:cNvPr id="2" name="Title 1"/>
          <p:cNvSpPr>
            <a:spLocks noGrp="1"/>
          </p:cNvSpPr>
          <p:nvPr>
            <p:ph type="ctrTitle"/>
          </p:nvPr>
        </p:nvSpPr>
        <p:spPr>
          <a:xfrm>
            <a:off x="496888" y="1398555"/>
            <a:ext cx="7427912" cy="2387600"/>
          </a:xfrm>
        </p:spPr>
        <p:txBody>
          <a:bodyPr anchor="b" anchorCtr="0"/>
          <a:lstStyle>
            <a:lvl1pPr algn="l">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496888" y="3786155"/>
            <a:ext cx="7427912" cy="349476"/>
          </a:xfrm>
        </p:spPr>
        <p:txBody>
          <a:bodyPr/>
          <a:lstStyle>
            <a:lvl1pPr marL="0" indent="0" algn="l">
              <a:buNone/>
              <a:defRPr sz="16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496888" y="6160748"/>
            <a:ext cx="548141" cy="365125"/>
          </a:xfrm>
        </p:spPr>
        <p:txBody>
          <a:bodyPr/>
          <a:lstStyle>
            <a:lvl1pPr algn="l">
              <a:defRPr>
                <a:solidFill>
                  <a:schemeClr val="bg1">
                    <a:lumMod val="75000"/>
                  </a:schemeClr>
                </a:solidFill>
              </a:defRPr>
            </a:lvl1pPr>
          </a:lstStyle>
          <a:p>
            <a:fld id="{A82C3BC0-3EBF-3C4C-A3D8-795624EBC6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Sidebar - Blue">
    <p:spTree>
      <p:nvGrpSpPr>
        <p:cNvPr id="1" name=""/>
        <p:cNvGrpSpPr/>
        <p:nvPr/>
      </p:nvGrpSpPr>
      <p:grpSpPr>
        <a:xfrm>
          <a:off x="0" y="0"/>
          <a:ext cx="0" cy="0"/>
          <a:chOff x="0" y="0"/>
          <a:chExt cx="0" cy="0"/>
        </a:xfrm>
      </p:grpSpPr>
      <p:pic>
        <p:nvPicPr>
          <p:cNvPr id="11" name="Picture 10" descr="A close up of a hand&#10;&#10;Description automatically generated">
            <a:extLst>
              <a:ext uri="{FF2B5EF4-FFF2-40B4-BE49-F238E27FC236}">
                <a16:creationId xmlns:a16="http://schemas.microsoft.com/office/drawing/2014/main" id="{713A9E98-B6FB-4189-8BFD-0AA394887D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58000"/>
          </a:xfrm>
          <a:prstGeom prst="rect">
            <a:avLst/>
          </a:prstGeom>
        </p:spPr>
      </p:pic>
      <p:sp>
        <p:nvSpPr>
          <p:cNvPr id="2" name="Title 1"/>
          <p:cNvSpPr>
            <a:spLocks noGrp="1"/>
          </p:cNvSpPr>
          <p:nvPr>
            <p:ph type="title"/>
          </p:nvPr>
        </p:nvSpPr>
        <p:spPr>
          <a:xfrm>
            <a:off x="496888" y="310896"/>
            <a:ext cx="7892039"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39"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69"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8" name="Text Placeholder 15"/>
          <p:cNvSpPr>
            <a:spLocks noGrp="1"/>
          </p:cNvSpPr>
          <p:nvPr>
            <p:ph type="body" sz="quarter" idx="13"/>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80BD329-E2A6-4791-8FA6-E9AB9BA944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2560405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Sidebar, Head + Sub - Blue">
    <p:spTree>
      <p:nvGrpSpPr>
        <p:cNvPr id="1" name=""/>
        <p:cNvGrpSpPr/>
        <p:nvPr/>
      </p:nvGrpSpPr>
      <p:grpSpPr>
        <a:xfrm>
          <a:off x="0" y="0"/>
          <a:ext cx="0" cy="0"/>
          <a:chOff x="0" y="0"/>
          <a:chExt cx="0" cy="0"/>
        </a:xfrm>
      </p:grpSpPr>
      <p:pic>
        <p:nvPicPr>
          <p:cNvPr id="12" name="Picture 11" descr="A close up of a hand&#10;&#10;Description automatically generated">
            <a:extLst>
              <a:ext uri="{FF2B5EF4-FFF2-40B4-BE49-F238E27FC236}">
                <a16:creationId xmlns:a16="http://schemas.microsoft.com/office/drawing/2014/main" id="{712E62AF-F4DD-4C54-8493-8602E68D8F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58000"/>
          </a:xfrm>
          <a:prstGeom prst="rect">
            <a:avLst/>
          </a:prstGeom>
        </p:spPr>
      </p:pic>
      <p:sp>
        <p:nvSpPr>
          <p:cNvPr id="2" name="Title 1"/>
          <p:cNvSpPr>
            <a:spLocks noGrp="1"/>
          </p:cNvSpPr>
          <p:nvPr>
            <p:ph type="title"/>
          </p:nvPr>
        </p:nvSpPr>
        <p:spPr>
          <a:xfrm>
            <a:off x="496888" y="310896"/>
            <a:ext cx="7892040"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8"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96889" y="639200"/>
            <a:ext cx="7892040" cy="367999"/>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BC92786C-7B59-4F66-923E-8E571E5E8B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2027845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idebar, 2x Head + Sub - Green">
    <p:spTree>
      <p:nvGrpSpPr>
        <p:cNvPr id="1" name=""/>
        <p:cNvGrpSpPr/>
        <p:nvPr/>
      </p:nvGrpSpPr>
      <p:grpSpPr>
        <a:xfrm>
          <a:off x="0" y="0"/>
          <a:ext cx="0" cy="0"/>
          <a:chOff x="0" y="0"/>
          <a:chExt cx="0" cy="0"/>
        </a:xfrm>
      </p:grpSpPr>
      <p:pic>
        <p:nvPicPr>
          <p:cNvPr id="10" name="Picture 9" descr="A close up of a hand&#10;&#10;Description automatically generated">
            <a:extLst>
              <a:ext uri="{FF2B5EF4-FFF2-40B4-BE49-F238E27FC236}">
                <a16:creationId xmlns:a16="http://schemas.microsoft.com/office/drawing/2014/main" id="{F128E1BD-E080-4F8F-9CB2-4F5F2500AE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58000"/>
          </a:xfrm>
          <a:prstGeom prst="rect">
            <a:avLst/>
          </a:prstGeom>
        </p:spPr>
      </p:pic>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6888" y="310896"/>
            <a:ext cx="7892039"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7" name="Text Placeholder 7"/>
          <p:cNvSpPr>
            <a:spLocks noGrp="1"/>
          </p:cNvSpPr>
          <p:nvPr>
            <p:ph type="body" sz="quarter" idx="13"/>
          </p:nvPr>
        </p:nvSpPr>
        <p:spPr>
          <a:xfrm>
            <a:off x="496888" y="997532"/>
            <a:ext cx="7892039" cy="281140"/>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4CBE5834-72BE-4174-8649-A667108D65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_Sidebar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9B28A85-91C8-4867-AC32-E08D3911B5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26770"/>
            <a:ext cx="3485696" cy="6884770"/>
          </a:xfrm>
          <a:prstGeom prst="rect">
            <a:avLst/>
          </a:prstGeom>
        </p:spPr>
      </p:pic>
      <p:sp>
        <p:nvSpPr>
          <p:cNvPr id="2" name="Title 1"/>
          <p:cNvSpPr>
            <a:spLocks noGrp="1"/>
          </p:cNvSpPr>
          <p:nvPr>
            <p:ph type="title"/>
          </p:nvPr>
        </p:nvSpPr>
        <p:spPr>
          <a:xfrm>
            <a:off x="496888" y="310896"/>
            <a:ext cx="7892039"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39"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69"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8" name="Text Placeholder 15"/>
          <p:cNvSpPr>
            <a:spLocks noGrp="1"/>
          </p:cNvSpPr>
          <p:nvPr>
            <p:ph type="body" sz="quarter" idx="13"/>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80BD329-E2A6-4791-8FA6-E9AB9BA944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2043204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_Sidebar, Head + Sub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4BB832-70C7-440D-A1C2-3896A4D6F4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26770"/>
            <a:ext cx="3485696" cy="6884770"/>
          </a:xfrm>
          <a:prstGeom prst="rect">
            <a:avLst/>
          </a:prstGeom>
        </p:spPr>
      </p:pic>
      <p:sp>
        <p:nvSpPr>
          <p:cNvPr id="2" name="Title 1"/>
          <p:cNvSpPr>
            <a:spLocks noGrp="1"/>
          </p:cNvSpPr>
          <p:nvPr>
            <p:ph type="title"/>
          </p:nvPr>
        </p:nvSpPr>
        <p:spPr>
          <a:xfrm>
            <a:off x="496888" y="310896"/>
            <a:ext cx="7892040"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8"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96889" y="639200"/>
            <a:ext cx="7892040" cy="367999"/>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BC92786C-7B59-4F66-923E-8E571E5E8B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3270310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Sidebar, 2x Head + Sub -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BF56917-E63B-43D4-B8EE-91E1CF918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26770"/>
            <a:ext cx="3485696" cy="6884770"/>
          </a:xfrm>
          <a:prstGeom prst="rect">
            <a:avLst/>
          </a:prstGeom>
        </p:spPr>
      </p:pic>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6888" y="310896"/>
            <a:ext cx="7892039"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7" name="Text Placeholder 7"/>
          <p:cNvSpPr>
            <a:spLocks noGrp="1"/>
          </p:cNvSpPr>
          <p:nvPr>
            <p:ph type="body" sz="quarter" idx="13"/>
          </p:nvPr>
        </p:nvSpPr>
        <p:spPr>
          <a:xfrm>
            <a:off x="496888" y="997532"/>
            <a:ext cx="7892039" cy="281140"/>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4CBE5834-72BE-4174-8649-A667108D65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1731298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Sidebar - Blu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37576B-2894-4302-B218-6D531EEA04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6312"/>
            <a:ext cx="3485696" cy="6851688"/>
          </a:xfrm>
          <a:prstGeom prst="rect">
            <a:avLst/>
          </a:prstGeom>
        </p:spPr>
      </p:pic>
      <p:sp>
        <p:nvSpPr>
          <p:cNvPr id="2" name="Title 1"/>
          <p:cNvSpPr>
            <a:spLocks noGrp="1"/>
          </p:cNvSpPr>
          <p:nvPr>
            <p:ph type="title"/>
          </p:nvPr>
        </p:nvSpPr>
        <p:spPr>
          <a:xfrm>
            <a:off x="496888" y="310896"/>
            <a:ext cx="7892039"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39"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69"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8" name="Text Placeholder 15"/>
          <p:cNvSpPr>
            <a:spLocks noGrp="1"/>
          </p:cNvSpPr>
          <p:nvPr>
            <p:ph type="body" sz="quarter" idx="13"/>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80BD329-E2A6-4791-8FA6-E9AB9BA944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42924623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Sidebar, Head + Sub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9DDCEA-D4A8-4E09-A740-5DD23D2F40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6312"/>
            <a:ext cx="3485696" cy="6851688"/>
          </a:xfrm>
          <a:prstGeom prst="rect">
            <a:avLst/>
          </a:prstGeom>
        </p:spPr>
      </p:pic>
      <p:sp>
        <p:nvSpPr>
          <p:cNvPr id="2" name="Title 1"/>
          <p:cNvSpPr>
            <a:spLocks noGrp="1"/>
          </p:cNvSpPr>
          <p:nvPr>
            <p:ph type="title"/>
          </p:nvPr>
        </p:nvSpPr>
        <p:spPr>
          <a:xfrm>
            <a:off x="496888" y="310896"/>
            <a:ext cx="7892040"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8"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96889" y="639200"/>
            <a:ext cx="7892040" cy="367999"/>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BC92786C-7B59-4F66-923E-8E571E5E8B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399520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_Sidebar, 2x Head + Sub -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076BDC-F59B-4DBD-BA74-F2A5C61EF8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6312"/>
            <a:ext cx="3485696" cy="6851688"/>
          </a:xfrm>
          <a:prstGeom prst="rect">
            <a:avLst/>
          </a:prstGeom>
        </p:spPr>
      </p:pic>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6888" y="310896"/>
            <a:ext cx="7892039"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7" name="Text Placeholder 7"/>
          <p:cNvSpPr>
            <a:spLocks noGrp="1"/>
          </p:cNvSpPr>
          <p:nvPr>
            <p:ph type="body" sz="quarter" idx="13"/>
          </p:nvPr>
        </p:nvSpPr>
        <p:spPr>
          <a:xfrm>
            <a:off x="496888" y="997532"/>
            <a:ext cx="7892039" cy="281140"/>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4CBE5834-72BE-4174-8649-A667108D65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1784876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Sidebar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89B6B8-9817-46A3-B774-AF2AAB8B43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57999"/>
          </a:xfrm>
          <a:prstGeom prst="rect">
            <a:avLst/>
          </a:prstGeom>
        </p:spPr>
      </p:pic>
      <p:sp>
        <p:nvSpPr>
          <p:cNvPr id="2" name="Title 1"/>
          <p:cNvSpPr>
            <a:spLocks noGrp="1"/>
          </p:cNvSpPr>
          <p:nvPr>
            <p:ph type="title"/>
          </p:nvPr>
        </p:nvSpPr>
        <p:spPr>
          <a:xfrm>
            <a:off x="496888" y="310896"/>
            <a:ext cx="7892039"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39"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69"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8" name="Text Placeholder 15"/>
          <p:cNvSpPr>
            <a:spLocks noGrp="1"/>
          </p:cNvSpPr>
          <p:nvPr>
            <p:ph type="body" sz="quarter" idx="13"/>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80BD329-E2A6-4791-8FA6-E9AB9BA944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122288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 Red Poly">
    <p:spTree>
      <p:nvGrpSpPr>
        <p:cNvPr id="1" name=""/>
        <p:cNvGrpSpPr/>
        <p:nvPr/>
      </p:nvGrpSpPr>
      <p:grpSpPr>
        <a:xfrm>
          <a:off x="0" y="0"/>
          <a:ext cx="0" cy="0"/>
          <a:chOff x="0" y="0"/>
          <a:chExt cx="0" cy="0"/>
        </a:xfrm>
      </p:grpSpPr>
      <p:pic>
        <p:nvPicPr>
          <p:cNvPr id="9" name="Picture 8" descr="A picture containing food&#10;&#10;Description automatically generated">
            <a:extLst>
              <a:ext uri="{FF2B5EF4-FFF2-40B4-BE49-F238E27FC236}">
                <a16:creationId xmlns:a16="http://schemas.microsoft.com/office/drawing/2014/main" id="{31065425-FDB1-4D96-9387-3E9AC96C7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2" name="Title 1"/>
          <p:cNvSpPr>
            <a:spLocks noGrp="1"/>
          </p:cNvSpPr>
          <p:nvPr>
            <p:ph type="ctrTitle"/>
          </p:nvPr>
        </p:nvSpPr>
        <p:spPr>
          <a:xfrm>
            <a:off x="496888" y="1398555"/>
            <a:ext cx="7427912" cy="2387600"/>
          </a:xfrm>
        </p:spPr>
        <p:txBody>
          <a:bodyPr anchor="b" anchorCtr="0"/>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496888" y="3786155"/>
            <a:ext cx="7427912" cy="349476"/>
          </a:xfrm>
        </p:spPr>
        <p:txBody>
          <a:bodyPr/>
          <a:lstStyle>
            <a:lvl1pPr marL="0" indent="0" algn="l">
              <a:buNone/>
              <a:defRPr sz="16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496888" y="6160748"/>
            <a:ext cx="548141" cy="365125"/>
          </a:xfrm>
        </p:spPr>
        <p:txBody>
          <a:bodyPr/>
          <a:lstStyle>
            <a:lvl1pPr algn="r">
              <a:defRPr>
                <a:solidFill>
                  <a:schemeClr val="bg1">
                    <a:lumMod val="75000"/>
                  </a:schemeClr>
                </a:solidFill>
              </a:defRPr>
            </a:lvl1pPr>
          </a:lstStyle>
          <a:p>
            <a:fld id="{A82C3BC0-3EBF-3C4C-A3D8-795624EBC6AA}" type="slidenum">
              <a:rPr lang="en-US" smtClean="0"/>
              <a:pPr/>
              <a:t>‹#›</a:t>
            </a:fld>
            <a:endParaRPr lang="en-US"/>
          </a:p>
        </p:txBody>
      </p:sp>
      <p:pic>
        <p:nvPicPr>
          <p:cNvPr id="8" name="Picture 7" descr="A picture containing drawing&#10;&#10;Description automatically generated">
            <a:extLst>
              <a:ext uri="{FF2B5EF4-FFF2-40B4-BE49-F238E27FC236}">
                <a16:creationId xmlns:a16="http://schemas.microsoft.com/office/drawing/2014/main" id="{1CAF0878-39F9-4E15-8523-CD3FD77E23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16587" y="5784665"/>
            <a:ext cx="2486024" cy="1081077"/>
          </a:xfrm>
          <a:prstGeom prst="rect">
            <a:avLst/>
          </a:prstGeom>
        </p:spPr>
      </p:pic>
    </p:spTree>
    <p:extLst>
      <p:ext uri="{BB962C8B-B14F-4D97-AF65-F5344CB8AC3E}">
        <p14:creationId xmlns:p14="http://schemas.microsoft.com/office/powerpoint/2010/main" val="120260162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Sidebar, Head + Sub -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308253-A7A0-4AC1-B221-507CEDD283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57999"/>
          </a:xfrm>
          <a:prstGeom prst="rect">
            <a:avLst/>
          </a:prstGeom>
        </p:spPr>
      </p:pic>
      <p:sp>
        <p:nvSpPr>
          <p:cNvPr id="2" name="Title 1"/>
          <p:cNvSpPr>
            <a:spLocks noGrp="1"/>
          </p:cNvSpPr>
          <p:nvPr>
            <p:ph type="title"/>
          </p:nvPr>
        </p:nvSpPr>
        <p:spPr>
          <a:xfrm>
            <a:off x="496888" y="310896"/>
            <a:ext cx="7892040"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8"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96889" y="639200"/>
            <a:ext cx="7892040" cy="367999"/>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BC92786C-7B59-4F66-923E-8E571E5E8B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22787072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Sidebar, 2x Head + Sub - Gree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7D5700-135A-4226-8E10-F590BCEF13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57999"/>
          </a:xfrm>
          <a:prstGeom prst="rect">
            <a:avLst/>
          </a:prstGeom>
        </p:spPr>
      </p:pic>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6888" y="310896"/>
            <a:ext cx="7892039"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7" name="Text Placeholder 7"/>
          <p:cNvSpPr>
            <a:spLocks noGrp="1"/>
          </p:cNvSpPr>
          <p:nvPr>
            <p:ph type="body" sz="quarter" idx="13"/>
          </p:nvPr>
        </p:nvSpPr>
        <p:spPr>
          <a:xfrm>
            <a:off x="496888" y="997532"/>
            <a:ext cx="7892039" cy="281140"/>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4CBE5834-72BE-4174-8649-A667108D65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7320700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Sidebar - Blu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CBA828-8C39-40C4-A3B3-0A1E897430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95207"/>
          </a:xfrm>
          <a:prstGeom prst="rect">
            <a:avLst/>
          </a:prstGeom>
        </p:spPr>
      </p:pic>
      <p:sp>
        <p:nvSpPr>
          <p:cNvPr id="2" name="Title 1"/>
          <p:cNvSpPr>
            <a:spLocks noGrp="1"/>
          </p:cNvSpPr>
          <p:nvPr>
            <p:ph type="title"/>
          </p:nvPr>
        </p:nvSpPr>
        <p:spPr>
          <a:xfrm>
            <a:off x="496888" y="310896"/>
            <a:ext cx="7892039"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39"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69"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8" name="Text Placeholder 15"/>
          <p:cNvSpPr>
            <a:spLocks noGrp="1"/>
          </p:cNvSpPr>
          <p:nvPr>
            <p:ph type="body" sz="quarter" idx="13"/>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480BD329-E2A6-4791-8FA6-E9AB9BA9445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2665490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_Sidebar, Head + Sub -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17715A0-5418-4B82-B739-30255E245B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95207"/>
          </a:xfrm>
          <a:prstGeom prst="rect">
            <a:avLst/>
          </a:prstGeom>
        </p:spPr>
      </p:pic>
      <p:sp>
        <p:nvSpPr>
          <p:cNvPr id="2" name="Title 1"/>
          <p:cNvSpPr>
            <a:spLocks noGrp="1"/>
          </p:cNvSpPr>
          <p:nvPr>
            <p:ph type="title"/>
          </p:nvPr>
        </p:nvSpPr>
        <p:spPr>
          <a:xfrm>
            <a:off x="496888" y="310896"/>
            <a:ext cx="7892040"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8"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3"/>
          </p:nvPr>
        </p:nvSpPr>
        <p:spPr>
          <a:xfrm>
            <a:off x="496889" y="639200"/>
            <a:ext cx="7892040" cy="367999"/>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BC92786C-7B59-4F66-923E-8E571E5E8B2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3696361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Sidebar, 2x Head + Sub -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F3A264-9DAA-42E8-BB50-1A763FB67D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03129" y="0"/>
            <a:ext cx="3485696" cy="6895207"/>
          </a:xfrm>
          <a:prstGeom prst="rect">
            <a:avLst/>
          </a:prstGeom>
        </p:spPr>
      </p:pic>
      <p:sp>
        <p:nvSpPr>
          <p:cNvPr id="20" name="Text Placeholder 15"/>
          <p:cNvSpPr>
            <a:spLocks noGrp="1"/>
          </p:cNvSpPr>
          <p:nvPr>
            <p:ph type="body" sz="quarter" idx="14"/>
          </p:nvPr>
        </p:nvSpPr>
        <p:spPr>
          <a:xfrm>
            <a:off x="9157647" y="400050"/>
            <a:ext cx="2593733" cy="523716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496888" y="310896"/>
            <a:ext cx="7892039" cy="686636"/>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8" y="1772233"/>
            <a:ext cx="789204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0" y="6180137"/>
            <a:ext cx="6538357"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sp>
        <p:nvSpPr>
          <p:cNvPr id="17" name="Text Placeholder 7"/>
          <p:cNvSpPr>
            <a:spLocks noGrp="1"/>
          </p:cNvSpPr>
          <p:nvPr>
            <p:ph type="body" sz="quarter" idx="13"/>
          </p:nvPr>
        </p:nvSpPr>
        <p:spPr>
          <a:xfrm>
            <a:off x="496888" y="997532"/>
            <a:ext cx="7892039" cy="281140"/>
          </a:xfrm>
        </p:spPr>
        <p:txBody>
          <a:bodyPr/>
          <a:lstStyle>
            <a:lvl1pPr>
              <a:defRPr sz="1400" b="1" cap="none" baseline="0">
                <a:solidFill>
                  <a:schemeClr val="bg1">
                    <a:lumMod val="50000"/>
                  </a:schemeClr>
                </a:solidFill>
              </a:defRPr>
            </a:lvl1pPr>
          </a:lstStyle>
          <a:p>
            <a:pPr lvl="0"/>
            <a:r>
              <a:rPr lang="en-US"/>
              <a:t>Click to edit Master text styles</a:t>
            </a:r>
          </a:p>
        </p:txBody>
      </p:sp>
      <p:pic>
        <p:nvPicPr>
          <p:cNvPr id="11" name="Picture 10">
            <a:extLst>
              <a:ext uri="{FF2B5EF4-FFF2-40B4-BE49-F238E27FC236}">
                <a16:creationId xmlns:a16="http://schemas.microsoft.com/office/drawing/2014/main" id="{4CBE5834-72BE-4174-8649-A667108D65C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extLst>
      <p:ext uri="{BB962C8B-B14F-4D97-AF65-F5344CB8AC3E}">
        <p14:creationId xmlns:p14="http://schemas.microsoft.com/office/powerpoint/2010/main" val="1733067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Header + Body + Chart Placeholder">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5C7108A7-87AB-4011-B025-56336F3BBDC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6133106" y="-1631"/>
            <a:ext cx="6055719" cy="6735133"/>
          </a:xfrm>
          <a:prstGeom prst="rect">
            <a:avLst/>
          </a:prstGeom>
        </p:spPr>
      </p:pic>
      <p:sp>
        <p:nvSpPr>
          <p:cNvPr id="2" name="Title 1"/>
          <p:cNvSpPr>
            <a:spLocks noGrp="1"/>
          </p:cNvSpPr>
          <p:nvPr>
            <p:ph type="title"/>
          </p:nvPr>
        </p:nvSpPr>
        <p:spPr>
          <a:xfrm>
            <a:off x="496888" y="310896"/>
            <a:ext cx="7551641" cy="328304"/>
          </a:xfrm>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a:xfrm>
            <a:off x="496889" y="1295105"/>
            <a:ext cx="4942010" cy="4351338"/>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850571" y="6180137"/>
            <a:ext cx="7709888" cy="365125"/>
          </a:xfrm>
        </p:spPr>
        <p:txBody>
          <a:bodyPr/>
          <a:lstStyle>
            <a:lvl1pPr>
              <a:defRPr>
                <a:solidFill>
                  <a:schemeClr val="bg1">
                    <a:lumMod val="75000"/>
                  </a:schemeClr>
                </a:solidFill>
              </a:defRPr>
            </a:lvl1pPr>
          </a:lstStyle>
          <a:p>
            <a:r>
              <a:rPr lang="en-US"/>
              <a:t>CONFIDENTIAL - Copyright 2023 ISACA. All Rights Reserved.</a:t>
            </a:r>
          </a:p>
        </p:txBody>
      </p:sp>
      <p:sp>
        <p:nvSpPr>
          <p:cNvPr id="6" name="Slide Number Placeholder 5"/>
          <p:cNvSpPr>
            <a:spLocks noGrp="1"/>
          </p:cNvSpPr>
          <p:nvPr>
            <p:ph type="sldNum" sz="quarter" idx="12"/>
          </p:nvPr>
        </p:nvSpPr>
        <p:spPr>
          <a:xfrm>
            <a:off x="496888" y="6180137"/>
            <a:ext cx="548141" cy="365125"/>
          </a:xfrm>
        </p:spPr>
        <p:txBody>
          <a:bodyPr/>
          <a:lstStyle>
            <a:lvl1pPr>
              <a:defRPr>
                <a:solidFill>
                  <a:schemeClr val="bg1">
                    <a:lumMod val="75000"/>
                  </a:schemeClr>
                </a:solidFill>
              </a:defRPr>
            </a:lvl1pPr>
          </a:lstStyle>
          <a:p>
            <a:fld id="{A82C3BC0-3EBF-3C4C-A3D8-795624EBC6AA}" type="slidenum">
              <a:rPr lang="en-US" smtClean="0"/>
              <a:pPr/>
              <a:t>‹#›</a:t>
            </a:fld>
            <a:endParaRPr lang="en-US"/>
          </a:p>
        </p:txBody>
      </p:sp>
      <p:cxnSp>
        <p:nvCxnSpPr>
          <p:cNvPr id="10" name="Straight Connector 9"/>
          <p:cNvCxnSpPr>
            <a:cxnSpLocks/>
          </p:cNvCxnSpPr>
          <p:nvPr/>
        </p:nvCxnSpPr>
        <p:spPr>
          <a:xfrm>
            <a:off x="6096000" y="1073279"/>
            <a:ext cx="0" cy="4794990"/>
          </a:xfrm>
          <a:prstGeom prst="line">
            <a:avLst/>
          </a:prstGeom>
          <a:ln w="9525">
            <a:solidFill>
              <a:schemeClr val="tx1">
                <a:alpha val="21000"/>
              </a:schemeClr>
            </a:solidFill>
          </a:ln>
          <a:effectLst/>
        </p:spPr>
        <p:style>
          <a:lnRef idx="2">
            <a:schemeClr val="accent1"/>
          </a:lnRef>
          <a:fillRef idx="0">
            <a:schemeClr val="accent1"/>
          </a:fillRef>
          <a:effectRef idx="1">
            <a:schemeClr val="accent1"/>
          </a:effectRef>
          <a:fontRef idx="minor">
            <a:schemeClr val="tx1"/>
          </a:fontRef>
        </p:style>
      </p:cxnSp>
      <p:sp>
        <p:nvSpPr>
          <p:cNvPr id="17" name="Chart Placeholder 16">
            <a:extLst>
              <a:ext uri="{FF2B5EF4-FFF2-40B4-BE49-F238E27FC236}">
                <a16:creationId xmlns:a16="http://schemas.microsoft.com/office/drawing/2014/main" id="{AEBD3462-781C-4BAE-8576-1312EFD97837}"/>
              </a:ext>
            </a:extLst>
          </p:cNvPr>
          <p:cNvSpPr>
            <a:spLocks noGrp="1"/>
          </p:cNvSpPr>
          <p:nvPr>
            <p:ph type="chart" sz="quarter" idx="13"/>
          </p:nvPr>
        </p:nvSpPr>
        <p:spPr>
          <a:xfrm>
            <a:off x="6630490" y="1307012"/>
            <a:ext cx="5060950" cy="4327525"/>
          </a:xfrm>
          <a:solidFill>
            <a:schemeClr val="bg1">
              <a:lumMod val="75000"/>
            </a:schemeClr>
          </a:solidFill>
        </p:spPr>
        <p:txBody>
          <a:bodyPr/>
          <a:lstStyle/>
          <a:p>
            <a:endParaRPr lang="en-US"/>
          </a:p>
        </p:txBody>
      </p:sp>
    </p:spTree>
    <p:extLst>
      <p:ext uri="{BB962C8B-B14F-4D97-AF65-F5344CB8AC3E}">
        <p14:creationId xmlns:p14="http://schemas.microsoft.com/office/powerpoint/2010/main" val="1366364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496888" y="310896"/>
            <a:ext cx="9768341" cy="328304"/>
          </a:xfrm>
        </p:spPr>
        <p:txBody>
          <a:bodyPr/>
          <a:lstStyle>
            <a:lvl1pPr>
              <a:defRPr>
                <a:solidFill>
                  <a:schemeClr val="tx2"/>
                </a:solidFill>
              </a:defRPr>
            </a:lvl1pPr>
          </a:lstStyle>
          <a:p>
            <a:r>
              <a:rPr lang="en-US"/>
              <a:t>Click to edit Master title style</a:t>
            </a:r>
          </a:p>
        </p:txBody>
      </p:sp>
      <p:sp>
        <p:nvSpPr>
          <p:cNvPr id="4" name="Footer Placeholder 3"/>
          <p:cNvSpPr>
            <a:spLocks noGrp="1"/>
          </p:cNvSpPr>
          <p:nvPr>
            <p:ph type="ftr" sz="quarter" idx="11"/>
          </p:nvPr>
        </p:nvSpPr>
        <p:spPr>
          <a:xfrm>
            <a:off x="1850570" y="6180137"/>
            <a:ext cx="7782317" cy="365125"/>
          </a:xfrm>
        </p:spPr>
        <p:txBody>
          <a:bodyPr/>
          <a:lstStyle/>
          <a:p>
            <a:r>
              <a:rPr lang="en-US"/>
              <a:t>CONFIDENTIAL - Copyright 2023 ISACA. All Rights Reserved.</a:t>
            </a:r>
          </a:p>
        </p:txBody>
      </p:sp>
      <p:sp>
        <p:nvSpPr>
          <p:cNvPr id="5" name="Slide Number Placeholder 4"/>
          <p:cNvSpPr>
            <a:spLocks noGrp="1"/>
          </p:cNvSpPr>
          <p:nvPr>
            <p:ph type="sldNum" sz="quarter" idx="12"/>
          </p:nvPr>
        </p:nvSpPr>
        <p:spPr/>
        <p:txBody>
          <a:bodyPr/>
          <a:lstStyle>
            <a:lvl1pPr>
              <a:defRPr>
                <a:solidFill>
                  <a:schemeClr val="bg1">
                    <a:lumMod val="75000"/>
                  </a:schemeClr>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2308313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50570" y="6180137"/>
            <a:ext cx="7709889" cy="365125"/>
          </a:xfrm>
        </p:spPr>
        <p:txBody>
          <a:bodyPr/>
          <a:lstStyle/>
          <a:p>
            <a:r>
              <a:rPr lang="en-US"/>
              <a:t>CONFIDENTIAL - Copyright 2023 ISACA. All Rights Reserved.</a:t>
            </a:r>
          </a:p>
        </p:txBody>
      </p:sp>
      <p:sp>
        <p:nvSpPr>
          <p:cNvPr id="4" name="Slide Number Placeholder 3"/>
          <p:cNvSpPr>
            <a:spLocks noGrp="1"/>
          </p:cNvSpPr>
          <p:nvPr>
            <p:ph type="sldNum" sz="quarter" idx="12"/>
          </p:nvPr>
        </p:nvSpPr>
        <p:spPr/>
        <p:txBody>
          <a:bodyPr/>
          <a:lstStyle>
            <a:lvl1pPr>
              <a:defRPr>
                <a:solidFill>
                  <a:schemeClr val="bg1">
                    <a:lumMod val="75000"/>
                  </a:schemeClr>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1226898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2 Page Image Container">
    <p:spTree>
      <p:nvGrpSpPr>
        <p:cNvPr id="1" name=""/>
        <p:cNvGrpSpPr/>
        <p:nvPr/>
      </p:nvGrpSpPr>
      <p:grpSpPr>
        <a:xfrm>
          <a:off x="0" y="0"/>
          <a:ext cx="0" cy="0"/>
          <a:chOff x="0" y="0"/>
          <a:chExt cx="0" cy="0"/>
        </a:xfrm>
      </p:grpSpPr>
      <p:sp>
        <p:nvSpPr>
          <p:cNvPr id="8" name="Rectangle 7"/>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 name="Date Placeholder 1"/>
          <p:cNvSpPr>
            <a:spLocks noGrp="1"/>
          </p:cNvSpPr>
          <p:nvPr>
            <p:ph type="dt" sz="half" idx="10"/>
          </p:nvPr>
        </p:nvSpPr>
        <p:spPr>
          <a:xfrm>
            <a:off x="1045029" y="7234022"/>
            <a:ext cx="620485" cy="365125"/>
          </a:xfrm>
          <a:prstGeom prst="rect">
            <a:avLst/>
          </a:prstGeom>
        </p:spPr>
        <p:txBody>
          <a:bodyPr/>
          <a:lstStyle/>
          <a:p>
            <a:endParaRPr lang="en-US"/>
          </a:p>
        </p:txBody>
      </p:sp>
      <p:sp>
        <p:nvSpPr>
          <p:cNvPr id="3" name="Footer Placeholder 2"/>
          <p:cNvSpPr>
            <a:spLocks noGrp="1"/>
          </p:cNvSpPr>
          <p:nvPr>
            <p:ph type="ftr" sz="quarter" idx="11"/>
          </p:nvPr>
        </p:nvSpPr>
        <p:spPr>
          <a:xfrm>
            <a:off x="1850570" y="7234022"/>
            <a:ext cx="8414659" cy="365125"/>
          </a:xfrm>
        </p:spPr>
        <p:txBody>
          <a:bodyPr/>
          <a:lstStyle/>
          <a:p>
            <a:r>
              <a:rPr lang="en-US"/>
              <a:t>CONFIDENTIAL - Copyright 2023 ISACA. All Rights Reserved.</a:t>
            </a:r>
          </a:p>
        </p:txBody>
      </p:sp>
      <p:sp>
        <p:nvSpPr>
          <p:cNvPr id="4" name="Slide Number Placeholder 3"/>
          <p:cNvSpPr>
            <a:spLocks noGrp="1"/>
          </p:cNvSpPr>
          <p:nvPr>
            <p:ph type="sldNum" sz="quarter" idx="12"/>
          </p:nvPr>
        </p:nvSpPr>
        <p:spPr>
          <a:xfrm>
            <a:off x="496888" y="7234022"/>
            <a:ext cx="548141" cy="365125"/>
          </a:xfrm>
        </p:spPr>
        <p:txBody>
          <a:bodyPr/>
          <a:lstStyle/>
          <a:p>
            <a:fld id="{A82C3BC0-3EBF-3C4C-A3D8-795624EBC6AA}" type="slidenum">
              <a:rPr lang="en-US" smtClean="0"/>
              <a:t>‹#›</a:t>
            </a:fld>
            <a:endParaRPr lang="en-US"/>
          </a:p>
        </p:txBody>
      </p:sp>
      <p:sp>
        <p:nvSpPr>
          <p:cNvPr id="6" name="Picture Placeholder 5"/>
          <p:cNvSpPr>
            <a:spLocks noGrp="1"/>
          </p:cNvSpPr>
          <p:nvPr>
            <p:ph type="pic" sz="quarter" idx="13" hasCustomPrompt="1"/>
          </p:nvPr>
        </p:nvSpPr>
        <p:spPr>
          <a:xfrm>
            <a:off x="-2" y="0"/>
            <a:ext cx="6099048" cy="6857999"/>
          </a:xfrm>
          <a:solidFill>
            <a:schemeClr val="bg1">
              <a:lumMod val="85000"/>
            </a:schemeClr>
          </a:solidFill>
        </p:spPr>
        <p:txBody>
          <a:bodyPr tIns="91440"/>
          <a:lstStyle>
            <a:lvl1pPr algn="ctr">
              <a:defRPr baseline="0"/>
            </a:lvl1pPr>
          </a:lstStyle>
          <a:p>
            <a:r>
              <a:rPr lang="en-US"/>
              <a:t>drag and drop photo here</a:t>
            </a:r>
          </a:p>
        </p:txBody>
      </p:sp>
      <p:sp>
        <p:nvSpPr>
          <p:cNvPr id="9" name="Picture Placeholder 5"/>
          <p:cNvSpPr>
            <a:spLocks noGrp="1"/>
          </p:cNvSpPr>
          <p:nvPr>
            <p:ph type="pic" sz="quarter" idx="14" hasCustomPrompt="1"/>
          </p:nvPr>
        </p:nvSpPr>
        <p:spPr>
          <a:xfrm>
            <a:off x="6095999" y="0"/>
            <a:ext cx="6099048" cy="6857999"/>
          </a:xfrm>
          <a:solidFill>
            <a:schemeClr val="bg1">
              <a:lumMod val="85000"/>
            </a:schemeClr>
          </a:solidFill>
        </p:spPr>
        <p:txBody>
          <a:bodyPr tIns="91440"/>
          <a:lstStyle>
            <a:lvl1pPr algn="ctr">
              <a:defRPr baseline="0"/>
            </a:lvl1pPr>
          </a:lstStyle>
          <a:p>
            <a:r>
              <a:rPr lang="en-US"/>
              <a:t>drag and drop photo here</a:t>
            </a:r>
          </a:p>
        </p:txBody>
      </p:sp>
      <p:pic>
        <p:nvPicPr>
          <p:cNvPr id="10" name="Picture 9">
            <a:extLst>
              <a:ext uri="{FF2B5EF4-FFF2-40B4-BE49-F238E27FC236}">
                <a16:creationId xmlns:a16="http://schemas.microsoft.com/office/drawing/2014/main" id="{795CA782-C86E-44EC-B8E6-1F899AEC65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 Page Image Container">
    <p:spTree>
      <p:nvGrpSpPr>
        <p:cNvPr id="1" name=""/>
        <p:cNvGrpSpPr/>
        <p:nvPr/>
      </p:nvGrpSpPr>
      <p:grpSpPr>
        <a:xfrm>
          <a:off x="0" y="0"/>
          <a:ext cx="0" cy="0"/>
          <a:chOff x="0" y="0"/>
          <a:chExt cx="0" cy="0"/>
        </a:xfrm>
      </p:grpSpPr>
      <p:sp>
        <p:nvSpPr>
          <p:cNvPr id="8" name="Rectangle 7"/>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2" name="Date Placeholder 1"/>
          <p:cNvSpPr>
            <a:spLocks noGrp="1"/>
          </p:cNvSpPr>
          <p:nvPr>
            <p:ph type="dt" sz="half" idx="10"/>
          </p:nvPr>
        </p:nvSpPr>
        <p:spPr>
          <a:xfrm>
            <a:off x="1045029" y="7404503"/>
            <a:ext cx="620485" cy="365125"/>
          </a:xfrm>
          <a:prstGeom prst="rect">
            <a:avLst/>
          </a:prstGeom>
        </p:spPr>
        <p:txBody>
          <a:bodyPr/>
          <a:lstStyle/>
          <a:p>
            <a:endParaRPr lang="en-US"/>
          </a:p>
        </p:txBody>
      </p:sp>
      <p:sp>
        <p:nvSpPr>
          <p:cNvPr id="3" name="Footer Placeholder 2"/>
          <p:cNvSpPr>
            <a:spLocks noGrp="1"/>
          </p:cNvSpPr>
          <p:nvPr>
            <p:ph type="ftr" sz="quarter" idx="11"/>
          </p:nvPr>
        </p:nvSpPr>
        <p:spPr>
          <a:xfrm>
            <a:off x="1850570" y="7404503"/>
            <a:ext cx="8414659" cy="365125"/>
          </a:xfrm>
        </p:spPr>
        <p:txBody>
          <a:bodyPr/>
          <a:lstStyle/>
          <a:p>
            <a:r>
              <a:rPr lang="en-US"/>
              <a:t>CONFIDENTIAL - Copyright 2023 ISACA. All Rights Reserved.</a:t>
            </a:r>
          </a:p>
        </p:txBody>
      </p:sp>
      <p:sp>
        <p:nvSpPr>
          <p:cNvPr id="4" name="Slide Number Placeholder 3"/>
          <p:cNvSpPr>
            <a:spLocks noGrp="1"/>
          </p:cNvSpPr>
          <p:nvPr>
            <p:ph type="sldNum" sz="quarter" idx="12"/>
          </p:nvPr>
        </p:nvSpPr>
        <p:spPr>
          <a:xfrm>
            <a:off x="496888" y="7404503"/>
            <a:ext cx="548141" cy="365125"/>
          </a:xfrm>
        </p:spPr>
        <p:txBody>
          <a:bodyPr/>
          <a:lstStyle/>
          <a:p>
            <a:fld id="{A82C3BC0-3EBF-3C4C-A3D8-795624EBC6AA}" type="slidenum">
              <a:rPr lang="en-US" smtClean="0"/>
              <a:t>‹#›</a:t>
            </a:fld>
            <a:endParaRPr lang="en-US"/>
          </a:p>
        </p:txBody>
      </p:sp>
      <p:sp>
        <p:nvSpPr>
          <p:cNvPr id="6" name="Picture Placeholder 5"/>
          <p:cNvSpPr>
            <a:spLocks noGrp="1"/>
          </p:cNvSpPr>
          <p:nvPr>
            <p:ph type="pic" sz="quarter" idx="13" hasCustomPrompt="1"/>
          </p:nvPr>
        </p:nvSpPr>
        <p:spPr>
          <a:xfrm>
            <a:off x="-1" y="0"/>
            <a:ext cx="4572000" cy="6858000"/>
          </a:xfrm>
          <a:solidFill>
            <a:schemeClr val="bg1">
              <a:lumMod val="85000"/>
            </a:schemeClr>
          </a:solidFill>
        </p:spPr>
        <p:txBody>
          <a:bodyPr tIns="91440"/>
          <a:lstStyle>
            <a:lvl1pPr algn="ctr">
              <a:defRPr baseline="0"/>
            </a:lvl1pPr>
          </a:lstStyle>
          <a:p>
            <a:r>
              <a:rPr lang="en-US"/>
              <a:t>drag and drop photo here</a:t>
            </a:r>
          </a:p>
        </p:txBody>
      </p:sp>
      <p:sp>
        <p:nvSpPr>
          <p:cNvPr id="9" name="Picture Placeholder 5"/>
          <p:cNvSpPr>
            <a:spLocks noGrp="1"/>
          </p:cNvSpPr>
          <p:nvPr>
            <p:ph type="pic" sz="quarter" idx="14" hasCustomPrompt="1"/>
          </p:nvPr>
        </p:nvSpPr>
        <p:spPr>
          <a:xfrm>
            <a:off x="7619999" y="0"/>
            <a:ext cx="4572000" cy="6857999"/>
          </a:xfrm>
          <a:solidFill>
            <a:schemeClr val="bg1">
              <a:lumMod val="85000"/>
            </a:schemeClr>
          </a:solidFill>
        </p:spPr>
        <p:txBody>
          <a:bodyPr tIns="91440"/>
          <a:lstStyle>
            <a:lvl1pPr algn="ctr">
              <a:defRPr baseline="0"/>
            </a:lvl1pPr>
          </a:lstStyle>
          <a:p>
            <a:r>
              <a:rPr lang="en-US"/>
              <a:t>drag and drop photo here</a:t>
            </a:r>
          </a:p>
        </p:txBody>
      </p:sp>
      <p:sp>
        <p:nvSpPr>
          <p:cNvPr id="7" name="Content Placeholder 6">
            <a:extLst>
              <a:ext uri="{FF2B5EF4-FFF2-40B4-BE49-F238E27FC236}">
                <a16:creationId xmlns:a16="http://schemas.microsoft.com/office/drawing/2014/main" id="{E33B594B-553A-4E2D-B7E2-778D9AA1F688}"/>
              </a:ext>
            </a:extLst>
          </p:cNvPr>
          <p:cNvSpPr>
            <a:spLocks noGrp="1"/>
          </p:cNvSpPr>
          <p:nvPr>
            <p:ph sz="quarter" idx="15"/>
          </p:nvPr>
        </p:nvSpPr>
        <p:spPr>
          <a:xfrm>
            <a:off x="4572000" y="0"/>
            <a:ext cx="3048000" cy="6858000"/>
          </a:xfrm>
        </p:spPr>
        <p:txBody>
          <a:bodyPr anchor="t"/>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64D1A2B6-05B8-4E61-8AF1-FE7012C45B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703229" y="5817083"/>
            <a:ext cx="2486023" cy="10837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bg>
      <p:bgRef idx="1001">
        <a:schemeClr val="bg1"/>
      </p:bgRef>
    </p:bg>
    <p:spTree>
      <p:nvGrpSpPr>
        <p:cNvPr id="1" name=""/>
        <p:cNvGrpSpPr/>
        <p:nvPr/>
      </p:nvGrpSpPr>
      <p:grpSpPr>
        <a:xfrm>
          <a:off x="0" y="0"/>
          <a:ext cx="0" cy="0"/>
          <a:chOff x="0" y="0"/>
          <a:chExt cx="0" cy="0"/>
        </a:xfrm>
      </p:grpSpPr>
      <p:pic>
        <p:nvPicPr>
          <p:cNvPr id="7" name="Picture 6" descr="A picture containing food&#10;&#10;Description automatically generated">
            <a:extLst>
              <a:ext uri="{FF2B5EF4-FFF2-40B4-BE49-F238E27FC236}">
                <a16:creationId xmlns:a16="http://schemas.microsoft.com/office/drawing/2014/main" id="{D0374486-BB77-482B-95BC-CB1F9C2533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2" name="Title 1"/>
          <p:cNvSpPr>
            <a:spLocks noGrp="1"/>
          </p:cNvSpPr>
          <p:nvPr>
            <p:ph type="title" hasCustomPrompt="1"/>
          </p:nvPr>
        </p:nvSpPr>
        <p:spPr>
          <a:xfrm>
            <a:off x="496887" y="922824"/>
            <a:ext cx="5022169" cy="850446"/>
          </a:xfrm>
        </p:spPr>
        <p:txBody>
          <a:bodyPr anchor="b"/>
          <a:lstStyle>
            <a:lvl1pPr>
              <a:defRPr sz="3200" cap="none" baseline="0">
                <a:solidFill>
                  <a:schemeClr val="tx2"/>
                </a:solidFill>
              </a:defRPr>
            </a:lvl1pPr>
          </a:lstStyle>
          <a:p>
            <a:r>
              <a:rPr lang="en-US"/>
              <a:t>Divider title here</a:t>
            </a:r>
          </a:p>
        </p:txBody>
      </p:sp>
      <p:sp>
        <p:nvSpPr>
          <p:cNvPr id="3" name="Text Placeholder 2"/>
          <p:cNvSpPr>
            <a:spLocks noGrp="1"/>
          </p:cNvSpPr>
          <p:nvPr>
            <p:ph type="body" idx="1" hasCustomPrompt="1"/>
          </p:nvPr>
        </p:nvSpPr>
        <p:spPr>
          <a:xfrm>
            <a:off x="496887" y="1800258"/>
            <a:ext cx="5022169" cy="352651"/>
          </a:xfrm>
        </p:spPr>
        <p:txBody>
          <a:bodyPr/>
          <a:lstStyle>
            <a:lvl1pPr marL="0" indent="0">
              <a:buNone/>
              <a:defRPr sz="1600" cap="none"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 if you need it </a:t>
            </a:r>
          </a:p>
        </p:txBody>
      </p:sp>
      <p:sp>
        <p:nvSpPr>
          <p:cNvPr id="6" name="Slide Number Placeholder 5"/>
          <p:cNvSpPr>
            <a:spLocks noGrp="1"/>
          </p:cNvSpPr>
          <p:nvPr>
            <p:ph type="sldNum" sz="quarter" idx="12"/>
          </p:nvPr>
        </p:nvSpPr>
        <p:spPr/>
        <p:txBody>
          <a:bodyPr/>
          <a:lstStyle>
            <a:lvl1pPr algn="r">
              <a:defRPr>
                <a:solidFill>
                  <a:schemeClr val="bg1">
                    <a:lumMod val="75000"/>
                  </a:schemeClr>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173438399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50570" y="6180137"/>
            <a:ext cx="7709889" cy="365125"/>
          </a:xfrm>
        </p:spPr>
        <p:txBody>
          <a:bodyPr/>
          <a:lstStyle/>
          <a:p>
            <a:r>
              <a:rPr lang="en-US"/>
              <a:t>CONFIDENTIAL - Copyright 2023 ISACA. All Rights Reserved.</a:t>
            </a:r>
          </a:p>
        </p:txBody>
      </p:sp>
      <p:sp>
        <p:nvSpPr>
          <p:cNvPr id="4" name="Slide Number Placeholder 3"/>
          <p:cNvSpPr>
            <a:spLocks noGrp="1"/>
          </p:cNvSpPr>
          <p:nvPr>
            <p:ph type="sldNum" sz="quarter" idx="12"/>
          </p:nvPr>
        </p:nvSpPr>
        <p:spPr/>
        <p:txBody>
          <a:bodyPr/>
          <a:lstStyle/>
          <a:p>
            <a:fld id="{A82C3BC0-3EBF-3C4C-A3D8-795624EBC6AA}" type="slidenum">
              <a:rPr lang="en-US" smtClean="0"/>
              <a:t>‹#›</a:t>
            </a:fld>
            <a:endParaRPr lang="en-US"/>
          </a:p>
        </p:txBody>
      </p:sp>
      <p:pic>
        <p:nvPicPr>
          <p:cNvPr id="5" name="Picture 4" descr="A picture containing drawing&#10;&#10;Description automatically generated">
            <a:extLst>
              <a:ext uri="{FF2B5EF4-FFF2-40B4-BE49-F238E27FC236}">
                <a16:creationId xmlns:a16="http://schemas.microsoft.com/office/drawing/2014/main" id="{715DFA74-2A12-4E0C-9530-E5B8528FBE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04901" y="1859805"/>
            <a:ext cx="5748907" cy="2495227"/>
          </a:xfrm>
          <a:prstGeom prst="rect">
            <a:avLst/>
          </a:prstGeom>
        </p:spPr>
      </p:pic>
    </p:spTree>
    <p:extLst>
      <p:ext uri="{BB962C8B-B14F-4D97-AF65-F5344CB8AC3E}">
        <p14:creationId xmlns:p14="http://schemas.microsoft.com/office/powerpoint/2010/main" val="27431600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9F7FA9-E946-4389-952F-CA02FEC35CEC}"/>
              </a:ext>
            </a:extLst>
          </p:cNvPr>
          <p:cNvSpPr/>
          <p:nvPr userDrawn="1"/>
        </p:nvSpPr>
        <p:spPr>
          <a:xfrm>
            <a:off x="0" y="0"/>
            <a:ext cx="12188825" cy="6858000"/>
          </a:xfrm>
          <a:prstGeom prst="rect">
            <a:avLst/>
          </a:prstGeom>
          <a:solidFill>
            <a:srgbClr val="182D5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a:xfrm>
            <a:off x="1850570" y="6180137"/>
            <a:ext cx="7709889" cy="365125"/>
          </a:xfrm>
        </p:spPr>
        <p:txBody>
          <a:bodyPr/>
          <a:lstStyle>
            <a:lvl1pPr>
              <a:defRPr>
                <a:solidFill>
                  <a:schemeClr val="bg1"/>
                </a:solidFill>
              </a:defRPr>
            </a:lvl1pPr>
          </a:lstStyle>
          <a:p>
            <a:r>
              <a:rPr lang="en-US"/>
              <a:t>CONFIDENTIAL - Copyright 2023 ISACA. All Rights Reserved.</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2C3BC0-3EBF-3C4C-A3D8-795624EBC6AA}" type="slidenum">
              <a:rPr lang="en-US" smtClean="0"/>
              <a:pPr/>
              <a:t>‹#›</a:t>
            </a:fld>
            <a:endParaRPr lang="en-US"/>
          </a:p>
        </p:txBody>
      </p:sp>
      <p:pic>
        <p:nvPicPr>
          <p:cNvPr id="6" name="Picture 5" descr="A picture containing drawing&#10;&#10;Description automatically generated">
            <a:extLst>
              <a:ext uri="{FF2B5EF4-FFF2-40B4-BE49-F238E27FC236}">
                <a16:creationId xmlns:a16="http://schemas.microsoft.com/office/drawing/2014/main" id="{B2A255FB-5BB2-46BF-ABB4-494DB9A51F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6575" y="1875302"/>
            <a:ext cx="5713204" cy="2479729"/>
          </a:xfrm>
          <a:prstGeom prst="rect">
            <a:avLst/>
          </a:prstGeom>
        </p:spPr>
      </p:pic>
    </p:spTree>
    <p:extLst>
      <p:ext uri="{BB962C8B-B14F-4D97-AF65-F5344CB8AC3E}">
        <p14:creationId xmlns:p14="http://schemas.microsoft.com/office/powerpoint/2010/main" val="24049090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VER b">
    <p:spTree>
      <p:nvGrpSpPr>
        <p:cNvPr id="1" name=""/>
        <p:cNvGrpSpPr/>
        <p:nvPr/>
      </p:nvGrpSpPr>
      <p:grpSpPr>
        <a:xfrm>
          <a:off x="0" y="0"/>
          <a:ext cx="0" cy="0"/>
          <a:chOff x="0" y="0"/>
          <a:chExt cx="0" cy="0"/>
        </a:xfrm>
      </p:grpSpPr>
      <p:pic>
        <p:nvPicPr>
          <p:cNvPr id="3" name="Picture 2" descr="A picture containing food&#10;&#10;Description automatically generated">
            <a:extLst>
              <a:ext uri="{FF2B5EF4-FFF2-40B4-BE49-F238E27FC236}">
                <a16:creationId xmlns:a16="http://schemas.microsoft.com/office/drawing/2014/main" id="{38A8E09E-A711-834D-997C-CB5CC0982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893"/>
            <a:ext cx="12192000" cy="6856214"/>
          </a:xfrm>
          <a:prstGeom prst="rect">
            <a:avLst/>
          </a:prstGeom>
        </p:spPr>
      </p:pic>
      <p:sp>
        <p:nvSpPr>
          <p:cNvPr id="5" name="TextBox 4"/>
          <p:cNvSpPr txBox="1"/>
          <p:nvPr userDrawn="1"/>
        </p:nvSpPr>
        <p:spPr>
          <a:xfrm>
            <a:off x="439503" y="6355912"/>
            <a:ext cx="6394025" cy="246221"/>
          </a:xfrm>
          <a:prstGeom prst="rect">
            <a:avLst/>
          </a:prstGeom>
          <a:noFill/>
        </p:spPr>
        <p:txBody>
          <a:bodyPr wrap="square" lIns="121899" tIns="60949" rIns="121899" bIns="60949" rtlCol="0">
            <a:spAutoFit/>
          </a:bodyPr>
          <a:lstStyle/>
          <a:p>
            <a:pPr algn="l"/>
            <a:r>
              <a:rPr lang="en-US" sz="800">
                <a:solidFill>
                  <a:srgbClr val="626F7A"/>
                </a:solidFill>
              </a:rPr>
              <a:t>Confidential. For internal use only.</a:t>
            </a:r>
          </a:p>
        </p:txBody>
      </p:sp>
      <p:sp>
        <p:nvSpPr>
          <p:cNvPr id="7" name="Text Placeholder 6"/>
          <p:cNvSpPr>
            <a:spLocks noGrp="1"/>
          </p:cNvSpPr>
          <p:nvPr>
            <p:ph type="body" sz="quarter" idx="12" hasCustomPrompt="1"/>
          </p:nvPr>
        </p:nvSpPr>
        <p:spPr>
          <a:xfrm>
            <a:off x="439502" y="1223158"/>
            <a:ext cx="8908814" cy="1341912"/>
          </a:xfrm>
          <a:prstGeom prst="rect">
            <a:avLst/>
          </a:prstGeom>
        </p:spPr>
        <p:txBody>
          <a:bodyPr vert="horz" lIns="121899" tIns="60949" rIns="121899" bIns="60949" anchor="ctr"/>
          <a:lstStyle>
            <a:lvl1pPr marL="0" indent="0" algn="l">
              <a:lnSpc>
                <a:spcPts val="4200"/>
              </a:lnSpc>
              <a:spcBef>
                <a:spcPts val="0"/>
              </a:spcBef>
              <a:buFontTx/>
              <a:buNone/>
              <a:defRPr sz="4000" b="1" baseline="0">
                <a:solidFill>
                  <a:schemeClr val="bg1"/>
                </a:solidFill>
              </a:defRPr>
            </a:lvl1pPr>
          </a:lstStyle>
          <a:p>
            <a:pPr lvl="0"/>
            <a:r>
              <a:rPr lang="en-US"/>
              <a:t>Click to edit presentation title and maybe more text</a:t>
            </a:r>
          </a:p>
        </p:txBody>
      </p:sp>
      <p:sp>
        <p:nvSpPr>
          <p:cNvPr id="11" name="Text Placeholder 6">
            <a:extLst>
              <a:ext uri="{FF2B5EF4-FFF2-40B4-BE49-F238E27FC236}">
                <a16:creationId xmlns:a16="http://schemas.microsoft.com/office/drawing/2014/main" id="{C9CE793C-C4C0-8048-BCAF-881466C1509C}"/>
              </a:ext>
            </a:extLst>
          </p:cNvPr>
          <p:cNvSpPr>
            <a:spLocks noGrp="1"/>
          </p:cNvSpPr>
          <p:nvPr>
            <p:ph type="body" sz="quarter" idx="13" hasCustomPrompt="1"/>
          </p:nvPr>
        </p:nvSpPr>
        <p:spPr>
          <a:xfrm>
            <a:off x="451381" y="2624442"/>
            <a:ext cx="8908814" cy="692508"/>
          </a:xfrm>
          <a:prstGeom prst="rect">
            <a:avLst/>
          </a:prstGeom>
        </p:spPr>
        <p:txBody>
          <a:bodyPr vert="horz" lIns="121899" tIns="60949" rIns="121899" bIns="60949" anchor="ctr"/>
          <a:lstStyle>
            <a:lvl1pPr marL="0" indent="0" algn="l">
              <a:lnSpc>
                <a:spcPts val="2600"/>
              </a:lnSpc>
              <a:spcBef>
                <a:spcPts val="0"/>
              </a:spcBef>
              <a:buFontTx/>
              <a:buNone/>
              <a:defRPr sz="2000" b="1" baseline="0">
                <a:solidFill>
                  <a:schemeClr val="bg1"/>
                </a:solidFill>
              </a:defRPr>
            </a:lvl1pPr>
          </a:lstStyle>
          <a:p>
            <a:pPr lvl="0"/>
            <a:r>
              <a:rPr lang="en-US"/>
              <a:t>Subhead goes here</a:t>
            </a:r>
          </a:p>
        </p:txBody>
      </p:sp>
      <p:sp>
        <p:nvSpPr>
          <p:cNvPr id="12" name="Text Placeholder 6">
            <a:extLst>
              <a:ext uri="{FF2B5EF4-FFF2-40B4-BE49-F238E27FC236}">
                <a16:creationId xmlns:a16="http://schemas.microsoft.com/office/drawing/2014/main" id="{C681921A-09E0-7E43-ADE5-A4EA37CA69B6}"/>
              </a:ext>
            </a:extLst>
          </p:cNvPr>
          <p:cNvSpPr>
            <a:spLocks noGrp="1"/>
          </p:cNvSpPr>
          <p:nvPr>
            <p:ph type="body" sz="quarter" idx="14" hasCustomPrompt="1"/>
          </p:nvPr>
        </p:nvSpPr>
        <p:spPr>
          <a:xfrm>
            <a:off x="451381" y="3895100"/>
            <a:ext cx="8908814" cy="692508"/>
          </a:xfrm>
          <a:prstGeom prst="rect">
            <a:avLst/>
          </a:prstGeom>
        </p:spPr>
        <p:txBody>
          <a:bodyPr vert="horz" lIns="121899" tIns="60949" rIns="121899" bIns="60949" anchor="ctr"/>
          <a:lstStyle>
            <a:lvl1pPr marL="0" indent="0" algn="l">
              <a:lnSpc>
                <a:spcPts val="2600"/>
              </a:lnSpc>
              <a:spcBef>
                <a:spcPts val="0"/>
              </a:spcBef>
              <a:buFontTx/>
              <a:buNone/>
              <a:defRPr sz="1400" b="0" baseline="0">
                <a:solidFill>
                  <a:schemeClr val="bg1"/>
                </a:solidFill>
              </a:defRPr>
            </a:lvl1pPr>
          </a:lstStyle>
          <a:p>
            <a:pPr lvl="0"/>
            <a:r>
              <a:rPr lang="en-US"/>
              <a:t>January 2020</a:t>
            </a:r>
          </a:p>
        </p:txBody>
      </p:sp>
      <p:pic>
        <p:nvPicPr>
          <p:cNvPr id="16" name="Picture 15" descr="A picture containing drawing&#10;&#10;Description automatically generated">
            <a:extLst>
              <a:ext uri="{FF2B5EF4-FFF2-40B4-BE49-F238E27FC236}">
                <a16:creationId xmlns:a16="http://schemas.microsoft.com/office/drawing/2014/main" id="{B9E4AA26-8B66-694B-AAB6-C398A85833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53131" y="5793004"/>
            <a:ext cx="2601372" cy="1128792"/>
          </a:xfrm>
          <a:prstGeom prst="rect">
            <a:avLst/>
          </a:prstGeom>
        </p:spPr>
      </p:pic>
    </p:spTree>
    <p:extLst>
      <p:ext uri="{BB962C8B-B14F-4D97-AF65-F5344CB8AC3E}">
        <p14:creationId xmlns:p14="http://schemas.microsoft.com/office/powerpoint/2010/main" val="357729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Slide">
    <p:bg>
      <p:bgRef idx="1001">
        <a:schemeClr val="bg1"/>
      </p:bgRef>
    </p:bg>
    <p:spTree>
      <p:nvGrpSpPr>
        <p:cNvPr id="1" name=""/>
        <p:cNvGrpSpPr/>
        <p:nvPr/>
      </p:nvGrpSpPr>
      <p:grpSpPr>
        <a:xfrm>
          <a:off x="0" y="0"/>
          <a:ext cx="0" cy="0"/>
          <a:chOff x="0" y="0"/>
          <a:chExt cx="0" cy="0"/>
        </a:xfrm>
      </p:grpSpPr>
      <p:pic>
        <p:nvPicPr>
          <p:cNvPr id="8" name="Picture 7" descr="A picture containing food&#10;&#10;Description automatically generated">
            <a:extLst>
              <a:ext uri="{FF2B5EF4-FFF2-40B4-BE49-F238E27FC236}">
                <a16:creationId xmlns:a16="http://schemas.microsoft.com/office/drawing/2014/main" id="{C584D039-223B-40F2-B659-772EC1C0C9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2" name="Title 1"/>
          <p:cNvSpPr>
            <a:spLocks noGrp="1"/>
          </p:cNvSpPr>
          <p:nvPr>
            <p:ph type="title" hasCustomPrompt="1"/>
          </p:nvPr>
        </p:nvSpPr>
        <p:spPr>
          <a:xfrm>
            <a:off x="496887" y="922824"/>
            <a:ext cx="5022169" cy="850446"/>
          </a:xfrm>
        </p:spPr>
        <p:txBody>
          <a:bodyPr anchor="b"/>
          <a:lstStyle>
            <a:lvl1pPr>
              <a:defRPr sz="3200" cap="none" baseline="0">
                <a:solidFill>
                  <a:schemeClr val="bg1"/>
                </a:solidFill>
              </a:defRPr>
            </a:lvl1pPr>
          </a:lstStyle>
          <a:p>
            <a:r>
              <a:rPr lang="en-US"/>
              <a:t>Divider title here</a:t>
            </a:r>
          </a:p>
        </p:txBody>
      </p:sp>
      <p:sp>
        <p:nvSpPr>
          <p:cNvPr id="3" name="Text Placeholder 2"/>
          <p:cNvSpPr>
            <a:spLocks noGrp="1"/>
          </p:cNvSpPr>
          <p:nvPr>
            <p:ph type="body" idx="1" hasCustomPrompt="1"/>
          </p:nvPr>
        </p:nvSpPr>
        <p:spPr>
          <a:xfrm>
            <a:off x="496887" y="1800258"/>
            <a:ext cx="5022169" cy="352651"/>
          </a:xfrm>
        </p:spPr>
        <p:txBody>
          <a:bodyPr/>
          <a:lstStyle>
            <a:lvl1pPr marL="0" indent="0">
              <a:buNone/>
              <a:defRPr sz="16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 if you need it </a:t>
            </a:r>
          </a:p>
        </p:txBody>
      </p:sp>
      <p:sp>
        <p:nvSpPr>
          <p:cNvPr id="6" name="Slide Number Placeholder 5"/>
          <p:cNvSpPr>
            <a:spLocks noGrp="1"/>
          </p:cNvSpPr>
          <p:nvPr>
            <p:ph type="sldNum" sz="quarter" idx="12"/>
          </p:nvPr>
        </p:nvSpPr>
        <p:spPr/>
        <p:txBody>
          <a:bodyPr/>
          <a:lstStyle>
            <a:lvl1pPr algn="l">
              <a:defRPr>
                <a:solidFill>
                  <a:schemeClr val="bg1">
                    <a:lumMod val="75000"/>
                  </a:schemeClr>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199777464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der Slide">
    <p:bg>
      <p:bgRef idx="1001">
        <a:schemeClr val="bg1"/>
      </p:bgRef>
    </p:bg>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5A05703D-4B1C-492C-AD14-16A7836445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93"/>
            <a:ext cx="12188825" cy="6856214"/>
          </a:xfrm>
          <a:prstGeom prst="rect">
            <a:avLst/>
          </a:prstGeom>
        </p:spPr>
      </p:pic>
      <p:sp>
        <p:nvSpPr>
          <p:cNvPr id="2" name="Title 1"/>
          <p:cNvSpPr>
            <a:spLocks noGrp="1"/>
          </p:cNvSpPr>
          <p:nvPr>
            <p:ph type="title" hasCustomPrompt="1"/>
          </p:nvPr>
        </p:nvSpPr>
        <p:spPr>
          <a:xfrm>
            <a:off x="496887" y="922824"/>
            <a:ext cx="5022169" cy="850446"/>
          </a:xfrm>
        </p:spPr>
        <p:txBody>
          <a:bodyPr anchor="b"/>
          <a:lstStyle>
            <a:lvl1pPr>
              <a:defRPr sz="3200" cap="none" baseline="0">
                <a:solidFill>
                  <a:schemeClr val="bg1"/>
                </a:solidFill>
              </a:defRPr>
            </a:lvl1pPr>
          </a:lstStyle>
          <a:p>
            <a:r>
              <a:rPr lang="en-US"/>
              <a:t>Divider title here</a:t>
            </a:r>
          </a:p>
        </p:txBody>
      </p:sp>
      <p:sp>
        <p:nvSpPr>
          <p:cNvPr id="3" name="Text Placeholder 2"/>
          <p:cNvSpPr>
            <a:spLocks noGrp="1"/>
          </p:cNvSpPr>
          <p:nvPr>
            <p:ph type="body" idx="1" hasCustomPrompt="1"/>
          </p:nvPr>
        </p:nvSpPr>
        <p:spPr>
          <a:xfrm>
            <a:off x="496887" y="1800258"/>
            <a:ext cx="5022169" cy="352651"/>
          </a:xfrm>
        </p:spPr>
        <p:txBody>
          <a:bodyPr/>
          <a:lstStyle>
            <a:lvl1pPr marL="0" indent="0">
              <a:buNone/>
              <a:defRPr sz="16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here if you need it </a:t>
            </a:r>
          </a:p>
        </p:txBody>
      </p:sp>
      <p:sp>
        <p:nvSpPr>
          <p:cNvPr id="6" name="Slide Number Placeholder 5"/>
          <p:cNvSpPr>
            <a:spLocks noGrp="1"/>
          </p:cNvSpPr>
          <p:nvPr>
            <p:ph type="sldNum" sz="quarter" idx="12"/>
          </p:nvPr>
        </p:nvSpPr>
        <p:spPr/>
        <p:txBody>
          <a:bodyPr/>
          <a:lstStyle>
            <a:lvl1pPr algn="r">
              <a:defRPr>
                <a:solidFill>
                  <a:schemeClr val="bg1">
                    <a:lumMod val="75000"/>
                  </a:schemeClr>
                </a:solidFill>
              </a:defRPr>
            </a:lvl1pPr>
          </a:lstStyle>
          <a:p>
            <a:pPr algn="l"/>
            <a:fld id="{A82C3BC0-3EBF-3C4C-A3D8-795624EBC6AA}" type="slidenum">
              <a:rPr lang="en-US" smtClean="0"/>
              <a:pPr algn="l"/>
              <a:t>‹#›</a:t>
            </a:fld>
            <a:endParaRPr lang="en-US"/>
          </a:p>
        </p:txBody>
      </p:sp>
    </p:spTree>
    <p:extLst>
      <p:ext uri="{BB962C8B-B14F-4D97-AF65-F5344CB8AC3E}">
        <p14:creationId xmlns:p14="http://schemas.microsoft.com/office/powerpoint/2010/main" val="186060762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888" y="310896"/>
            <a:ext cx="9768341" cy="328304"/>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96888" y="1674891"/>
            <a:ext cx="9768341" cy="411920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850570" y="6180137"/>
            <a:ext cx="7507187" cy="365125"/>
          </a:xfrm>
          <a:prstGeom prst="rect">
            <a:avLst/>
          </a:prstGeom>
        </p:spPr>
        <p:txBody>
          <a:bodyPr vert="horz" lIns="0" tIns="0" rIns="0" bIns="0" rtlCol="0" anchor="ctr"/>
          <a:lstStyle>
            <a:lvl1pPr algn="l">
              <a:defRPr sz="800">
                <a:solidFill>
                  <a:schemeClr val="bg1">
                    <a:lumMod val="75000"/>
                  </a:schemeClr>
                </a:solidFill>
              </a:defRPr>
            </a:lvl1pPr>
          </a:lstStyle>
          <a:p>
            <a:r>
              <a:rPr lang="en-US"/>
              <a:t>Copyright 2023 ISACA. All Rights Reserved.</a:t>
            </a:r>
          </a:p>
        </p:txBody>
      </p:sp>
      <p:sp>
        <p:nvSpPr>
          <p:cNvPr id="6" name="Slide Number Placeholder 5"/>
          <p:cNvSpPr>
            <a:spLocks noGrp="1"/>
          </p:cNvSpPr>
          <p:nvPr>
            <p:ph type="sldNum" sz="quarter" idx="4"/>
          </p:nvPr>
        </p:nvSpPr>
        <p:spPr>
          <a:xfrm>
            <a:off x="496888" y="6180137"/>
            <a:ext cx="548141" cy="365125"/>
          </a:xfrm>
          <a:prstGeom prst="rect">
            <a:avLst/>
          </a:prstGeom>
        </p:spPr>
        <p:txBody>
          <a:bodyPr vert="horz" lIns="0" tIns="0" rIns="0" bIns="0" rtlCol="0" anchor="ctr"/>
          <a:lstStyle>
            <a:lvl1pPr algn="l">
              <a:defRPr sz="800">
                <a:solidFill>
                  <a:schemeClr val="bg1">
                    <a:lumMod val="75000"/>
                  </a:schemeClr>
                </a:solidFill>
              </a:defRPr>
            </a:lvl1pPr>
          </a:lstStyle>
          <a:p>
            <a:fld id="{A82C3BC0-3EBF-3C4C-A3D8-795624EBC6AA}" type="slidenum">
              <a:rPr lang="en-US" smtClean="0"/>
              <a:pPr/>
              <a:t>‹#›</a:t>
            </a:fld>
            <a:endParaRPr lang="en-US"/>
          </a:p>
        </p:txBody>
      </p:sp>
    </p:spTree>
    <p:extLst>
      <p:ext uri="{BB962C8B-B14F-4D97-AF65-F5344CB8AC3E}">
        <p14:creationId xmlns:p14="http://schemas.microsoft.com/office/powerpoint/2010/main" val="36485676"/>
      </p:ext>
    </p:extLst>
  </p:cSld>
  <p:clrMap bg1="lt1" tx1="dk1" bg2="lt2" tx2="dk2" accent1="accent1" accent2="accent2" accent3="accent3" accent4="accent4" accent5="accent5" accent6="accent6" hlink="hlink" folHlink="folHlink"/>
  <p:sldLayoutIdLst>
    <p:sldLayoutId id="2147483787" r:id="rId1"/>
    <p:sldLayoutId id="2147483649" r:id="rId2"/>
    <p:sldLayoutId id="2147483737" r:id="rId3"/>
    <p:sldLayoutId id="2147483764" r:id="rId4"/>
    <p:sldLayoutId id="2147483705" r:id="rId5"/>
    <p:sldLayoutId id="2147483733" r:id="rId6"/>
    <p:sldLayoutId id="2147483651" r:id="rId7"/>
    <p:sldLayoutId id="2147483734" r:id="rId8"/>
    <p:sldLayoutId id="2147483735" r:id="rId9"/>
    <p:sldLayoutId id="2147483724" r:id="rId10"/>
    <p:sldLayoutId id="2147483738" r:id="rId11"/>
    <p:sldLayoutId id="2147483765" r:id="rId12"/>
    <p:sldLayoutId id="2147483660"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650" r:id="rId23"/>
    <p:sldLayoutId id="2147483781" r:id="rId24"/>
    <p:sldLayoutId id="2147483661" r:id="rId25"/>
    <p:sldLayoutId id="2147483782" r:id="rId26"/>
    <p:sldLayoutId id="2147483663" r:id="rId27"/>
    <p:sldLayoutId id="2147483783" r:id="rId28"/>
    <p:sldLayoutId id="2147483664" r:id="rId29"/>
    <p:sldLayoutId id="2147483740" r:id="rId30"/>
    <p:sldLayoutId id="2147483741" r:id="rId31"/>
    <p:sldLayoutId id="2147483742" r:id="rId32"/>
    <p:sldLayoutId id="2147483743" r:id="rId33"/>
    <p:sldLayoutId id="2147483744" r:id="rId34"/>
    <p:sldLayoutId id="2147483745" r:id="rId35"/>
    <p:sldLayoutId id="2147483665" r:id="rId36"/>
    <p:sldLayoutId id="2147483666" r:id="rId37"/>
    <p:sldLayoutId id="2147483667" r:id="rId38"/>
    <p:sldLayoutId id="2147483668" r:id="rId39"/>
    <p:sldLayoutId id="2147483669" r:id="rId40"/>
    <p:sldLayoutId id="2147483685" r:id="rId41"/>
    <p:sldLayoutId id="2147483686" r:id="rId42"/>
    <p:sldLayoutId id="2147483687" r:id="rId43"/>
    <p:sldLayoutId id="2147483688" r:id="rId44"/>
    <p:sldLayoutId id="2147483689" r:id="rId45"/>
    <p:sldLayoutId id="2147483690" r:id="rId46"/>
    <p:sldLayoutId id="2147483694" r:id="rId47"/>
    <p:sldLayoutId id="2147483695" r:id="rId48"/>
    <p:sldLayoutId id="2147483696" r:id="rId49"/>
    <p:sldLayoutId id="2147483750" r:id="rId50"/>
    <p:sldLayoutId id="2147483751" r:id="rId51"/>
    <p:sldLayoutId id="2147483699" r:id="rId52"/>
    <p:sldLayoutId id="2147483759" r:id="rId53"/>
    <p:sldLayoutId id="2147483760" r:id="rId54"/>
    <p:sldLayoutId id="2147483758" r:id="rId55"/>
    <p:sldLayoutId id="2147483762" r:id="rId56"/>
    <p:sldLayoutId id="2147483763" r:id="rId57"/>
    <p:sldLayoutId id="2147483761" r:id="rId58"/>
    <p:sldLayoutId id="2147483753" r:id="rId59"/>
    <p:sldLayoutId id="2147483754" r:id="rId60"/>
    <p:sldLayoutId id="2147483752" r:id="rId61"/>
    <p:sldLayoutId id="2147483756" r:id="rId62"/>
    <p:sldLayoutId id="2147483757" r:id="rId63"/>
    <p:sldLayoutId id="2147483755" r:id="rId64"/>
    <p:sldLayoutId id="2147483736" r:id="rId65"/>
    <p:sldLayoutId id="2147483654" r:id="rId66"/>
    <p:sldLayoutId id="2147483655" r:id="rId67"/>
    <p:sldLayoutId id="2147483703" r:id="rId68"/>
    <p:sldLayoutId id="2147483704" r:id="rId69"/>
    <p:sldLayoutId id="2147483746" r:id="rId70"/>
    <p:sldLayoutId id="2147483747" r:id="rId71"/>
    <p:sldLayoutId id="2147483784" r:id="rId72"/>
  </p:sldLayoutIdLst>
  <p:hf hdr="0" dt="0"/>
  <p:txStyles>
    <p:titleStyle>
      <a:lvl1pPr algn="l" defTabSz="914400" rtl="0" eaLnBrk="1" latinLnBrk="0" hangingPunct="1">
        <a:lnSpc>
          <a:spcPct val="80000"/>
        </a:lnSpc>
        <a:spcBef>
          <a:spcPct val="0"/>
        </a:spcBef>
        <a:buNone/>
        <a:defRPr sz="2800" b="1" kern="1200" cap="none" spc="100" baseline="0">
          <a:solidFill>
            <a:schemeClr val="tx2"/>
          </a:solidFill>
          <a:latin typeface="+mn-lt"/>
          <a:ea typeface="+mj-ea"/>
          <a:cs typeface="+mj-cs"/>
        </a:defRPr>
      </a:lvl1pPr>
    </p:titleStyle>
    <p:bodyStyle>
      <a:lvl1pPr marL="0" indent="0" algn="l" defTabSz="914400" rtl="0" eaLnBrk="1" latinLnBrk="0" hangingPunct="1">
        <a:lnSpc>
          <a:spcPct val="100000"/>
        </a:lnSpc>
        <a:spcBef>
          <a:spcPts val="2400"/>
        </a:spcBef>
        <a:buFont typeface="Arial"/>
        <a:buNone/>
        <a:defRPr sz="180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72.xml"/><Relationship Id="rId5" Type="http://schemas.openxmlformats.org/officeDocument/2006/relationships/image" Target="../media/image38.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89.sv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193.sv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1.sv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20" Type="http://schemas.openxmlformats.org/officeDocument/2006/relationships/image" Target="../media/image125.svg"/><Relationship Id="rId1" Type="http://schemas.openxmlformats.org/officeDocument/2006/relationships/slideLayout" Target="../slideLayouts/slideLayout1.xml"/><Relationship Id="rId11"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117.svg"/><Relationship Id="rId4" Type="http://schemas.openxmlformats.org/officeDocument/2006/relationships/image" Target="../media/image12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8.svg"/><Relationship Id="rId5" Type="http://schemas.openxmlformats.org/officeDocument/2006/relationships/image" Target="../media/image35.png"/><Relationship Id="rId4" Type="http://schemas.openxmlformats.org/officeDocument/2006/relationships/image" Target="../media/image19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night sky&#10;&#10;Description automatically generated">
            <a:extLst>
              <a:ext uri="{FF2B5EF4-FFF2-40B4-BE49-F238E27FC236}">
                <a16:creationId xmlns:a16="http://schemas.microsoft.com/office/drawing/2014/main" id="{C6B5048D-D355-5AE8-6E61-5DE57A536B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7" y="14212"/>
            <a:ext cx="12192000" cy="6829576"/>
          </a:xfrm>
          <a:prstGeom prst="rect">
            <a:avLst/>
          </a:prstGeom>
        </p:spPr>
      </p:pic>
      <p:sp>
        <p:nvSpPr>
          <p:cNvPr id="14" name="Text Placeholder 3">
            <a:extLst>
              <a:ext uri="{FF2B5EF4-FFF2-40B4-BE49-F238E27FC236}">
                <a16:creationId xmlns:a16="http://schemas.microsoft.com/office/drawing/2014/main" id="{7D5AACE5-190B-F941-9EC5-5552DE58B722}"/>
              </a:ext>
            </a:extLst>
          </p:cNvPr>
          <p:cNvSpPr txBox="1">
            <a:spLocks/>
          </p:cNvSpPr>
          <p:nvPr/>
        </p:nvSpPr>
        <p:spPr>
          <a:xfrm>
            <a:off x="487415" y="5295333"/>
            <a:ext cx="3786873" cy="326955"/>
          </a:xfrm>
          <a:prstGeom prst="rect">
            <a:avLst/>
          </a:prstGeom>
        </p:spPr>
        <p:txBody>
          <a:bodyPr vert="horz" lIns="0" tIns="0" rIns="0" bIns="0" rtlCol="0" anchor="ctr">
            <a:noAutofit/>
          </a:bodyPr>
          <a:lstStyle>
            <a:lvl1pPr marL="0" indent="0" algn="l" defTabSz="914400" rtl="0" eaLnBrk="1" latinLnBrk="0" hangingPunct="1">
              <a:lnSpc>
                <a:spcPts val="2600"/>
              </a:lnSpc>
              <a:spcBef>
                <a:spcPts val="0"/>
              </a:spcBef>
              <a:buFontTx/>
              <a:buNone/>
              <a:defRPr sz="1400" b="0" kern="1200" baseline="0">
                <a:solidFill>
                  <a:schemeClr val="bg1"/>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800" b="1" dirty="0" smtClean="0"/>
              <a:t>Мирзариф Миркамилов</a:t>
            </a:r>
            <a:endParaRPr lang="en-US" sz="1800" b="1" dirty="0"/>
          </a:p>
        </p:txBody>
      </p:sp>
      <p:sp>
        <p:nvSpPr>
          <p:cNvPr id="15" name="Text Placeholder 3">
            <a:extLst>
              <a:ext uri="{FF2B5EF4-FFF2-40B4-BE49-F238E27FC236}">
                <a16:creationId xmlns:a16="http://schemas.microsoft.com/office/drawing/2014/main" id="{C8D16F80-7D1E-5A4F-8D41-6B510FFD848D}"/>
              </a:ext>
            </a:extLst>
          </p:cNvPr>
          <p:cNvSpPr txBox="1">
            <a:spLocks/>
          </p:cNvSpPr>
          <p:nvPr/>
        </p:nvSpPr>
        <p:spPr>
          <a:xfrm>
            <a:off x="487415" y="5505158"/>
            <a:ext cx="3786873" cy="326955"/>
          </a:xfrm>
          <a:prstGeom prst="rect">
            <a:avLst/>
          </a:prstGeom>
        </p:spPr>
        <p:txBody>
          <a:bodyPr vert="horz" lIns="0" tIns="0" rIns="0" bIns="0" rtlCol="0" anchor="ctr">
            <a:noAutofit/>
          </a:bodyPr>
          <a:lstStyle>
            <a:lvl1pPr marL="0" indent="0" algn="l" defTabSz="914400" rtl="0" eaLnBrk="1" latinLnBrk="0" hangingPunct="1">
              <a:lnSpc>
                <a:spcPts val="2600"/>
              </a:lnSpc>
              <a:spcBef>
                <a:spcPts val="0"/>
              </a:spcBef>
              <a:buFontTx/>
              <a:buNone/>
              <a:defRPr sz="1400" b="0" kern="1200" baseline="0">
                <a:solidFill>
                  <a:schemeClr val="bg1"/>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000" dirty="0" smtClean="0"/>
              <a:t>15 ноября 2025</a:t>
            </a:r>
            <a:endParaRPr lang="en-US" sz="1000" dirty="0"/>
          </a:p>
        </p:txBody>
      </p:sp>
      <p:pic>
        <p:nvPicPr>
          <p:cNvPr id="8" name="Graphic 7">
            <a:extLst>
              <a:ext uri="{FF2B5EF4-FFF2-40B4-BE49-F238E27FC236}">
                <a16:creationId xmlns:a16="http://schemas.microsoft.com/office/drawing/2014/main" id="{BD635C64-1407-7944-B105-0C9760A758A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03918" y="701841"/>
            <a:ext cx="2177830" cy="526664"/>
          </a:xfrm>
          <a:prstGeom prst="rect">
            <a:avLst/>
          </a:prstGeom>
          <a:effectLst>
            <a:outerShdw blurRad="254336" algn="ctr" rotWithShape="0">
              <a:schemeClr val="bg1">
                <a:alpha val="66000"/>
              </a:schemeClr>
            </a:outerShdw>
          </a:effectLst>
        </p:spPr>
      </p:pic>
      <p:sp>
        <p:nvSpPr>
          <p:cNvPr id="2" name="Text Placeholder 1">
            <a:extLst>
              <a:ext uri="{FF2B5EF4-FFF2-40B4-BE49-F238E27FC236}">
                <a16:creationId xmlns:a16="http://schemas.microsoft.com/office/drawing/2014/main" id="{8BCF697F-5C89-A442-9D5C-FA94BEB1B289}"/>
              </a:ext>
            </a:extLst>
          </p:cNvPr>
          <p:cNvSpPr>
            <a:spLocks noGrp="1"/>
          </p:cNvSpPr>
          <p:nvPr>
            <p:ph type="body" sz="quarter" idx="12"/>
          </p:nvPr>
        </p:nvSpPr>
        <p:spPr>
          <a:xfrm>
            <a:off x="457132" y="4027180"/>
            <a:ext cx="4492555" cy="490506"/>
          </a:xfrm>
        </p:spPr>
        <p:txBody>
          <a:bodyPr lIns="0" tIns="0" rIns="0" bIns="0"/>
          <a:lstStyle/>
          <a:p>
            <a:r>
              <a:rPr lang="ru-RU" sz="2400" dirty="0" smtClean="0"/>
              <a:t>Тематические требования </a:t>
            </a:r>
            <a:r>
              <a:rPr lang="en-US" sz="2400" dirty="0" smtClean="0"/>
              <a:t>IIA</a:t>
            </a:r>
            <a:r>
              <a:rPr lang="ru-RU" sz="2400" dirty="0" smtClean="0"/>
              <a:t> по </a:t>
            </a:r>
            <a:r>
              <a:rPr lang="ru-RU" sz="2400" dirty="0" err="1" smtClean="0"/>
              <a:t>кибербезопасности</a:t>
            </a:r>
            <a:endParaRPr lang="en-US" sz="2400" dirty="0"/>
          </a:p>
        </p:txBody>
      </p:sp>
      <p:sp>
        <p:nvSpPr>
          <p:cNvPr id="7" name="Graphic 32">
            <a:extLst>
              <a:ext uri="{FF2B5EF4-FFF2-40B4-BE49-F238E27FC236}">
                <a16:creationId xmlns:a16="http://schemas.microsoft.com/office/drawing/2014/main" id="{2F008849-C491-0148-8389-76BD46876E24}"/>
              </a:ext>
            </a:extLst>
          </p:cNvPr>
          <p:cNvSpPr/>
          <p:nvPr/>
        </p:nvSpPr>
        <p:spPr>
          <a:xfrm>
            <a:off x="6210720" y="-996705"/>
            <a:ext cx="6976645" cy="6828818"/>
          </a:xfrm>
          <a:custGeom>
            <a:avLst/>
            <a:gdLst>
              <a:gd name="connsiteX0" fmla="*/ 1518293 w 6976645"/>
              <a:gd name="connsiteY0" fmla="*/ 3491934 h 6828818"/>
              <a:gd name="connsiteX1" fmla="*/ 3714086 w 6976645"/>
              <a:gd name="connsiteY1" fmla="*/ 1536070 h 6828818"/>
              <a:gd name="connsiteX2" fmla="*/ 5440841 w 6976645"/>
              <a:gd name="connsiteY2" fmla="*/ 3214014 h 6828818"/>
              <a:gd name="connsiteX3" fmla="*/ 4419380 w 6976645"/>
              <a:gd name="connsiteY3" fmla="*/ 5225462 h 6828818"/>
              <a:gd name="connsiteX4" fmla="*/ 4353367 w 6976645"/>
              <a:gd name="connsiteY4" fmla="*/ 5329682 h 6828818"/>
              <a:gd name="connsiteX5" fmla="*/ 4353367 w 6976645"/>
              <a:gd name="connsiteY5" fmla="*/ 6701913 h 6828818"/>
              <a:gd name="connsiteX6" fmla="*/ 4509713 w 6976645"/>
              <a:gd name="connsiteY6" fmla="*/ 6820029 h 6828818"/>
              <a:gd name="connsiteX7" fmla="*/ 6955659 w 6976645"/>
              <a:gd name="connsiteY7" fmla="*/ 3099371 h 6828818"/>
              <a:gd name="connsiteX8" fmla="*/ 3887804 w 6976645"/>
              <a:gd name="connsiteY8" fmla="*/ 21404 h 6828818"/>
              <a:gd name="connsiteX9" fmla="*/ 0 w 6976645"/>
              <a:gd name="connsiteY9" fmla="*/ 3491934 h 6828818"/>
              <a:gd name="connsiteX10" fmla="*/ 2466792 w 6976645"/>
              <a:gd name="connsiteY10" fmla="*/ 6823503 h 6828818"/>
              <a:gd name="connsiteX11" fmla="*/ 2623138 w 6976645"/>
              <a:gd name="connsiteY11" fmla="*/ 6705387 h 6828818"/>
              <a:gd name="connsiteX12" fmla="*/ 2623138 w 6976645"/>
              <a:gd name="connsiteY12" fmla="*/ 5333156 h 6828818"/>
              <a:gd name="connsiteX13" fmla="*/ 2557126 w 6976645"/>
              <a:gd name="connsiteY13" fmla="*/ 5228936 h 6828818"/>
              <a:gd name="connsiteX14" fmla="*/ 1518293 w 6976645"/>
              <a:gd name="connsiteY14" fmla="*/ 3491934 h 682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6645" h="6828818">
                <a:moveTo>
                  <a:pt x="1518293" y="3491934"/>
                </a:moveTo>
                <a:cubicBezTo>
                  <a:pt x="1518293" y="2331617"/>
                  <a:pt x="2522382" y="1404058"/>
                  <a:pt x="3714086" y="1536070"/>
                </a:cubicBezTo>
                <a:cubicBezTo>
                  <a:pt x="4593098" y="1633342"/>
                  <a:pt x="5319238" y="2338565"/>
                  <a:pt x="5440841" y="3214014"/>
                </a:cubicBezTo>
                <a:cubicBezTo>
                  <a:pt x="5558969" y="4079041"/>
                  <a:pt x="5114251" y="4853744"/>
                  <a:pt x="4419380" y="5225462"/>
                </a:cubicBezTo>
                <a:cubicBezTo>
                  <a:pt x="4381162" y="5246306"/>
                  <a:pt x="4353367" y="5287994"/>
                  <a:pt x="4353367" y="5329682"/>
                </a:cubicBezTo>
                <a:lnTo>
                  <a:pt x="4353367" y="6701913"/>
                </a:lnTo>
                <a:cubicBezTo>
                  <a:pt x="4353367" y="6785289"/>
                  <a:pt x="4433277" y="6844347"/>
                  <a:pt x="4509713" y="6820029"/>
                </a:cubicBezTo>
                <a:cubicBezTo>
                  <a:pt x="6052327" y="6347565"/>
                  <a:pt x="7143275" y="4836374"/>
                  <a:pt x="6955659" y="3099371"/>
                </a:cubicBezTo>
                <a:cubicBezTo>
                  <a:pt x="6781942" y="1497856"/>
                  <a:pt x="5486007" y="198578"/>
                  <a:pt x="3887804" y="21404"/>
                </a:cubicBezTo>
                <a:cubicBezTo>
                  <a:pt x="1782344" y="-207880"/>
                  <a:pt x="0" y="1435324"/>
                  <a:pt x="0" y="3491934"/>
                </a:cubicBezTo>
                <a:cubicBezTo>
                  <a:pt x="0" y="5062184"/>
                  <a:pt x="1038832" y="6385779"/>
                  <a:pt x="2466792" y="6823503"/>
                </a:cubicBezTo>
                <a:cubicBezTo>
                  <a:pt x="2546703" y="6847821"/>
                  <a:pt x="2623138" y="6785289"/>
                  <a:pt x="2623138" y="6705387"/>
                </a:cubicBezTo>
                <a:lnTo>
                  <a:pt x="2623138" y="5333156"/>
                </a:lnTo>
                <a:cubicBezTo>
                  <a:pt x="2623138" y="5287994"/>
                  <a:pt x="2598818" y="5249780"/>
                  <a:pt x="2557126" y="5228936"/>
                </a:cubicBezTo>
                <a:cubicBezTo>
                  <a:pt x="1942165" y="4895431"/>
                  <a:pt x="1518293" y="4242319"/>
                  <a:pt x="1518293" y="3491934"/>
                </a:cubicBezTo>
                <a:close/>
              </a:path>
            </a:pathLst>
          </a:custGeom>
          <a:gradFill flip="none" rotWithShape="1">
            <a:gsLst>
              <a:gs pos="19000">
                <a:schemeClr val="bg1">
                  <a:alpha val="39788"/>
                </a:schemeClr>
              </a:gs>
              <a:gs pos="80000">
                <a:schemeClr val="bg1">
                  <a:alpha val="0"/>
                </a:schemeClr>
              </a:gs>
            </a:gsLst>
            <a:path path="shape">
              <a:fillToRect l="50000" t="50000" r="50000" b="50000"/>
            </a:path>
            <a:tileRect/>
          </a:gradFill>
          <a:ln w="34735" cap="flat">
            <a:noFill/>
            <a:prstDash val="solid"/>
            <a:miter/>
          </a:ln>
        </p:spPr>
        <p:txBody>
          <a:bodyPr rtlCol="0" anchor="ctr"/>
          <a:lstStyle/>
          <a:p>
            <a:endParaRPr lang="en-US"/>
          </a:p>
        </p:txBody>
      </p:sp>
    </p:spTree>
    <p:extLst>
      <p:ext uri="{BB962C8B-B14F-4D97-AF65-F5344CB8AC3E}">
        <p14:creationId xmlns:p14="http://schemas.microsoft.com/office/powerpoint/2010/main" val="6332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Скругленный прямоугольник 46"/>
          <p:cNvSpPr/>
          <p:nvPr/>
        </p:nvSpPr>
        <p:spPr>
          <a:xfrm>
            <a:off x="-121920" y="4872777"/>
            <a:ext cx="3891280" cy="27432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ru-RU" sz="2000" b="1" smtClean="0"/>
          </a:p>
        </p:txBody>
      </p:sp>
      <p:sp>
        <p:nvSpPr>
          <p:cNvPr id="46" name="Скругленный прямоугольник 45"/>
          <p:cNvSpPr/>
          <p:nvPr/>
        </p:nvSpPr>
        <p:spPr>
          <a:xfrm>
            <a:off x="-121920" y="3219379"/>
            <a:ext cx="3891280" cy="27432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ru-RU" sz="2000" b="1" smtClean="0"/>
          </a:p>
        </p:txBody>
      </p:sp>
      <p:sp>
        <p:nvSpPr>
          <p:cNvPr id="4" name="Скругленный прямоугольник 3"/>
          <p:cNvSpPr/>
          <p:nvPr/>
        </p:nvSpPr>
        <p:spPr>
          <a:xfrm>
            <a:off x="-121920" y="1727200"/>
            <a:ext cx="3891280" cy="274320"/>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ru-RU" sz="2000" b="1" smtClean="0"/>
          </a:p>
        </p:txBody>
      </p:sp>
      <p:sp>
        <p:nvSpPr>
          <p:cNvPr id="2" name="Заголовок 1"/>
          <p:cNvSpPr>
            <a:spLocks noGrp="1"/>
          </p:cNvSpPr>
          <p:nvPr>
            <p:ph type="title"/>
          </p:nvPr>
        </p:nvSpPr>
        <p:spPr/>
        <p:txBody>
          <a:bodyPr/>
          <a:lstStyle/>
          <a:p>
            <a:r>
              <a:rPr lang="ru-RU" dirty="0"/>
              <a:t>Тематические требования </a:t>
            </a:r>
            <a:r>
              <a:rPr lang="en-US" dirty="0" smtClean="0"/>
              <a:t>IIA</a:t>
            </a:r>
            <a:r>
              <a:rPr lang="ru-RU" dirty="0" smtClean="0"/>
              <a:t> </a:t>
            </a:r>
            <a:r>
              <a:rPr lang="ru-RU" dirty="0"/>
              <a:t>по </a:t>
            </a:r>
            <a:r>
              <a:rPr lang="ru-RU" dirty="0" err="1" smtClean="0"/>
              <a:t>кибербезопасности</a:t>
            </a:r>
            <a:endParaRPr lang="ru-RU" dirty="0"/>
          </a:p>
        </p:txBody>
      </p:sp>
      <p:sp>
        <p:nvSpPr>
          <p:cNvPr id="3" name="Объект 2"/>
          <p:cNvSpPr>
            <a:spLocks noGrp="1"/>
          </p:cNvSpPr>
          <p:nvPr>
            <p:ph idx="1"/>
          </p:nvPr>
        </p:nvSpPr>
        <p:spPr>
          <a:xfrm>
            <a:off x="496888" y="1201956"/>
            <a:ext cx="9768341" cy="4119202"/>
          </a:xfrm>
        </p:spPr>
        <p:txBody>
          <a:bodyPr/>
          <a:lstStyle/>
          <a:p>
            <a:pPr>
              <a:spcBef>
                <a:spcPts val="600"/>
              </a:spcBef>
            </a:pPr>
            <a:r>
              <a:rPr lang="ru-RU" sz="1400" dirty="0"/>
              <a:t>В феврале 2025 г. ИВА РК ввел новые Тематические требования по </a:t>
            </a:r>
            <a:r>
              <a:rPr lang="ru-RU" sz="1400" dirty="0" err="1" smtClean="0"/>
              <a:t>кибербезопасности</a:t>
            </a:r>
            <a:r>
              <a:rPr lang="en-US" sz="1400" dirty="0" smtClean="0"/>
              <a:t>.</a:t>
            </a:r>
          </a:p>
          <a:p>
            <a:pPr>
              <a:spcBef>
                <a:spcPts val="600"/>
              </a:spcBef>
            </a:pPr>
            <a:endParaRPr lang="en-US" sz="1400" b="1" dirty="0" smtClean="0">
              <a:solidFill>
                <a:schemeClr val="tx2"/>
              </a:solidFill>
            </a:endParaRPr>
          </a:p>
          <a:p>
            <a:pPr marL="985838" indent="-985838">
              <a:spcBef>
                <a:spcPts val="600"/>
              </a:spcBef>
            </a:pPr>
            <a:r>
              <a:rPr lang="ru-RU" sz="1400" b="1" dirty="0" smtClean="0">
                <a:solidFill>
                  <a:schemeClr val="tx2"/>
                </a:solidFill>
              </a:rPr>
              <a:t>Зачем</a:t>
            </a:r>
            <a:r>
              <a:rPr lang="ru-RU" sz="1400" b="1" dirty="0">
                <a:solidFill>
                  <a:schemeClr val="tx2"/>
                </a:solidFill>
              </a:rPr>
              <a:t>?</a:t>
            </a:r>
            <a:endParaRPr lang="ru-RU" sz="1400" b="1" dirty="0"/>
          </a:p>
          <a:p>
            <a:pPr marL="985838" indent="-355600">
              <a:spcBef>
                <a:spcPts val="600"/>
              </a:spcBef>
              <a:buFont typeface="Arial" panose="020B0604020202020204" pitchFamily="34" charset="0"/>
              <a:buChar char="•"/>
            </a:pPr>
            <a:r>
              <a:rPr lang="ru-RU" sz="1400" dirty="0"/>
              <a:t>Усиление оценки </a:t>
            </a:r>
            <a:r>
              <a:rPr lang="ru-RU" sz="1400" dirty="0" err="1"/>
              <a:t>киберрисков</a:t>
            </a:r>
            <a:endParaRPr lang="ru-RU" sz="1400" dirty="0"/>
          </a:p>
          <a:p>
            <a:pPr marL="985838" indent="-355600">
              <a:spcBef>
                <a:spcPts val="600"/>
              </a:spcBef>
              <a:buFont typeface="Arial" panose="020B0604020202020204" pitchFamily="34" charset="0"/>
              <a:buChar char="•"/>
            </a:pPr>
            <a:r>
              <a:rPr lang="ru-RU" sz="1400" dirty="0"/>
              <a:t>Единый стандарт для аудиторов</a:t>
            </a:r>
          </a:p>
          <a:p>
            <a:pPr marL="985838" indent="-355600">
              <a:spcBef>
                <a:spcPts val="600"/>
              </a:spcBef>
              <a:buFont typeface="Arial" panose="020B0604020202020204" pitchFamily="34" charset="0"/>
              <a:buChar char="•"/>
            </a:pPr>
            <a:r>
              <a:rPr lang="ru-RU" sz="1400" dirty="0"/>
              <a:t>Поддержка управления, рисков и контроля</a:t>
            </a:r>
            <a:endParaRPr lang="kk-KZ" sz="1400" dirty="0"/>
          </a:p>
          <a:p>
            <a:pPr marL="985838" indent="-985838">
              <a:spcBef>
                <a:spcPts val="600"/>
              </a:spcBef>
              <a:buFont typeface="Arial" panose="020B0604020202020204" pitchFamily="34" charset="0"/>
              <a:buChar char="•"/>
            </a:pPr>
            <a:endParaRPr lang="kk-KZ" sz="1400" dirty="0"/>
          </a:p>
          <a:p>
            <a:pPr marL="985838" indent="-985838">
              <a:spcBef>
                <a:spcPts val="600"/>
              </a:spcBef>
            </a:pPr>
            <a:r>
              <a:rPr lang="ru-RU" sz="1400" b="1" dirty="0">
                <a:solidFill>
                  <a:schemeClr val="tx2"/>
                </a:solidFill>
              </a:rPr>
              <a:t>Где применять?</a:t>
            </a:r>
            <a:endParaRPr lang="kk-KZ" sz="1400" b="1" dirty="0"/>
          </a:p>
          <a:p>
            <a:pPr marL="985838" indent="-355600">
              <a:spcBef>
                <a:spcPts val="600"/>
              </a:spcBef>
              <a:buFont typeface="Arial" panose="020B0604020202020204" pitchFamily="34" charset="0"/>
              <a:buChar char="•"/>
            </a:pPr>
            <a:r>
              <a:rPr lang="ru-RU" sz="1400" dirty="0"/>
              <a:t>Не только для отдельных “аудитов по </a:t>
            </a:r>
            <a:r>
              <a:rPr lang="ru-RU" sz="1400" dirty="0" err="1"/>
              <a:t>кибербезопасности</a:t>
            </a:r>
            <a:r>
              <a:rPr lang="ru-RU" sz="1400" dirty="0"/>
              <a:t>”. </a:t>
            </a:r>
          </a:p>
          <a:p>
            <a:pPr marL="985838" indent="-355600">
              <a:spcBef>
                <a:spcPts val="600"/>
              </a:spcBef>
              <a:buFont typeface="Arial" panose="020B0604020202020204" pitchFamily="34" charset="0"/>
              <a:buChar char="•"/>
            </a:pPr>
            <a:r>
              <a:rPr lang="ru-RU" sz="1400" dirty="0"/>
              <a:t>Если в любом аудите (бизнес-процессы, финансы, операции) выявлены </a:t>
            </a:r>
            <a:r>
              <a:rPr lang="ru-RU" sz="1400" dirty="0" err="1"/>
              <a:t>киберриски</a:t>
            </a:r>
            <a:r>
              <a:rPr lang="ru-RU" sz="1400" dirty="0"/>
              <a:t> → требования обязательны</a:t>
            </a:r>
          </a:p>
          <a:p>
            <a:pPr marL="985838" indent="-355600">
              <a:spcBef>
                <a:spcPts val="600"/>
              </a:spcBef>
              <a:buFont typeface="Arial" panose="020B0604020202020204" pitchFamily="34" charset="0"/>
              <a:buChar char="•"/>
            </a:pPr>
            <a:r>
              <a:rPr lang="ru-RU" sz="1400" dirty="0"/>
              <a:t>Примеры: слабые пароли, уязвимые системы, доступы без контроля</a:t>
            </a:r>
          </a:p>
          <a:p>
            <a:pPr marL="985838" indent="-355600">
              <a:spcBef>
                <a:spcPts val="600"/>
              </a:spcBef>
              <a:buFont typeface="Arial" panose="020B0604020202020204" pitchFamily="34" charset="0"/>
              <a:buChar char="•"/>
            </a:pPr>
            <a:r>
              <a:rPr lang="ru-RU" sz="1400" dirty="0"/>
              <a:t>Применяются везде, </a:t>
            </a:r>
            <a:r>
              <a:rPr lang="ru-RU" sz="1400" b="1" dirty="0"/>
              <a:t>где есть риски </a:t>
            </a:r>
            <a:r>
              <a:rPr lang="ru-RU" sz="1400" b="1" dirty="0" err="1" smtClean="0"/>
              <a:t>кибербезопасности</a:t>
            </a:r>
            <a:endParaRPr lang="ru-RU" sz="1400" dirty="0"/>
          </a:p>
          <a:p>
            <a:pPr marL="985838" indent="-985838">
              <a:spcBef>
                <a:spcPts val="600"/>
              </a:spcBef>
            </a:pPr>
            <a:r>
              <a:rPr lang="ru-RU" sz="1400" b="1" dirty="0">
                <a:solidFill>
                  <a:schemeClr val="tx2"/>
                </a:solidFill>
              </a:rPr>
              <a:t>Почему это важно?</a:t>
            </a:r>
          </a:p>
          <a:p>
            <a:pPr marL="985838" indent="-355600">
              <a:spcBef>
                <a:spcPts val="600"/>
              </a:spcBef>
              <a:buFont typeface="Arial" panose="020B0604020202020204" pitchFamily="34" charset="0"/>
              <a:buChar char="•"/>
            </a:pPr>
            <a:r>
              <a:rPr lang="ru-RU" sz="1400" dirty="0"/>
              <a:t>Это соответствует международной практике и повышает качество наших аудиторских процедур.</a:t>
            </a:r>
          </a:p>
          <a:p>
            <a:pPr marL="985838" indent="-355600">
              <a:spcBef>
                <a:spcPts val="600"/>
              </a:spcBef>
              <a:buFont typeface="Arial" panose="020B0604020202020204" pitchFamily="34" charset="0"/>
              <a:buChar char="•"/>
            </a:pPr>
            <a:r>
              <a:rPr lang="ru-RU" sz="1400" dirty="0"/>
              <a:t>Только так мы сможем уверенно оценить управление рисками и контроль в области </a:t>
            </a:r>
            <a:r>
              <a:rPr lang="ru-RU" sz="1400" dirty="0" err="1"/>
              <a:t>кибербезопасности</a:t>
            </a:r>
            <a:r>
              <a:rPr lang="ru-RU" sz="1400" dirty="0"/>
              <a:t>.</a:t>
            </a:r>
          </a:p>
          <a:p>
            <a:pPr marL="985838" indent="-355600">
              <a:spcBef>
                <a:spcPts val="600"/>
              </a:spcBef>
              <a:buFont typeface="Arial" panose="020B0604020202020204" pitchFamily="34" charset="0"/>
              <a:buChar char="•"/>
            </a:pPr>
            <a:r>
              <a:rPr lang="ru-RU" sz="1400" dirty="0"/>
              <a:t>Документация применимости или исключений служит защитой и основой для оценки качества</a:t>
            </a:r>
            <a:r>
              <a:rPr lang="ru-RU" sz="1400" dirty="0" smtClean="0"/>
              <a:t>.</a:t>
            </a:r>
            <a:endParaRPr lang="ru-RU" sz="1400" dirty="0"/>
          </a:p>
        </p:txBody>
      </p:sp>
      <p:pic>
        <p:nvPicPr>
          <p:cNvPr id="44" name="Рисунок 43"/>
          <p:cNvPicPr>
            <a:picLocks noChangeAspect="1"/>
          </p:cNvPicPr>
          <p:nvPr/>
        </p:nvPicPr>
        <p:blipFill>
          <a:blip r:embed="rId3"/>
          <a:stretch>
            <a:fillRect/>
          </a:stretch>
        </p:blipFill>
        <p:spPr>
          <a:xfrm>
            <a:off x="9292119" y="196364"/>
            <a:ext cx="2664787" cy="870845"/>
          </a:xfrm>
          <a:prstGeom prst="rect">
            <a:avLst/>
          </a:prstGeom>
          <a:ln>
            <a:noFill/>
          </a:ln>
          <a:effectLst>
            <a:softEdge rad="112500"/>
          </a:effectLst>
        </p:spPr>
      </p:pic>
      <p:pic>
        <p:nvPicPr>
          <p:cNvPr id="45" name="Рисунок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1505" y="648607"/>
            <a:ext cx="587947" cy="553349"/>
          </a:xfrm>
          <a:prstGeom prst="rect">
            <a:avLst/>
          </a:prstGeom>
        </p:spPr>
      </p:pic>
      <p:pic>
        <p:nvPicPr>
          <p:cNvPr id="54" name="Graphic 131">
            <a:extLst>
              <a:ext uri="{FF2B5EF4-FFF2-40B4-BE49-F238E27FC236}">
                <a16:creationId xmlns:a16="http://schemas.microsoft.com/office/drawing/2014/main" id="{8DA9AD42-EA9B-D34D-5479-AB503F65913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47502" y="3430556"/>
            <a:ext cx="1561249" cy="1561249"/>
          </a:xfrm>
          <a:prstGeom prst="rect">
            <a:avLst/>
          </a:prstGeom>
        </p:spPr>
      </p:pic>
      <p:grpSp>
        <p:nvGrpSpPr>
          <p:cNvPr id="5" name="Группа 4"/>
          <p:cNvGrpSpPr/>
          <p:nvPr/>
        </p:nvGrpSpPr>
        <p:grpSpPr>
          <a:xfrm>
            <a:off x="219772" y="2151589"/>
            <a:ext cx="826700" cy="739149"/>
            <a:chOff x="10798153" y="3981102"/>
            <a:chExt cx="995169" cy="995169"/>
          </a:xfrm>
        </p:grpSpPr>
        <p:pic>
          <p:nvPicPr>
            <p:cNvPr id="55" name="Graphic 133">
              <a:extLst>
                <a:ext uri="{FF2B5EF4-FFF2-40B4-BE49-F238E27FC236}">
                  <a16:creationId xmlns:a16="http://schemas.microsoft.com/office/drawing/2014/main" id="{B6EAE845-04C7-0E67-966D-D12C01B32F2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798153" y="3981102"/>
              <a:ext cx="995169" cy="995169"/>
            </a:xfrm>
            <a:prstGeom prst="rect">
              <a:avLst/>
            </a:prstGeom>
          </p:spPr>
        </p:pic>
        <p:sp>
          <p:nvSpPr>
            <p:cNvPr id="57" name="Oval 141">
              <a:extLst>
                <a:ext uri="{FF2B5EF4-FFF2-40B4-BE49-F238E27FC236}">
                  <a16:creationId xmlns:a16="http://schemas.microsoft.com/office/drawing/2014/main" id="{442A2909-6BC9-A156-EA22-A2C1506D4BA5}"/>
                </a:ext>
              </a:extLst>
            </p:cNvPr>
            <p:cNvSpPr/>
            <p:nvPr/>
          </p:nvSpPr>
          <p:spPr>
            <a:xfrm>
              <a:off x="11086594" y="4269607"/>
              <a:ext cx="419668" cy="4196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58" name="Freeform 143">
              <a:extLst>
                <a:ext uri="{FF2B5EF4-FFF2-40B4-BE49-F238E27FC236}">
                  <a16:creationId xmlns:a16="http://schemas.microsoft.com/office/drawing/2014/main" id="{29522BB5-5481-3BCD-2384-7553BA861040}"/>
                </a:ext>
              </a:extLst>
            </p:cNvPr>
            <p:cNvSpPr/>
            <p:nvPr/>
          </p:nvSpPr>
          <p:spPr>
            <a:xfrm>
              <a:off x="11178262" y="4406700"/>
              <a:ext cx="234084" cy="166847"/>
            </a:xfrm>
            <a:custGeom>
              <a:avLst/>
              <a:gdLst>
                <a:gd name="connsiteX0" fmla="*/ 0 w 298450"/>
                <a:gd name="connsiteY0" fmla="*/ 82550 h 212725"/>
                <a:gd name="connsiteX1" fmla="*/ 130175 w 298450"/>
                <a:gd name="connsiteY1" fmla="*/ 212725 h 212725"/>
                <a:gd name="connsiteX2" fmla="*/ 298450 w 298450"/>
                <a:gd name="connsiteY2" fmla="*/ 0 h 212725"/>
              </a:gdLst>
              <a:ahLst/>
              <a:cxnLst>
                <a:cxn ang="0">
                  <a:pos x="connsiteX0" y="connsiteY0"/>
                </a:cxn>
                <a:cxn ang="0">
                  <a:pos x="connsiteX1" y="connsiteY1"/>
                </a:cxn>
                <a:cxn ang="0">
                  <a:pos x="connsiteX2" y="connsiteY2"/>
                </a:cxn>
              </a:cxnLst>
              <a:rect l="l" t="t" r="r" b="b"/>
              <a:pathLst>
                <a:path w="298450" h="212725">
                  <a:moveTo>
                    <a:pt x="0" y="82550"/>
                  </a:moveTo>
                  <a:lnTo>
                    <a:pt x="130175" y="212725"/>
                  </a:lnTo>
                  <a:lnTo>
                    <a:pt x="298450" y="0"/>
                  </a:lnTo>
                </a:path>
              </a:pathLst>
            </a:custGeom>
            <a:noFill/>
            <a:ln w="57150" cap="rnd">
              <a:solidFill>
                <a:schemeClr val="accent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151">
            <a:extLst>
              <a:ext uri="{FF2B5EF4-FFF2-40B4-BE49-F238E27FC236}">
                <a16:creationId xmlns:a16="http://schemas.microsoft.com/office/drawing/2014/main" id="{A308C445-8000-C960-C232-A907CB3A0E84}"/>
              </a:ext>
            </a:extLst>
          </p:cNvPr>
          <p:cNvSpPr/>
          <p:nvPr/>
        </p:nvSpPr>
        <p:spPr>
          <a:xfrm>
            <a:off x="8565717" y="2348952"/>
            <a:ext cx="395359" cy="429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grpSp>
        <p:nvGrpSpPr>
          <p:cNvPr id="66" name="Группа 65"/>
          <p:cNvGrpSpPr/>
          <p:nvPr/>
        </p:nvGrpSpPr>
        <p:grpSpPr>
          <a:xfrm>
            <a:off x="322665" y="5272768"/>
            <a:ext cx="620917" cy="655654"/>
            <a:chOff x="8128684" y="2336968"/>
            <a:chExt cx="819693" cy="819693"/>
          </a:xfrm>
        </p:grpSpPr>
        <p:pic>
          <p:nvPicPr>
            <p:cNvPr id="59" name="Graphic 135">
              <a:extLst>
                <a:ext uri="{FF2B5EF4-FFF2-40B4-BE49-F238E27FC236}">
                  <a16:creationId xmlns:a16="http://schemas.microsoft.com/office/drawing/2014/main" id="{E1EF68EF-CAA4-643D-CC6F-2CD7304D04D1}"/>
                </a:ext>
              </a:extLst>
            </p:cNvPr>
            <p:cNvPicPr>
              <a:picLocks noChangeAspect="1"/>
            </p:cNvPicPr>
            <p:nvPr/>
          </p:nvPicPr>
          <p:blipFill>
            <a:blip r:embed="rId9">
              <a:extLst>
                <a:ext uri="{96DAC541-7B7A-43D3-8B79-37D633B846F1}">
                  <asvg:svgBlip xmlns:asvg="http://schemas.microsoft.com/office/drawing/2016/SVG/main" xmlns="" r:embed="rId12"/>
                </a:ext>
              </a:extLst>
            </a:blip>
            <a:stretch>
              <a:fillRect/>
            </a:stretch>
          </p:blipFill>
          <p:spPr>
            <a:xfrm>
              <a:off x="8128684" y="2336968"/>
              <a:ext cx="819693" cy="819693"/>
            </a:xfrm>
            <a:prstGeom prst="rect">
              <a:avLst/>
            </a:prstGeom>
          </p:spPr>
        </p:pic>
        <p:sp>
          <p:nvSpPr>
            <p:cNvPr id="61" name="Freeform 150">
              <a:extLst>
                <a:ext uri="{FF2B5EF4-FFF2-40B4-BE49-F238E27FC236}">
                  <a16:creationId xmlns:a16="http://schemas.microsoft.com/office/drawing/2014/main" id="{CFF3BC86-36A2-5979-EA86-696A4665B471}"/>
                </a:ext>
              </a:extLst>
            </p:cNvPr>
            <p:cNvSpPr/>
            <p:nvPr/>
          </p:nvSpPr>
          <p:spPr>
            <a:xfrm>
              <a:off x="8582660" y="2359193"/>
              <a:ext cx="328838" cy="407428"/>
            </a:xfrm>
            <a:custGeom>
              <a:avLst/>
              <a:gdLst>
                <a:gd name="connsiteX0" fmla="*/ 54807 w 328838"/>
                <a:gd name="connsiteY0" fmla="*/ 0 h 407428"/>
                <a:gd name="connsiteX1" fmla="*/ 274031 w 328838"/>
                <a:gd name="connsiteY1" fmla="*/ 0 h 407428"/>
                <a:gd name="connsiteX2" fmla="*/ 328838 w 328838"/>
                <a:gd name="connsiteY2" fmla="*/ 54807 h 407428"/>
                <a:gd name="connsiteX3" fmla="*/ 328838 w 328838"/>
                <a:gd name="connsiteY3" fmla="*/ 296627 h 407428"/>
                <a:gd name="connsiteX4" fmla="*/ 274031 w 328838"/>
                <a:gd name="connsiteY4" fmla="*/ 351434 h 407428"/>
                <a:gd name="connsiteX5" fmla="*/ 240717 w 328838"/>
                <a:gd name="connsiteY5" fmla="*/ 351434 h 407428"/>
                <a:gd name="connsiteX6" fmla="*/ 238613 w 328838"/>
                <a:gd name="connsiteY6" fmla="*/ 361858 h 407428"/>
                <a:gd name="connsiteX7" fmla="*/ 169863 w 328838"/>
                <a:gd name="connsiteY7" fmla="*/ 407428 h 407428"/>
                <a:gd name="connsiteX8" fmla="*/ 101114 w 328838"/>
                <a:gd name="connsiteY8" fmla="*/ 361858 h 407428"/>
                <a:gd name="connsiteX9" fmla="*/ 99009 w 328838"/>
                <a:gd name="connsiteY9" fmla="*/ 351434 h 407428"/>
                <a:gd name="connsiteX10" fmla="*/ 54807 w 328838"/>
                <a:gd name="connsiteY10" fmla="*/ 351434 h 407428"/>
                <a:gd name="connsiteX11" fmla="*/ 0 w 328838"/>
                <a:gd name="connsiteY11" fmla="*/ 296627 h 407428"/>
                <a:gd name="connsiteX12" fmla="*/ 0 w 328838"/>
                <a:gd name="connsiteY12" fmla="*/ 244512 h 407428"/>
                <a:gd name="connsiteX13" fmla="*/ 20638 w 328838"/>
                <a:gd name="connsiteY13" fmla="*/ 248678 h 407428"/>
                <a:gd name="connsiteX14" fmla="*/ 95251 w 328838"/>
                <a:gd name="connsiteY14" fmla="*/ 174065 h 407428"/>
                <a:gd name="connsiteX15" fmla="*/ 20638 w 328838"/>
                <a:gd name="connsiteY15" fmla="*/ 99452 h 407428"/>
                <a:gd name="connsiteX16" fmla="*/ 0 w 328838"/>
                <a:gd name="connsiteY16" fmla="*/ 103619 h 407428"/>
                <a:gd name="connsiteX17" fmla="*/ 0 w 328838"/>
                <a:gd name="connsiteY17" fmla="*/ 54807 h 407428"/>
                <a:gd name="connsiteX18" fmla="*/ 54807 w 328838"/>
                <a:gd name="connsiteY1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838" h="407428">
                  <a:moveTo>
                    <a:pt x="54807" y="0"/>
                  </a:moveTo>
                  <a:lnTo>
                    <a:pt x="274031" y="0"/>
                  </a:lnTo>
                  <a:cubicBezTo>
                    <a:pt x="304300" y="0"/>
                    <a:pt x="328838" y="24538"/>
                    <a:pt x="328838" y="54807"/>
                  </a:cubicBezTo>
                  <a:lnTo>
                    <a:pt x="328838" y="296627"/>
                  </a:lnTo>
                  <a:cubicBezTo>
                    <a:pt x="328838" y="326896"/>
                    <a:pt x="304300" y="351434"/>
                    <a:pt x="274031" y="351434"/>
                  </a:cubicBezTo>
                  <a:lnTo>
                    <a:pt x="240717" y="351434"/>
                  </a:lnTo>
                  <a:lnTo>
                    <a:pt x="238613" y="361858"/>
                  </a:lnTo>
                  <a:cubicBezTo>
                    <a:pt x="227286" y="388638"/>
                    <a:pt x="200769" y="407428"/>
                    <a:pt x="169863" y="407428"/>
                  </a:cubicBezTo>
                  <a:cubicBezTo>
                    <a:pt x="138957" y="407428"/>
                    <a:pt x="112440" y="388638"/>
                    <a:pt x="101114" y="361858"/>
                  </a:cubicBezTo>
                  <a:lnTo>
                    <a:pt x="99009" y="351434"/>
                  </a:lnTo>
                  <a:lnTo>
                    <a:pt x="54807" y="351434"/>
                  </a:lnTo>
                  <a:cubicBezTo>
                    <a:pt x="24538" y="351434"/>
                    <a:pt x="0" y="326896"/>
                    <a:pt x="0" y="296627"/>
                  </a:cubicBezTo>
                  <a:lnTo>
                    <a:pt x="0" y="244512"/>
                  </a:lnTo>
                  <a:lnTo>
                    <a:pt x="20638" y="248678"/>
                  </a:lnTo>
                  <a:cubicBezTo>
                    <a:pt x="61846" y="248678"/>
                    <a:pt x="95251" y="215273"/>
                    <a:pt x="95251" y="174065"/>
                  </a:cubicBezTo>
                  <a:cubicBezTo>
                    <a:pt x="95251" y="132857"/>
                    <a:pt x="61846" y="99452"/>
                    <a:pt x="20638" y="99452"/>
                  </a:cubicBezTo>
                  <a:lnTo>
                    <a:pt x="0" y="103619"/>
                  </a:lnTo>
                  <a:lnTo>
                    <a:pt x="0" y="54807"/>
                  </a:lnTo>
                  <a:cubicBezTo>
                    <a:pt x="0" y="24538"/>
                    <a:pt x="24538" y="0"/>
                    <a:pt x="54807" y="0"/>
                  </a:cubicBez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grpSp>
    </p:spTree>
    <p:extLst>
      <p:ext uri="{BB962C8B-B14F-4D97-AF65-F5344CB8AC3E}">
        <p14:creationId xmlns:p14="http://schemas.microsoft.com/office/powerpoint/2010/main" val="26566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Тематические требования </a:t>
            </a:r>
            <a:r>
              <a:rPr lang="en-US" dirty="0" smtClean="0"/>
              <a:t>IIA</a:t>
            </a:r>
            <a:r>
              <a:rPr lang="ru-RU" dirty="0" smtClean="0"/>
              <a:t> </a:t>
            </a:r>
            <a:r>
              <a:rPr lang="ru-RU" dirty="0"/>
              <a:t>по </a:t>
            </a:r>
            <a:r>
              <a:rPr lang="ru-RU" dirty="0" err="1" smtClean="0"/>
              <a:t>кибербезопасности</a:t>
            </a:r>
            <a:endParaRPr lang="ru-RU" dirty="0"/>
          </a:p>
        </p:txBody>
      </p:sp>
      <p:sp>
        <p:nvSpPr>
          <p:cNvPr id="3" name="Объект 2"/>
          <p:cNvSpPr>
            <a:spLocks noGrp="1"/>
          </p:cNvSpPr>
          <p:nvPr>
            <p:ph idx="1"/>
          </p:nvPr>
        </p:nvSpPr>
        <p:spPr>
          <a:xfrm>
            <a:off x="496888" y="1201956"/>
            <a:ext cx="9768341" cy="405071"/>
          </a:xfrm>
        </p:spPr>
        <p:txBody>
          <a:bodyPr/>
          <a:lstStyle/>
          <a:p>
            <a:pPr>
              <a:spcBef>
                <a:spcPts val="600"/>
              </a:spcBef>
            </a:pPr>
            <a:r>
              <a:rPr lang="ru-RU" sz="1400" dirty="0"/>
              <a:t>Тематические требования охватывают </a:t>
            </a:r>
            <a:r>
              <a:rPr lang="ru-RU" sz="1400" dirty="0" smtClean="0"/>
              <a:t>следующие области:</a:t>
            </a:r>
            <a:endParaRPr lang="ru-RU" sz="1400" dirty="0"/>
          </a:p>
          <a:p>
            <a:pPr>
              <a:spcBef>
                <a:spcPts val="600"/>
              </a:spcBef>
            </a:pPr>
            <a:endParaRPr lang="en-US" sz="1400" b="1" dirty="0" smtClean="0">
              <a:solidFill>
                <a:schemeClr val="tx2"/>
              </a:solidFill>
            </a:endParaRPr>
          </a:p>
        </p:txBody>
      </p:sp>
      <p:sp>
        <p:nvSpPr>
          <p:cNvPr id="60" name="Rectangle 151">
            <a:extLst>
              <a:ext uri="{FF2B5EF4-FFF2-40B4-BE49-F238E27FC236}">
                <a16:creationId xmlns:a16="http://schemas.microsoft.com/office/drawing/2014/main" id="{A308C445-8000-C960-C232-A907CB3A0E84}"/>
              </a:ext>
            </a:extLst>
          </p:cNvPr>
          <p:cNvSpPr/>
          <p:nvPr/>
        </p:nvSpPr>
        <p:spPr>
          <a:xfrm>
            <a:off x="8565717" y="3029672"/>
            <a:ext cx="395359" cy="429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18" name="Content Placeholder 6">
            <a:extLst>
              <a:ext uri="{FF2B5EF4-FFF2-40B4-BE49-F238E27FC236}">
                <a16:creationId xmlns:a16="http://schemas.microsoft.com/office/drawing/2014/main" id="{32B69B1A-7124-ADA2-F2A5-89B57561D9DC}"/>
              </a:ext>
            </a:extLst>
          </p:cNvPr>
          <p:cNvSpPr txBox="1">
            <a:spLocks/>
          </p:cNvSpPr>
          <p:nvPr/>
        </p:nvSpPr>
        <p:spPr>
          <a:xfrm>
            <a:off x="496888" y="3015995"/>
            <a:ext cx="2764472" cy="40790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smtClean="0">
                <a:solidFill>
                  <a:schemeClr val="tx2"/>
                </a:solidFill>
              </a:rPr>
              <a:t>Governance</a:t>
            </a:r>
            <a:endParaRPr lang="en-US" sz="3200" b="1" dirty="0">
              <a:solidFill>
                <a:schemeClr val="tx2"/>
              </a:solidFill>
            </a:endParaRPr>
          </a:p>
        </p:txBody>
      </p:sp>
      <p:sp>
        <p:nvSpPr>
          <p:cNvPr id="19" name="Content Placeholder 6">
            <a:extLst>
              <a:ext uri="{FF2B5EF4-FFF2-40B4-BE49-F238E27FC236}">
                <a16:creationId xmlns:a16="http://schemas.microsoft.com/office/drawing/2014/main" id="{C5D95D71-2CCC-8272-2C7E-C9218D656F04}"/>
              </a:ext>
            </a:extLst>
          </p:cNvPr>
          <p:cNvSpPr txBox="1">
            <a:spLocks/>
          </p:cNvSpPr>
          <p:nvPr/>
        </p:nvSpPr>
        <p:spPr>
          <a:xfrm>
            <a:off x="4363265" y="3015995"/>
            <a:ext cx="2518610" cy="40790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smtClean="0">
                <a:solidFill>
                  <a:schemeClr val="tx2"/>
                </a:solidFill>
              </a:rPr>
              <a:t>Risk Management</a:t>
            </a:r>
            <a:endParaRPr lang="en-US" sz="3200" b="1" dirty="0">
              <a:solidFill>
                <a:schemeClr val="tx2"/>
              </a:solidFill>
            </a:endParaRPr>
          </a:p>
        </p:txBody>
      </p:sp>
      <p:cxnSp>
        <p:nvCxnSpPr>
          <p:cNvPr id="20" name="Straight Connector 15">
            <a:extLst>
              <a:ext uri="{FF2B5EF4-FFF2-40B4-BE49-F238E27FC236}">
                <a16:creationId xmlns:a16="http://schemas.microsoft.com/office/drawing/2014/main" id="{216981B8-5145-EDEB-205E-2CCE62E84AE3}"/>
              </a:ext>
            </a:extLst>
          </p:cNvPr>
          <p:cNvCxnSpPr>
            <a:cxnSpLocks/>
          </p:cNvCxnSpPr>
          <p:nvPr/>
        </p:nvCxnSpPr>
        <p:spPr>
          <a:xfrm flipH="1">
            <a:off x="496888" y="2991389"/>
            <a:ext cx="3481346" cy="0"/>
          </a:xfrm>
          <a:prstGeom prst="line">
            <a:avLst/>
          </a:prstGeom>
          <a:ln w="1111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16">
            <a:extLst>
              <a:ext uri="{FF2B5EF4-FFF2-40B4-BE49-F238E27FC236}">
                <a16:creationId xmlns:a16="http://schemas.microsoft.com/office/drawing/2014/main" id="{96976162-0EFB-18C1-ED7D-404E6EBA4D7D}"/>
              </a:ext>
            </a:extLst>
          </p:cNvPr>
          <p:cNvCxnSpPr>
            <a:cxnSpLocks/>
          </p:cNvCxnSpPr>
          <p:nvPr/>
        </p:nvCxnSpPr>
        <p:spPr>
          <a:xfrm flipH="1">
            <a:off x="4363265" y="2991389"/>
            <a:ext cx="3481346" cy="0"/>
          </a:xfrm>
          <a:prstGeom prst="line">
            <a:avLst/>
          </a:prstGeom>
          <a:ln w="11112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17">
            <a:extLst>
              <a:ext uri="{FF2B5EF4-FFF2-40B4-BE49-F238E27FC236}">
                <a16:creationId xmlns:a16="http://schemas.microsoft.com/office/drawing/2014/main" id="{671BE57D-7336-C382-A125-51640D231614}"/>
              </a:ext>
            </a:extLst>
          </p:cNvPr>
          <p:cNvCxnSpPr>
            <a:cxnSpLocks/>
          </p:cNvCxnSpPr>
          <p:nvPr/>
        </p:nvCxnSpPr>
        <p:spPr>
          <a:xfrm flipH="1">
            <a:off x="8229642" y="2991389"/>
            <a:ext cx="3481346" cy="0"/>
          </a:xfrm>
          <a:prstGeom prst="line">
            <a:avLst/>
          </a:prstGeom>
          <a:ln w="111125"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3" name="Content Placeholder 6">
            <a:extLst>
              <a:ext uri="{FF2B5EF4-FFF2-40B4-BE49-F238E27FC236}">
                <a16:creationId xmlns:a16="http://schemas.microsoft.com/office/drawing/2014/main" id="{39F94147-195F-55D6-5C7E-56DCA38F5FAB}"/>
              </a:ext>
            </a:extLst>
          </p:cNvPr>
          <p:cNvSpPr txBox="1">
            <a:spLocks/>
          </p:cNvSpPr>
          <p:nvPr/>
        </p:nvSpPr>
        <p:spPr>
          <a:xfrm>
            <a:off x="8229642" y="3015995"/>
            <a:ext cx="3136858" cy="40790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b="1" dirty="0" smtClean="0">
                <a:solidFill>
                  <a:schemeClr val="tx2"/>
                </a:solidFill>
              </a:rPr>
              <a:t>Controls</a:t>
            </a:r>
            <a:endParaRPr lang="en-US" sz="3200" b="1" dirty="0">
              <a:solidFill>
                <a:schemeClr val="tx2"/>
              </a:solidFill>
            </a:endParaRPr>
          </a:p>
        </p:txBody>
      </p:sp>
      <p:sp>
        <p:nvSpPr>
          <p:cNvPr id="24" name="Content Placeholder 6">
            <a:extLst>
              <a:ext uri="{FF2B5EF4-FFF2-40B4-BE49-F238E27FC236}">
                <a16:creationId xmlns:a16="http://schemas.microsoft.com/office/drawing/2014/main" id="{2F889865-03FE-5AD2-5D77-960F25E4D5B4}"/>
              </a:ext>
            </a:extLst>
          </p:cNvPr>
          <p:cNvSpPr txBox="1">
            <a:spLocks/>
          </p:cNvSpPr>
          <p:nvPr/>
        </p:nvSpPr>
        <p:spPr>
          <a:xfrm>
            <a:off x="496888" y="4258856"/>
            <a:ext cx="3481346" cy="729704"/>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400" dirty="0" smtClean="0"/>
              <a:t>Область корпоративного управления/руководства</a:t>
            </a:r>
            <a:r>
              <a:rPr lang="ru-RU" sz="1400" dirty="0"/>
              <a:t>, включая стратегия, политики, роли и участие руководства в вопросах </a:t>
            </a:r>
            <a:r>
              <a:rPr lang="ru-RU" sz="1400" dirty="0" smtClean="0"/>
              <a:t>ИБ</a:t>
            </a:r>
            <a:endParaRPr lang="ru-RU" sz="1400" dirty="0"/>
          </a:p>
        </p:txBody>
      </p:sp>
      <p:sp>
        <p:nvSpPr>
          <p:cNvPr id="25" name="Content Placeholder 6">
            <a:extLst>
              <a:ext uri="{FF2B5EF4-FFF2-40B4-BE49-F238E27FC236}">
                <a16:creationId xmlns:a16="http://schemas.microsoft.com/office/drawing/2014/main" id="{E4D4FD57-97B4-C56B-8FC2-05B668D3EB2C}"/>
              </a:ext>
            </a:extLst>
          </p:cNvPr>
          <p:cNvSpPr txBox="1">
            <a:spLocks/>
          </p:cNvSpPr>
          <p:nvPr/>
        </p:nvSpPr>
        <p:spPr>
          <a:xfrm>
            <a:off x="4385201" y="4258856"/>
            <a:ext cx="3459410" cy="556984"/>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400" dirty="0" smtClean="0"/>
              <a:t>Управление </a:t>
            </a:r>
            <a:r>
              <a:rPr lang="ru-RU" sz="1400" dirty="0" err="1" smtClean="0"/>
              <a:t>кибер</a:t>
            </a:r>
            <a:r>
              <a:rPr lang="ru-RU" sz="1400" dirty="0" smtClean="0"/>
              <a:t>-рисками</a:t>
            </a:r>
            <a:r>
              <a:rPr lang="ru-RU" sz="1400" dirty="0"/>
              <a:t>, включая процессы оценки и контроля </a:t>
            </a:r>
            <a:r>
              <a:rPr lang="ru-RU" sz="1400" dirty="0" err="1"/>
              <a:t>киберрисков</a:t>
            </a:r>
            <a:r>
              <a:rPr lang="ru-RU" sz="1400" dirty="0"/>
              <a:t>, включая риски от поставщиков и реагирование на </a:t>
            </a:r>
            <a:r>
              <a:rPr lang="ru-RU" sz="1400" dirty="0" smtClean="0"/>
              <a:t>инциденты</a:t>
            </a:r>
          </a:p>
        </p:txBody>
      </p:sp>
      <p:sp>
        <p:nvSpPr>
          <p:cNvPr id="26" name="Content Placeholder 6">
            <a:extLst>
              <a:ext uri="{FF2B5EF4-FFF2-40B4-BE49-F238E27FC236}">
                <a16:creationId xmlns:a16="http://schemas.microsoft.com/office/drawing/2014/main" id="{BE5603CD-1C37-2A38-BE90-EA287A63C048}"/>
              </a:ext>
            </a:extLst>
          </p:cNvPr>
          <p:cNvSpPr txBox="1">
            <a:spLocks/>
          </p:cNvSpPr>
          <p:nvPr/>
        </p:nvSpPr>
        <p:spPr>
          <a:xfrm>
            <a:off x="8229642" y="4258856"/>
            <a:ext cx="3481346" cy="521967"/>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532173">
              <a:lnSpc>
                <a:spcPct val="90000"/>
              </a:lnSpc>
              <a:spcBef>
                <a:spcPct val="0"/>
              </a:spcBef>
              <a:spcAft>
                <a:spcPct val="35000"/>
              </a:spcAft>
            </a:pPr>
            <a:r>
              <a:rPr lang="ru-RU" sz="1400" dirty="0"/>
              <a:t>Контрольные меры, </a:t>
            </a:r>
            <a:r>
              <a:rPr lang="ru-RU" sz="1400" dirty="0" smtClean="0"/>
              <a:t>включая технические </a:t>
            </a:r>
            <a:r>
              <a:rPr lang="ru-RU" sz="1400" dirty="0"/>
              <a:t>и организационные меры защиты ИТ-инфраструктуры и данных</a:t>
            </a:r>
            <a:r>
              <a:rPr lang="ru-RU" sz="1400" dirty="0" smtClean="0"/>
              <a:t>.</a:t>
            </a:r>
            <a:endParaRPr lang="ru-RU" sz="1400" dirty="0"/>
          </a:p>
        </p:txBody>
      </p:sp>
      <p:grpSp>
        <p:nvGrpSpPr>
          <p:cNvPr id="27" name="Group 55">
            <a:extLst>
              <a:ext uri="{FF2B5EF4-FFF2-40B4-BE49-F238E27FC236}">
                <a16:creationId xmlns:a16="http://schemas.microsoft.com/office/drawing/2014/main" id="{A2F5A728-A8EC-32A1-1957-22EEE732F9AA}"/>
              </a:ext>
            </a:extLst>
          </p:cNvPr>
          <p:cNvGrpSpPr/>
          <p:nvPr/>
        </p:nvGrpSpPr>
        <p:grpSpPr>
          <a:xfrm>
            <a:off x="8229642" y="2076805"/>
            <a:ext cx="769392" cy="769392"/>
            <a:chOff x="2741308" y="3319750"/>
            <a:chExt cx="629776" cy="629776"/>
          </a:xfrm>
        </p:grpSpPr>
        <p:pic>
          <p:nvPicPr>
            <p:cNvPr id="28" name="Graphic 52">
              <a:extLst>
                <a:ext uri="{FF2B5EF4-FFF2-40B4-BE49-F238E27FC236}">
                  <a16:creationId xmlns:a16="http://schemas.microsoft.com/office/drawing/2014/main" id="{CEE095DA-4912-5D63-3BEE-94140B6867B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741308" y="3319750"/>
              <a:ext cx="629776" cy="629776"/>
            </a:xfrm>
            <a:prstGeom prst="rect">
              <a:avLst/>
            </a:prstGeom>
          </p:spPr>
        </p:pic>
        <p:sp>
          <p:nvSpPr>
            <p:cNvPr id="29" name="Oval 53">
              <a:extLst>
                <a:ext uri="{FF2B5EF4-FFF2-40B4-BE49-F238E27FC236}">
                  <a16:creationId xmlns:a16="http://schemas.microsoft.com/office/drawing/2014/main" id="{3802F7FE-923B-71E7-9AB4-6B4BDFDA6B02}"/>
                </a:ext>
              </a:extLst>
            </p:cNvPr>
            <p:cNvSpPr/>
            <p:nvPr/>
          </p:nvSpPr>
          <p:spPr>
            <a:xfrm>
              <a:off x="3011365" y="3527181"/>
              <a:ext cx="284285" cy="28428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30" name="Freeform 54">
              <a:extLst>
                <a:ext uri="{FF2B5EF4-FFF2-40B4-BE49-F238E27FC236}">
                  <a16:creationId xmlns:a16="http://schemas.microsoft.com/office/drawing/2014/main" id="{B50517BF-721E-045B-DA6A-E1DF171BB2BB}"/>
                </a:ext>
              </a:extLst>
            </p:cNvPr>
            <p:cNvSpPr/>
            <p:nvPr/>
          </p:nvSpPr>
          <p:spPr>
            <a:xfrm>
              <a:off x="3090496" y="3633055"/>
              <a:ext cx="131885" cy="89835"/>
            </a:xfrm>
            <a:custGeom>
              <a:avLst/>
              <a:gdLst>
                <a:gd name="connsiteX0" fmla="*/ 0 w 303335"/>
                <a:gd name="connsiteY0" fmla="*/ 96715 h 206619"/>
                <a:gd name="connsiteX1" fmla="*/ 109904 w 303335"/>
                <a:gd name="connsiteY1" fmla="*/ 206619 h 206619"/>
                <a:gd name="connsiteX2" fmla="*/ 303335 w 303335"/>
                <a:gd name="connsiteY2" fmla="*/ 13188 h 206619"/>
                <a:gd name="connsiteX3" fmla="*/ 303335 w 303335"/>
                <a:gd name="connsiteY3" fmla="*/ 0 h 206619"/>
              </a:gdLst>
              <a:ahLst/>
              <a:cxnLst>
                <a:cxn ang="0">
                  <a:pos x="connsiteX0" y="connsiteY0"/>
                </a:cxn>
                <a:cxn ang="0">
                  <a:pos x="connsiteX1" y="connsiteY1"/>
                </a:cxn>
                <a:cxn ang="0">
                  <a:pos x="connsiteX2" y="connsiteY2"/>
                </a:cxn>
                <a:cxn ang="0">
                  <a:pos x="connsiteX3" y="connsiteY3"/>
                </a:cxn>
              </a:cxnLst>
              <a:rect l="l" t="t" r="r" b="b"/>
              <a:pathLst>
                <a:path w="303335" h="206619">
                  <a:moveTo>
                    <a:pt x="0" y="96715"/>
                  </a:moveTo>
                  <a:lnTo>
                    <a:pt x="109904" y="206619"/>
                  </a:lnTo>
                  <a:lnTo>
                    <a:pt x="303335" y="13188"/>
                  </a:lnTo>
                  <a:lnTo>
                    <a:pt x="303335" y="0"/>
                  </a:lnTo>
                </a:path>
              </a:pathLst>
            </a:custGeom>
            <a:noFill/>
            <a:ln w="44450" cap="rnd">
              <a:solidFill>
                <a:schemeClr val="bg1">
                  <a:lumMod val="9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Группа 37"/>
          <p:cNvGrpSpPr/>
          <p:nvPr/>
        </p:nvGrpSpPr>
        <p:grpSpPr>
          <a:xfrm>
            <a:off x="496888" y="1950720"/>
            <a:ext cx="884872" cy="882694"/>
            <a:chOff x="4978947" y="1385802"/>
            <a:chExt cx="674338" cy="674338"/>
          </a:xfrm>
        </p:grpSpPr>
        <p:pic>
          <p:nvPicPr>
            <p:cNvPr id="39" name="Graphic 53">
              <a:extLst>
                <a:ext uri="{FF2B5EF4-FFF2-40B4-BE49-F238E27FC236}">
                  <a16:creationId xmlns:a16="http://schemas.microsoft.com/office/drawing/2014/main" id="{46AE316E-FFE8-738B-B760-7D95DFAB59E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978947" y="1385802"/>
              <a:ext cx="674338" cy="674338"/>
            </a:xfrm>
            <a:prstGeom prst="rect">
              <a:avLst/>
            </a:prstGeom>
          </p:spPr>
        </p:pic>
        <p:sp>
          <p:nvSpPr>
            <p:cNvPr id="40" name="Rounded Rectangle 82">
              <a:extLst>
                <a:ext uri="{FF2B5EF4-FFF2-40B4-BE49-F238E27FC236}">
                  <a16:creationId xmlns:a16="http://schemas.microsoft.com/office/drawing/2014/main" id="{39AB4A5F-7214-52CF-AD94-971F2B0411FC}"/>
                </a:ext>
              </a:extLst>
            </p:cNvPr>
            <p:cNvSpPr/>
            <p:nvPr/>
          </p:nvSpPr>
          <p:spPr>
            <a:xfrm>
              <a:off x="5302307" y="1415781"/>
              <a:ext cx="169024" cy="12717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cxnSp>
          <p:nvCxnSpPr>
            <p:cNvPr id="41" name="Straight Connector 83">
              <a:extLst>
                <a:ext uri="{FF2B5EF4-FFF2-40B4-BE49-F238E27FC236}">
                  <a16:creationId xmlns:a16="http://schemas.microsoft.com/office/drawing/2014/main" id="{41264B89-C25A-9868-CBA6-48E30CED810B}"/>
                </a:ext>
              </a:extLst>
            </p:cNvPr>
            <p:cNvCxnSpPr/>
            <p:nvPr/>
          </p:nvCxnSpPr>
          <p:spPr>
            <a:xfrm flipV="1">
              <a:off x="5317068" y="1473565"/>
              <a:ext cx="0" cy="10050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 name="Группа 5"/>
          <p:cNvGrpSpPr/>
          <p:nvPr/>
        </p:nvGrpSpPr>
        <p:grpSpPr>
          <a:xfrm>
            <a:off x="4363265" y="2024231"/>
            <a:ext cx="980895" cy="870671"/>
            <a:chOff x="4363265" y="2065600"/>
            <a:chExt cx="707483" cy="707483"/>
          </a:xfrm>
        </p:grpSpPr>
        <p:pic>
          <p:nvPicPr>
            <p:cNvPr id="42" name="Graphic 76">
              <a:extLst>
                <a:ext uri="{FF2B5EF4-FFF2-40B4-BE49-F238E27FC236}">
                  <a16:creationId xmlns:a16="http://schemas.microsoft.com/office/drawing/2014/main" id="{23C5E0B5-775F-C2CA-2A58-178BE42690C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xmlns="" r:embed="rId20"/>
                </a:ext>
              </a:extLst>
            </a:blip>
            <a:stretch>
              <a:fillRect/>
            </a:stretch>
          </p:blipFill>
          <p:spPr>
            <a:xfrm>
              <a:off x="4363265" y="2065600"/>
              <a:ext cx="707483" cy="707483"/>
            </a:xfrm>
            <a:prstGeom prst="rect">
              <a:avLst/>
            </a:prstGeom>
          </p:spPr>
        </p:pic>
        <p:sp>
          <p:nvSpPr>
            <p:cNvPr id="43" name="Triangle 94">
              <a:extLst>
                <a:ext uri="{FF2B5EF4-FFF2-40B4-BE49-F238E27FC236}">
                  <a16:creationId xmlns:a16="http://schemas.microsoft.com/office/drawing/2014/main" id="{C4D6F385-C4B0-7AE7-0F15-39696BAFD760}"/>
                </a:ext>
              </a:extLst>
            </p:cNvPr>
            <p:cNvSpPr/>
            <p:nvPr/>
          </p:nvSpPr>
          <p:spPr>
            <a:xfrm>
              <a:off x="4554122" y="2206121"/>
              <a:ext cx="327929" cy="316215"/>
            </a:xfrm>
            <a:prstGeom prst="triangle">
              <a:avLst/>
            </a:prstGeom>
            <a:solidFill>
              <a:schemeClr val="bg2"/>
            </a:solidFill>
            <a:ln w="50800"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en-US" sz="2000" b="1"/>
            </a:p>
          </p:txBody>
        </p:sp>
        <p:sp>
          <p:nvSpPr>
            <p:cNvPr id="48" name="Content Placeholder 6">
              <a:extLst>
                <a:ext uri="{FF2B5EF4-FFF2-40B4-BE49-F238E27FC236}">
                  <a16:creationId xmlns:a16="http://schemas.microsoft.com/office/drawing/2014/main" id="{77E4A8AE-36E9-C830-9360-7C47323533EA}"/>
                </a:ext>
              </a:extLst>
            </p:cNvPr>
            <p:cNvSpPr txBox="1">
              <a:spLocks/>
            </p:cNvSpPr>
            <p:nvPr/>
          </p:nvSpPr>
          <p:spPr>
            <a:xfrm>
              <a:off x="4643857" y="2317080"/>
              <a:ext cx="158102" cy="176136"/>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rial" charset="0"/>
                <a:buChar char="•"/>
                <a:tabLst/>
                <a:defRPr sz="1400" kern="1200">
                  <a:solidFill>
                    <a:schemeClr val="tx1">
                      <a:lumMod val="75000"/>
                      <a:lumOff val="25000"/>
                    </a:schemeClr>
                  </a:solidFill>
                  <a:latin typeface="+mn-lt"/>
                  <a:ea typeface="+mn-ea"/>
                  <a:cs typeface="+mn-cs"/>
                </a:defRPr>
              </a:lvl3pPr>
              <a:lvl4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228600" indent="-109538"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1600" b="1" dirty="0">
                  <a:solidFill>
                    <a:schemeClr val="bg1">
                      <a:lumMod val="95000"/>
                    </a:schemeClr>
                  </a:solidFill>
                </a:rPr>
                <a:t>!</a:t>
              </a:r>
            </a:p>
          </p:txBody>
        </p:sp>
      </p:grpSp>
      <p:sp>
        <p:nvSpPr>
          <p:cNvPr id="7" name="Скругленный прямоугольник 6"/>
          <p:cNvSpPr/>
          <p:nvPr/>
        </p:nvSpPr>
        <p:spPr>
          <a:xfrm>
            <a:off x="496888" y="5650792"/>
            <a:ext cx="8567981" cy="9961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900"/>
              </a:spcBef>
            </a:pPr>
            <a:endParaRPr lang="ru-RU" sz="2000" b="1" smtClean="0"/>
          </a:p>
        </p:txBody>
      </p:sp>
      <p:sp>
        <p:nvSpPr>
          <p:cNvPr id="8" name="TextBox 7"/>
          <p:cNvSpPr txBox="1"/>
          <p:nvPr/>
        </p:nvSpPr>
        <p:spPr>
          <a:xfrm>
            <a:off x="921204" y="5747280"/>
            <a:ext cx="8039872" cy="708384"/>
          </a:xfrm>
          <a:prstGeom prst="rect">
            <a:avLst/>
          </a:prstGeom>
          <a:noFill/>
        </p:spPr>
        <p:txBody>
          <a:bodyPr wrap="none" lIns="0" tIns="0" rIns="0" bIns="0" rtlCol="0">
            <a:noAutofit/>
          </a:bodyPr>
          <a:lstStyle/>
          <a:p>
            <a:pPr>
              <a:spcBef>
                <a:spcPts val="600"/>
              </a:spcBef>
            </a:pPr>
            <a:r>
              <a:rPr lang="ru-RU" sz="1400" dirty="0"/>
              <a:t>Необходимо </a:t>
            </a:r>
            <a:r>
              <a:rPr lang="ru-RU" sz="1400" b="1" dirty="0"/>
              <a:t>документировать обоснования применимости или исключения</a:t>
            </a:r>
            <a:r>
              <a:rPr lang="ru-RU" sz="1400" dirty="0"/>
              <a:t> </a:t>
            </a:r>
            <a:r>
              <a:rPr lang="ru-RU" sz="1400" dirty="0" smtClean="0"/>
              <a:t>отдельных</a:t>
            </a:r>
          </a:p>
          <a:p>
            <a:pPr>
              <a:spcBef>
                <a:spcPts val="600"/>
              </a:spcBef>
            </a:pPr>
            <a:r>
              <a:rPr lang="ru-RU" sz="1400" dirty="0" smtClean="0"/>
              <a:t>требований</a:t>
            </a:r>
            <a:r>
              <a:rPr lang="ru-RU" sz="1400" dirty="0"/>
              <a:t>. Если какой‑то пункт не применим, это должно быть чётко зафиксировано </a:t>
            </a:r>
            <a:r>
              <a:rPr lang="ru-RU" sz="1400" dirty="0" smtClean="0"/>
              <a:t>и</a:t>
            </a:r>
          </a:p>
          <a:p>
            <a:pPr>
              <a:spcBef>
                <a:spcPts val="600"/>
              </a:spcBef>
            </a:pPr>
            <a:r>
              <a:rPr lang="ru-RU" sz="1400" dirty="0" smtClean="0"/>
              <a:t>обосновано </a:t>
            </a:r>
            <a:r>
              <a:rPr lang="ru-RU" sz="1400" dirty="0"/>
              <a:t>в чек-листе.</a:t>
            </a:r>
          </a:p>
          <a:p>
            <a:pPr algn="l">
              <a:spcBef>
                <a:spcPts val="600"/>
              </a:spcBef>
            </a:pPr>
            <a:endParaRPr lang="ru-RU" sz="1400" dirty="0" err="1" smtClean="0"/>
          </a:p>
        </p:txBody>
      </p:sp>
      <p:sp>
        <p:nvSpPr>
          <p:cNvPr id="9" name="Овал 8"/>
          <p:cNvSpPr/>
          <p:nvPr/>
        </p:nvSpPr>
        <p:spPr>
          <a:xfrm>
            <a:off x="8740521" y="5832364"/>
            <a:ext cx="704704" cy="6330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900"/>
              </a:spcBef>
            </a:pPr>
            <a:r>
              <a:rPr lang="ru-RU" sz="3600" b="1" dirty="0" smtClean="0"/>
              <a:t>!</a:t>
            </a:r>
            <a:endParaRPr lang="ru-RU" sz="3600" b="1" dirty="0" smtClean="0"/>
          </a:p>
        </p:txBody>
      </p:sp>
    </p:spTree>
    <p:extLst>
      <p:ext uri="{BB962C8B-B14F-4D97-AF65-F5344CB8AC3E}">
        <p14:creationId xmlns:p14="http://schemas.microsoft.com/office/powerpoint/2010/main" val="410494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82C3BC0-3EBF-3C4C-A3D8-795624EBC6AA}" type="slidenum">
              <a:rPr lang="en-US" smtClean="0"/>
              <a:pPr/>
              <a:t>4</a:t>
            </a:fld>
            <a:endParaRPr lang="en-US"/>
          </a:p>
        </p:txBody>
      </p:sp>
      <p:graphicFrame>
        <p:nvGraphicFramePr>
          <p:cNvPr id="7" name="Объект 6"/>
          <p:cNvGraphicFramePr>
            <a:graphicFrameLocks noGrp="1"/>
          </p:cNvGraphicFramePr>
          <p:nvPr>
            <p:ph sz="quarter" idx="15"/>
            <p:extLst>
              <p:ext uri="{D42A27DB-BD31-4B8C-83A1-F6EECF244321}">
                <p14:modId xmlns:p14="http://schemas.microsoft.com/office/powerpoint/2010/main" val="4181572199"/>
              </p:ext>
            </p:extLst>
          </p:nvPr>
        </p:nvGraphicFramePr>
        <p:xfrm>
          <a:off x="496888" y="1087974"/>
          <a:ext cx="11152920" cy="4155684"/>
        </p:xfrm>
        <a:graphic>
          <a:graphicData uri="http://schemas.openxmlformats.org/drawingml/2006/table">
            <a:tbl>
              <a:tblPr firstRow="1" bandRow="1">
                <a:tableStyleId>{3B4B98B0-60AC-42C2-AFA5-B58CD77FA1E5}</a:tableStyleId>
              </a:tblPr>
              <a:tblGrid>
                <a:gridCol w="505435">
                  <a:extLst>
                    <a:ext uri="{9D8B030D-6E8A-4147-A177-3AD203B41FA5}">
                      <a16:colId xmlns:a16="http://schemas.microsoft.com/office/drawing/2014/main" val="1439354773"/>
                    </a:ext>
                  </a:extLst>
                </a:gridCol>
                <a:gridCol w="6664569">
                  <a:extLst>
                    <a:ext uri="{9D8B030D-6E8A-4147-A177-3AD203B41FA5}">
                      <a16:colId xmlns:a16="http://schemas.microsoft.com/office/drawing/2014/main" val="3878812964"/>
                    </a:ext>
                  </a:extLst>
                </a:gridCol>
                <a:gridCol w="2338754">
                  <a:extLst>
                    <a:ext uri="{9D8B030D-6E8A-4147-A177-3AD203B41FA5}">
                      <a16:colId xmlns:a16="http://schemas.microsoft.com/office/drawing/2014/main" val="1307985098"/>
                    </a:ext>
                  </a:extLst>
                </a:gridCol>
                <a:gridCol w="1644162">
                  <a:extLst>
                    <a:ext uri="{9D8B030D-6E8A-4147-A177-3AD203B41FA5}">
                      <a16:colId xmlns:a16="http://schemas.microsoft.com/office/drawing/2014/main" val="3142926393"/>
                    </a:ext>
                  </a:extLst>
                </a:gridCol>
              </a:tblGrid>
              <a:tr h="370840">
                <a:tc>
                  <a:txBody>
                    <a:bodyPr/>
                    <a:lstStyle/>
                    <a:p>
                      <a:endParaRPr lang="ru-RU" sz="1050" dirty="0"/>
                    </a:p>
                  </a:txBody>
                  <a:tcPr/>
                </a:tc>
                <a:tc>
                  <a:txBody>
                    <a:bodyPr/>
                    <a:lstStyle/>
                    <a:p>
                      <a:pPr algn="l" fontAlgn="t"/>
                      <a:r>
                        <a:rPr lang="ru-RU" sz="1200" u="none" strike="noStrike" dirty="0">
                          <a:effectLst/>
                        </a:rPr>
                        <a:t>Требование</a:t>
                      </a:r>
                      <a:endParaRPr lang="ru-RU" sz="1200" b="1" i="0" u="none" strike="noStrike" dirty="0">
                        <a:solidFill>
                          <a:srgbClr val="FFFFFF"/>
                        </a:solidFill>
                        <a:effectLst/>
                        <a:latin typeface="Calibri" panose="020F0502020204030204" pitchFamily="34" charset="0"/>
                      </a:endParaRPr>
                    </a:p>
                  </a:txBody>
                  <a:tcPr marL="7620" marR="7620" marT="7620" marB="0"/>
                </a:tc>
                <a:tc>
                  <a:txBody>
                    <a:bodyPr/>
                    <a:lstStyle/>
                    <a:p>
                      <a:pPr algn="l" fontAlgn="t"/>
                      <a:r>
                        <a:rPr lang="ru-RU" sz="1200" u="none" strike="noStrike" dirty="0">
                          <a:effectLst/>
                        </a:rPr>
                        <a:t>Выполненный охват или основание для исключения</a:t>
                      </a:r>
                      <a:endParaRPr lang="ru-RU" sz="1200" b="1" i="0" u="none" strike="noStrike" dirty="0">
                        <a:solidFill>
                          <a:srgbClr val="FFFFFF"/>
                        </a:solidFill>
                        <a:effectLst/>
                        <a:latin typeface="Calibri" panose="020F0502020204030204" pitchFamily="34" charset="0"/>
                      </a:endParaRPr>
                    </a:p>
                  </a:txBody>
                  <a:tcPr marL="7620" marR="7620" marT="7620" marB="0"/>
                </a:tc>
                <a:tc>
                  <a:txBody>
                    <a:bodyPr/>
                    <a:lstStyle/>
                    <a:p>
                      <a:pPr algn="l" fontAlgn="t"/>
                      <a:r>
                        <a:rPr lang="ru-RU" sz="1200" u="none" strike="noStrike" dirty="0">
                          <a:effectLst/>
                        </a:rPr>
                        <a:t>Ссылка на документацию</a:t>
                      </a:r>
                      <a:endParaRPr lang="ru-RU" sz="1200" b="1" i="0" u="none" strike="noStrike" dirty="0">
                        <a:solidFill>
                          <a:srgbClr val="FFFFFF"/>
                        </a:solidFill>
                        <a:effectLst/>
                        <a:latin typeface="Calibri" panose="020F0502020204030204" pitchFamily="34" charset="0"/>
                      </a:endParaRPr>
                    </a:p>
                  </a:txBody>
                  <a:tcPr marL="7620" marR="7620" marT="7620" marB="0"/>
                </a:tc>
                <a:extLst>
                  <a:ext uri="{0D108BD9-81ED-4DB2-BD59-A6C34878D82A}">
                    <a16:rowId xmlns:a16="http://schemas.microsoft.com/office/drawing/2014/main" val="3099122848"/>
                  </a:ext>
                </a:extLst>
              </a:tr>
              <a:tr h="277104">
                <a:tc gridSpan="4">
                  <a:txBody>
                    <a:bodyPr/>
                    <a:lstStyle/>
                    <a:p>
                      <a:r>
                        <a:rPr lang="en-US" sz="1200" dirty="0" smtClean="0"/>
                        <a:t>Governance</a:t>
                      </a:r>
                      <a:endParaRPr lang="ru-RU" sz="1200" b="1" dirty="0"/>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76741074"/>
                  </a:ext>
                </a:extLst>
              </a:tr>
              <a:tr h="370840">
                <a:tc>
                  <a:txBody>
                    <a:bodyPr/>
                    <a:lstStyle/>
                    <a:p>
                      <a:pPr algn="l" fontAlgn="t"/>
                      <a:r>
                        <a:rPr lang="en-US" sz="1200" u="none" strike="noStrike" dirty="0">
                          <a:effectLst/>
                        </a:rPr>
                        <a:t>A</a:t>
                      </a:r>
                      <a:endParaRPr lang="en-US" sz="12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t"/>
                      <a:r>
                        <a:rPr lang="ru-RU" sz="1200" u="none" strike="noStrike" dirty="0">
                          <a:effectLst/>
                        </a:rPr>
                        <a:t>Разработаны и периодически обновляются стратегия и цели в области </a:t>
                      </a:r>
                      <a:r>
                        <a:rPr lang="ru-RU" sz="1200" u="none" strike="noStrike" dirty="0" err="1">
                          <a:effectLst/>
                        </a:rPr>
                        <a:t>кибербезопасности</a:t>
                      </a:r>
                      <a:r>
                        <a:rPr lang="ru-RU" sz="1200" u="none" strike="noStrike" dirty="0">
                          <a:effectLst/>
                        </a:rPr>
                        <a:t>. Совет периодически (ежеквартально) получает и рассматривает информацию о достижении целей в области </a:t>
                      </a:r>
                      <a:r>
                        <a:rPr lang="ru-RU" sz="1200" u="none" strike="noStrike" dirty="0" err="1">
                          <a:effectLst/>
                        </a:rPr>
                        <a:t>кибербезопасности</a:t>
                      </a:r>
                      <a:r>
                        <a:rPr lang="ru-RU" sz="1200" u="none" strike="noStrike" dirty="0">
                          <a:effectLst/>
                        </a:rPr>
                        <a:t>, включая рекомендации в отношении ресурсов и бюджета для поддержки стратегии </a:t>
                      </a:r>
                      <a:r>
                        <a:rPr lang="ru-RU" sz="1200" u="none" strike="noStrike" dirty="0" err="1">
                          <a:effectLst/>
                        </a:rPr>
                        <a:t>кибербезопасности</a:t>
                      </a:r>
                      <a:r>
                        <a:rPr lang="ru-RU" sz="1200" u="none" strike="noStrike" dirty="0">
                          <a:effectLst/>
                        </a:rPr>
                        <a:t>, а также отчеты по выполнению KPI ответственных лиц.</a:t>
                      </a:r>
                      <a:endParaRPr lang="ru-RU" sz="1200" b="0" i="0" u="none" strike="noStrike" dirty="0">
                        <a:solidFill>
                          <a:srgbClr val="000000"/>
                        </a:solidFill>
                        <a:effectLst/>
                        <a:latin typeface="Calibri" panose="020F0502020204030204" pitchFamily="34" charset="0"/>
                      </a:endParaRPr>
                    </a:p>
                  </a:txBody>
                  <a:tcPr marL="7620" marR="7620" marT="7620" marB="0"/>
                </a:tc>
                <a:tc rowSpan="4">
                  <a:txBody>
                    <a:bodyPr/>
                    <a:lstStyle/>
                    <a:p>
                      <a:pPr algn="l" fontAlgn="ctr"/>
                      <a:r>
                        <a:rPr lang="ru-RU" sz="1200" u="none" strike="noStrike" dirty="0">
                          <a:effectLst/>
                        </a:rPr>
                        <a:t>Требования были охвачены в рамках  аудиторской проверки «Система управления информационной безопасности» </a:t>
                      </a:r>
                      <a:r>
                        <a:rPr lang="ru-RU" sz="1200" u="none" strike="noStrike" dirty="0" smtClean="0">
                          <a:effectLst/>
                        </a:rPr>
                        <a:t>в ХХХХХХХ.  </a:t>
                      </a:r>
                      <a:r>
                        <a:rPr lang="ru-RU" sz="1200" u="none" strike="noStrike" dirty="0">
                          <a:effectLst/>
                        </a:rPr>
                        <a:t>Повторная оценка целесообразна не чаще одного раза в год, в связи с чем включение в текущий план не предусмотрено.</a:t>
                      </a:r>
                      <a:endParaRPr lang="ru-RU" sz="1200" b="0" i="0" u="none" strike="noStrike" dirty="0">
                        <a:solidFill>
                          <a:srgbClr val="000000"/>
                        </a:solidFill>
                        <a:effectLst/>
                        <a:latin typeface="Calibri" panose="020F0502020204030204" pitchFamily="34" charset="0"/>
                      </a:endParaRPr>
                    </a:p>
                  </a:txBody>
                  <a:tcPr marL="7620" marR="7620" marT="7620" marB="0" anchor="ctr"/>
                </a:tc>
                <a:tc>
                  <a:txBody>
                    <a:bodyPr/>
                    <a:lstStyle/>
                    <a:p>
                      <a:endParaRPr lang="ru-RU" sz="1200" dirty="0"/>
                    </a:p>
                  </a:txBody>
                  <a:tcPr/>
                </a:tc>
                <a:extLst>
                  <a:ext uri="{0D108BD9-81ED-4DB2-BD59-A6C34878D82A}">
                    <a16:rowId xmlns:a16="http://schemas.microsoft.com/office/drawing/2014/main" val="1538867349"/>
                  </a:ext>
                </a:extLst>
              </a:tr>
              <a:tr h="370840">
                <a:tc>
                  <a:txBody>
                    <a:bodyPr/>
                    <a:lstStyle/>
                    <a:p>
                      <a:pPr algn="l" fontAlgn="t"/>
                      <a:r>
                        <a:rPr lang="en-US" sz="1200" u="none" strike="noStrike">
                          <a:effectLst/>
                        </a:rPr>
                        <a:t>B</a:t>
                      </a:r>
                      <a:endParaRPr lang="en-US" sz="12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ru-RU" sz="1200" u="none" strike="noStrike" dirty="0">
                          <a:effectLst/>
                        </a:rPr>
                        <a:t>Политика и процедуры, связанные с </a:t>
                      </a:r>
                      <a:r>
                        <a:rPr lang="ru-RU" sz="1200" u="none" strike="noStrike" dirty="0" err="1">
                          <a:effectLst/>
                        </a:rPr>
                        <a:t>кибербезопасностью</a:t>
                      </a:r>
                      <a:r>
                        <a:rPr lang="ru-RU" sz="1200" u="none" strike="noStrike" dirty="0">
                          <a:effectLst/>
                        </a:rPr>
                        <a:t>, разработаны, периодически обновляются и укрепляют среду контроля. Политики и процедуры включают </a:t>
                      </a:r>
                      <a:r>
                        <a:rPr lang="ru-RU" sz="1200" u="none" strike="noStrike" dirty="0" err="1">
                          <a:effectLst/>
                        </a:rPr>
                        <a:t>основленые</a:t>
                      </a:r>
                      <a:r>
                        <a:rPr lang="ru-RU" sz="1200" u="none" strike="noStrike" dirty="0">
                          <a:effectLst/>
                        </a:rPr>
                        <a:t> требования законодательства РК, регуляторных требований и международных стандартов (например, NIST, COBIT, и прочие).</a:t>
                      </a:r>
                      <a:endParaRPr lang="ru-RU" sz="1200" b="0" i="0" u="none" strike="noStrike" dirty="0">
                        <a:solidFill>
                          <a:srgbClr val="000000"/>
                        </a:solidFill>
                        <a:effectLst/>
                        <a:latin typeface="Calibri" panose="020F0502020204030204" pitchFamily="34" charset="0"/>
                      </a:endParaRPr>
                    </a:p>
                  </a:txBody>
                  <a:tcPr marL="7620" marR="7620" marT="7620" marB="0"/>
                </a:tc>
                <a:tc vMerge="1">
                  <a:txBody>
                    <a:bodyPr/>
                    <a:lstStyle/>
                    <a:p>
                      <a:endParaRPr lang="ru-RU"/>
                    </a:p>
                  </a:txBody>
                  <a:tcPr/>
                </a:tc>
                <a:tc>
                  <a:txBody>
                    <a:bodyPr/>
                    <a:lstStyle/>
                    <a:p>
                      <a:endParaRPr lang="ru-RU" sz="1200"/>
                    </a:p>
                  </a:txBody>
                  <a:tcPr/>
                </a:tc>
                <a:extLst>
                  <a:ext uri="{0D108BD9-81ED-4DB2-BD59-A6C34878D82A}">
                    <a16:rowId xmlns:a16="http://schemas.microsoft.com/office/drawing/2014/main" val="3634376556"/>
                  </a:ext>
                </a:extLst>
              </a:tr>
              <a:tr h="370840">
                <a:tc>
                  <a:txBody>
                    <a:bodyPr/>
                    <a:lstStyle/>
                    <a:p>
                      <a:pPr algn="l" fontAlgn="t"/>
                      <a:r>
                        <a:rPr lang="en-US" sz="1200" u="none" strike="noStrike">
                          <a:effectLst/>
                        </a:rPr>
                        <a:t>C</a:t>
                      </a:r>
                      <a:endParaRPr lang="en-US" sz="12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ru-RU" sz="1200" u="none" strike="noStrike" dirty="0">
                          <a:effectLst/>
                        </a:rPr>
                        <a:t>Определены роли и обязанности, способствующие достижению целей в области </a:t>
                      </a:r>
                      <a:r>
                        <a:rPr lang="ru-RU" sz="1200" u="none" strike="noStrike" dirty="0" err="1">
                          <a:effectLst/>
                        </a:rPr>
                        <a:t>кибербезопасности</a:t>
                      </a:r>
                      <a:r>
                        <a:rPr lang="ru-RU" sz="1200" u="none" strike="noStrike" dirty="0">
                          <a:effectLst/>
                        </a:rPr>
                        <a:t>, и существует процесс периодической оценки знаний, навыков и умений лиц, выполняющих эти роли.</a:t>
                      </a:r>
                      <a:endParaRPr lang="ru-RU" sz="1200" b="0" i="0" u="none" strike="noStrike" dirty="0">
                        <a:solidFill>
                          <a:srgbClr val="000000"/>
                        </a:solidFill>
                        <a:effectLst/>
                        <a:latin typeface="Calibri" panose="020F0502020204030204" pitchFamily="34" charset="0"/>
                      </a:endParaRPr>
                    </a:p>
                  </a:txBody>
                  <a:tcPr marL="7620" marR="7620" marT="7620" marB="0"/>
                </a:tc>
                <a:tc vMerge="1">
                  <a:txBody>
                    <a:bodyPr/>
                    <a:lstStyle/>
                    <a:p>
                      <a:endParaRPr lang="ru-RU"/>
                    </a:p>
                  </a:txBody>
                  <a:tcPr/>
                </a:tc>
                <a:tc>
                  <a:txBody>
                    <a:bodyPr/>
                    <a:lstStyle/>
                    <a:p>
                      <a:endParaRPr lang="ru-RU" sz="1200"/>
                    </a:p>
                  </a:txBody>
                  <a:tcPr/>
                </a:tc>
                <a:extLst>
                  <a:ext uri="{0D108BD9-81ED-4DB2-BD59-A6C34878D82A}">
                    <a16:rowId xmlns:a16="http://schemas.microsoft.com/office/drawing/2014/main" val="856478490"/>
                  </a:ext>
                </a:extLst>
              </a:tr>
              <a:tr h="370840">
                <a:tc>
                  <a:txBody>
                    <a:bodyPr/>
                    <a:lstStyle/>
                    <a:p>
                      <a:pPr algn="l" fontAlgn="t"/>
                      <a:r>
                        <a:rPr lang="en-US" sz="1200" u="none" strike="noStrike">
                          <a:effectLst/>
                        </a:rPr>
                        <a:t>D</a:t>
                      </a:r>
                      <a:endParaRPr lang="en-US" sz="1200" b="0" i="0" u="none" strike="noStrike">
                        <a:solidFill>
                          <a:srgbClr val="000000"/>
                        </a:solidFill>
                        <a:effectLst/>
                        <a:latin typeface="Calibri" panose="020F0502020204030204" pitchFamily="34" charset="0"/>
                      </a:endParaRPr>
                    </a:p>
                  </a:txBody>
                  <a:tcPr marL="7620" marR="7620" marT="7620" marB="0"/>
                </a:tc>
                <a:tc>
                  <a:txBody>
                    <a:bodyPr/>
                    <a:lstStyle/>
                    <a:p>
                      <a:pPr algn="l" fontAlgn="t"/>
                      <a:r>
                        <a:rPr lang="ru-RU" sz="1200" u="none" strike="noStrike" dirty="0">
                          <a:effectLst/>
                        </a:rPr>
                        <a:t>Соответствующие заинтересованные стороны привлекаются для обсуждения и принятия мер по устранению существующих уязвимостей и возникающих угроз в среде </a:t>
                      </a:r>
                      <a:r>
                        <a:rPr lang="ru-RU" sz="1200" u="none" strike="noStrike" dirty="0" err="1">
                          <a:effectLst/>
                        </a:rPr>
                        <a:t>кибербезопасности</a:t>
                      </a:r>
                      <a:r>
                        <a:rPr lang="ru-RU" sz="1200" u="none" strike="noStrike" dirty="0">
                          <a:effectLst/>
                        </a:rPr>
                        <a:t>. В число заинтересованных сторон входят высшее исполнительное руководство, операционные подразделения, отдел управления рисками, отдел по управлению кадровыми ресурсами, юридический отдел, отдел </a:t>
                      </a:r>
                      <a:r>
                        <a:rPr lang="ru-RU" sz="1200" u="none" strike="noStrike" dirty="0" err="1">
                          <a:effectLst/>
                        </a:rPr>
                        <a:t>комплаенс</a:t>
                      </a:r>
                      <a:r>
                        <a:rPr lang="ru-RU" sz="1200" u="none" strike="noStrike" dirty="0">
                          <a:effectLst/>
                        </a:rPr>
                        <a:t>, поставщики и другие. При необходимости может быть создана </a:t>
                      </a:r>
                      <a:r>
                        <a:rPr lang="ru-RU" sz="1200" u="none" strike="noStrike" dirty="0" err="1">
                          <a:effectLst/>
                        </a:rPr>
                        <a:t>межфункциональная</a:t>
                      </a:r>
                      <a:r>
                        <a:rPr lang="ru-RU" sz="1200" u="none" strike="noStrike" dirty="0">
                          <a:effectLst/>
                        </a:rPr>
                        <a:t> группа по </a:t>
                      </a:r>
                      <a:r>
                        <a:rPr lang="ru-RU" sz="1200" u="none" strike="noStrike" dirty="0" err="1">
                          <a:effectLst/>
                        </a:rPr>
                        <a:t>кибербезопасности</a:t>
                      </a:r>
                      <a:r>
                        <a:rPr lang="ru-RU" sz="1200" u="none" strike="noStrike" dirty="0">
                          <a:effectLst/>
                        </a:rPr>
                        <a:t> или Комитет по ИТ.</a:t>
                      </a:r>
                      <a:endParaRPr lang="ru-RU" sz="1200" b="0" i="0" u="none" strike="noStrike" dirty="0">
                        <a:solidFill>
                          <a:srgbClr val="000000"/>
                        </a:solidFill>
                        <a:effectLst/>
                        <a:latin typeface="Calibri" panose="020F0502020204030204" pitchFamily="34" charset="0"/>
                      </a:endParaRPr>
                    </a:p>
                  </a:txBody>
                  <a:tcPr marL="7620" marR="7620" marT="7620" marB="0"/>
                </a:tc>
                <a:tc vMerge="1">
                  <a:txBody>
                    <a:bodyPr/>
                    <a:lstStyle/>
                    <a:p>
                      <a:endParaRPr lang="ru-RU"/>
                    </a:p>
                  </a:txBody>
                  <a:tcPr/>
                </a:tc>
                <a:tc>
                  <a:txBody>
                    <a:bodyPr/>
                    <a:lstStyle/>
                    <a:p>
                      <a:endParaRPr lang="ru-RU" sz="1200" dirty="0"/>
                    </a:p>
                  </a:txBody>
                  <a:tcPr/>
                </a:tc>
                <a:extLst>
                  <a:ext uri="{0D108BD9-81ED-4DB2-BD59-A6C34878D82A}">
                    <a16:rowId xmlns:a16="http://schemas.microsoft.com/office/drawing/2014/main" val="3885407757"/>
                  </a:ext>
                </a:extLst>
              </a:tr>
            </a:tbl>
          </a:graphicData>
        </a:graphic>
      </p:graphicFrame>
    </p:spTree>
    <p:extLst>
      <p:ext uri="{BB962C8B-B14F-4D97-AF65-F5344CB8AC3E}">
        <p14:creationId xmlns:p14="http://schemas.microsoft.com/office/powerpoint/2010/main" val="807129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82C3BC0-3EBF-3C4C-A3D8-795624EBC6AA}" type="slidenum">
              <a:rPr lang="en-US" smtClean="0"/>
              <a:pPr/>
              <a:t>5</a:t>
            </a:fld>
            <a:endParaRPr lang="en-US"/>
          </a:p>
        </p:txBody>
      </p:sp>
      <p:graphicFrame>
        <p:nvGraphicFramePr>
          <p:cNvPr id="7" name="Объект 6"/>
          <p:cNvGraphicFramePr>
            <a:graphicFrameLocks noGrp="1"/>
          </p:cNvGraphicFramePr>
          <p:nvPr>
            <p:ph sz="quarter" idx="15"/>
            <p:extLst>
              <p:ext uri="{D42A27DB-BD31-4B8C-83A1-F6EECF244321}">
                <p14:modId xmlns:p14="http://schemas.microsoft.com/office/powerpoint/2010/main" val="1441111013"/>
              </p:ext>
            </p:extLst>
          </p:nvPr>
        </p:nvGraphicFramePr>
        <p:xfrm>
          <a:off x="496888" y="178020"/>
          <a:ext cx="11152920" cy="6182604"/>
        </p:xfrm>
        <a:graphic>
          <a:graphicData uri="http://schemas.openxmlformats.org/drawingml/2006/table">
            <a:tbl>
              <a:tblPr firstRow="1" bandRow="1">
                <a:tableStyleId>{C083E6E3-FA7D-4D7B-A595-EF9225AFEA82}</a:tableStyleId>
              </a:tblPr>
              <a:tblGrid>
                <a:gridCol w="505435">
                  <a:extLst>
                    <a:ext uri="{9D8B030D-6E8A-4147-A177-3AD203B41FA5}">
                      <a16:colId xmlns:a16="http://schemas.microsoft.com/office/drawing/2014/main" val="1439354773"/>
                    </a:ext>
                  </a:extLst>
                </a:gridCol>
                <a:gridCol w="6664569">
                  <a:extLst>
                    <a:ext uri="{9D8B030D-6E8A-4147-A177-3AD203B41FA5}">
                      <a16:colId xmlns:a16="http://schemas.microsoft.com/office/drawing/2014/main" val="3878812964"/>
                    </a:ext>
                  </a:extLst>
                </a:gridCol>
                <a:gridCol w="2338754">
                  <a:extLst>
                    <a:ext uri="{9D8B030D-6E8A-4147-A177-3AD203B41FA5}">
                      <a16:colId xmlns:a16="http://schemas.microsoft.com/office/drawing/2014/main" val="1307985098"/>
                    </a:ext>
                  </a:extLst>
                </a:gridCol>
                <a:gridCol w="1644162">
                  <a:extLst>
                    <a:ext uri="{9D8B030D-6E8A-4147-A177-3AD203B41FA5}">
                      <a16:colId xmlns:a16="http://schemas.microsoft.com/office/drawing/2014/main" val="3142926393"/>
                    </a:ext>
                  </a:extLst>
                </a:gridCol>
              </a:tblGrid>
              <a:tr h="370840">
                <a:tc>
                  <a:txBody>
                    <a:bodyPr/>
                    <a:lstStyle/>
                    <a:p>
                      <a:endParaRPr lang="ru-RU" sz="1050" dirty="0">
                        <a:latin typeface="+mj-lt"/>
                      </a:endParaRPr>
                    </a:p>
                  </a:txBody>
                  <a:tcPr/>
                </a:tc>
                <a:tc>
                  <a:txBody>
                    <a:bodyPr/>
                    <a:lstStyle/>
                    <a:p>
                      <a:pPr algn="l" fontAlgn="t"/>
                      <a:r>
                        <a:rPr lang="ru-RU" sz="1200" u="none" strike="noStrike" dirty="0">
                          <a:effectLst/>
                        </a:rPr>
                        <a:t>Требование</a:t>
                      </a:r>
                      <a:endParaRPr lang="ru-RU" sz="1200" b="1" i="0" u="none" strike="noStrike" dirty="0">
                        <a:solidFill>
                          <a:srgbClr val="FFFFFF"/>
                        </a:solidFill>
                        <a:effectLst/>
                        <a:latin typeface="+mj-lt"/>
                      </a:endParaRPr>
                    </a:p>
                  </a:txBody>
                  <a:tcPr marL="7620" marR="7620" marT="7620" marB="0"/>
                </a:tc>
                <a:tc>
                  <a:txBody>
                    <a:bodyPr/>
                    <a:lstStyle/>
                    <a:p>
                      <a:pPr algn="l" fontAlgn="t"/>
                      <a:r>
                        <a:rPr lang="ru-RU" sz="1200" u="none" strike="noStrike" dirty="0">
                          <a:effectLst/>
                        </a:rPr>
                        <a:t>Выполненный охват или основание для исключения</a:t>
                      </a:r>
                      <a:endParaRPr lang="ru-RU" sz="1200" b="1" i="0" u="none" strike="noStrike" dirty="0">
                        <a:solidFill>
                          <a:srgbClr val="FFFFFF"/>
                        </a:solidFill>
                        <a:effectLst/>
                        <a:latin typeface="+mj-lt"/>
                      </a:endParaRPr>
                    </a:p>
                  </a:txBody>
                  <a:tcPr marL="7620" marR="7620" marT="7620" marB="0"/>
                </a:tc>
                <a:tc>
                  <a:txBody>
                    <a:bodyPr/>
                    <a:lstStyle/>
                    <a:p>
                      <a:pPr algn="l" fontAlgn="t"/>
                      <a:r>
                        <a:rPr lang="ru-RU" sz="1200" u="none" strike="noStrike" dirty="0">
                          <a:effectLst/>
                        </a:rPr>
                        <a:t>Ссылка на документацию</a:t>
                      </a:r>
                      <a:endParaRPr lang="ru-RU" sz="1200" b="1" i="0" u="none" strike="noStrike" dirty="0">
                        <a:solidFill>
                          <a:srgbClr val="FFFFFF"/>
                        </a:solidFill>
                        <a:effectLst/>
                        <a:latin typeface="+mj-lt"/>
                      </a:endParaRPr>
                    </a:p>
                  </a:txBody>
                  <a:tcPr marL="7620" marR="7620" marT="7620" marB="0"/>
                </a:tc>
                <a:extLst>
                  <a:ext uri="{0D108BD9-81ED-4DB2-BD59-A6C34878D82A}">
                    <a16:rowId xmlns:a16="http://schemas.microsoft.com/office/drawing/2014/main" val="3099122848"/>
                  </a:ext>
                </a:extLst>
              </a:tr>
              <a:tr h="277104">
                <a:tc gridSpan="4">
                  <a:txBody>
                    <a:bodyPr/>
                    <a:lstStyle/>
                    <a:p>
                      <a:r>
                        <a:rPr lang="en-US" sz="1200" dirty="0" smtClean="0"/>
                        <a:t>Risk Management</a:t>
                      </a:r>
                      <a:endParaRPr lang="ru-RU" sz="1200" b="1" dirty="0">
                        <a:latin typeface="+mj-lt"/>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76741074"/>
                  </a:ext>
                </a:extLst>
              </a:tr>
              <a:tr h="370840">
                <a:tc>
                  <a:txBody>
                    <a:bodyPr/>
                    <a:lstStyle/>
                    <a:p>
                      <a:pPr algn="l" fontAlgn="t"/>
                      <a:r>
                        <a:rPr lang="en-US" sz="1200" u="none" strike="noStrike">
                          <a:effectLst/>
                        </a:rPr>
                        <a:t>A</a:t>
                      </a:r>
                      <a:endParaRPr lang="en-US" sz="1200" b="0" i="0" u="none" strike="noStrike">
                        <a:solidFill>
                          <a:srgbClr val="000000"/>
                        </a:solidFill>
                        <a:effectLst/>
                        <a:latin typeface="+mj-lt"/>
                      </a:endParaRPr>
                    </a:p>
                  </a:txBody>
                  <a:tcPr marL="7620" marR="7620" marT="7620" marB="0"/>
                </a:tc>
                <a:tc>
                  <a:txBody>
                    <a:bodyPr/>
                    <a:lstStyle/>
                    <a:p>
                      <a:pPr algn="l" fontAlgn="t"/>
                      <a:r>
                        <a:rPr lang="ru-RU" sz="1200" u="none" strike="noStrike">
                          <a:effectLst/>
                        </a:rPr>
                        <a:t>Процессы оценки и управления рисками в организации включают выявление, анализ, смягчение последствий и мониторинг угроз в области кибербезопасности и их влияния на достижение стратегических целей.</a:t>
                      </a:r>
                      <a:endParaRPr lang="ru-RU" sz="1200" b="0" i="0" u="none" strike="noStrike">
                        <a:solidFill>
                          <a:srgbClr val="000000"/>
                        </a:solidFill>
                        <a:effectLst/>
                        <a:latin typeface="+mj-lt"/>
                      </a:endParaRPr>
                    </a:p>
                  </a:txBody>
                  <a:tcPr marL="7620" marR="7620" marT="7620" marB="0"/>
                </a:tc>
                <a:tc rowSpan="6">
                  <a:txBody>
                    <a:bodyPr/>
                    <a:lstStyle/>
                    <a:p>
                      <a:pPr algn="l" fontAlgn="ctr"/>
                      <a:r>
                        <a:rPr lang="ru-RU" sz="1200" u="none" strike="noStrike" dirty="0">
                          <a:effectLst/>
                        </a:rPr>
                        <a:t>Требования были охвачены в рамках  аудиторской проверки «Система управления информационной безопасности» </a:t>
                      </a:r>
                      <a:r>
                        <a:rPr lang="ru-RU" sz="1200" u="none" strike="noStrike" dirty="0" smtClean="0">
                          <a:effectLst/>
                        </a:rPr>
                        <a:t>в ХХХХХХХ.  </a:t>
                      </a:r>
                      <a:r>
                        <a:rPr lang="ru-RU" sz="1200" u="none" strike="noStrike" dirty="0">
                          <a:effectLst/>
                        </a:rPr>
                        <a:t>Повторная оценка целесообразна не чаще одного раза в год, в связи с чем включение в текущий план не предусмотрено.</a:t>
                      </a:r>
                      <a:endParaRPr lang="ru-RU" sz="1200" b="0" i="0" u="none" strike="noStrike" dirty="0">
                        <a:solidFill>
                          <a:srgbClr val="000000"/>
                        </a:solidFill>
                        <a:effectLst/>
                        <a:latin typeface="+mj-lt"/>
                      </a:endParaRPr>
                    </a:p>
                  </a:txBody>
                  <a:tcPr marL="7620" marR="7620" marT="7620" marB="0" anchor="ctr"/>
                </a:tc>
                <a:tc>
                  <a:txBody>
                    <a:bodyPr/>
                    <a:lstStyle/>
                    <a:p>
                      <a:endParaRPr lang="ru-RU" sz="1200" dirty="0">
                        <a:latin typeface="+mj-lt"/>
                      </a:endParaRPr>
                    </a:p>
                  </a:txBody>
                  <a:tcPr/>
                </a:tc>
                <a:extLst>
                  <a:ext uri="{0D108BD9-81ED-4DB2-BD59-A6C34878D82A}">
                    <a16:rowId xmlns:a16="http://schemas.microsoft.com/office/drawing/2014/main" val="1538867349"/>
                  </a:ext>
                </a:extLst>
              </a:tr>
              <a:tr h="370840">
                <a:tc>
                  <a:txBody>
                    <a:bodyPr/>
                    <a:lstStyle/>
                    <a:p>
                      <a:pPr algn="l" fontAlgn="t"/>
                      <a:r>
                        <a:rPr lang="en-US" sz="1200" u="none" strike="noStrike">
                          <a:effectLst/>
                        </a:rPr>
                        <a:t>B</a:t>
                      </a:r>
                      <a:endParaRPr lang="en-US" sz="1200" b="0" i="0" u="none" strike="noStrike">
                        <a:solidFill>
                          <a:srgbClr val="000000"/>
                        </a:solidFill>
                        <a:effectLst/>
                        <a:latin typeface="+mj-lt"/>
                      </a:endParaRPr>
                    </a:p>
                  </a:txBody>
                  <a:tcPr marL="7620" marR="7620" marT="7620" marB="0"/>
                </a:tc>
                <a:tc>
                  <a:txBody>
                    <a:bodyPr/>
                    <a:lstStyle/>
                    <a:p>
                      <a:pPr algn="l" fontAlgn="t"/>
                      <a:r>
                        <a:rPr lang="ru-RU" sz="1200" u="none" strike="noStrike">
                          <a:effectLst/>
                        </a:rPr>
                        <a:t>Управление рисками в области кибербезопасности осуществляется в рамках всей организации и может включать следующие области: информационные технологии, управление рисками организации, управление кадровыми ресурсами, юридические вопросы, комплаенс, операционную деятельность, цепочки поставок, бухгалтерский учет, финансы и другие.</a:t>
                      </a:r>
                      <a:endParaRPr lang="ru-RU" sz="1200" b="0" i="0" u="none" strike="noStrike">
                        <a:solidFill>
                          <a:srgbClr val="000000"/>
                        </a:solidFill>
                        <a:effectLst/>
                        <a:latin typeface="+mj-lt"/>
                      </a:endParaRPr>
                    </a:p>
                  </a:txBody>
                  <a:tcPr marL="7620" marR="7620" marT="7620" marB="0"/>
                </a:tc>
                <a:tc vMerge="1">
                  <a:txBody>
                    <a:bodyPr/>
                    <a:lstStyle/>
                    <a:p>
                      <a:endParaRPr lang="ru-RU"/>
                    </a:p>
                  </a:txBody>
                  <a:tcPr/>
                </a:tc>
                <a:tc>
                  <a:txBody>
                    <a:bodyPr/>
                    <a:lstStyle/>
                    <a:p>
                      <a:endParaRPr lang="ru-RU" sz="1200">
                        <a:latin typeface="+mj-lt"/>
                      </a:endParaRPr>
                    </a:p>
                  </a:txBody>
                  <a:tcPr/>
                </a:tc>
                <a:extLst>
                  <a:ext uri="{0D108BD9-81ED-4DB2-BD59-A6C34878D82A}">
                    <a16:rowId xmlns:a16="http://schemas.microsoft.com/office/drawing/2014/main" val="3634376556"/>
                  </a:ext>
                </a:extLst>
              </a:tr>
              <a:tr h="370840">
                <a:tc>
                  <a:txBody>
                    <a:bodyPr/>
                    <a:lstStyle/>
                    <a:p>
                      <a:pPr algn="l" fontAlgn="t"/>
                      <a:r>
                        <a:rPr lang="en-US" sz="1200" u="none" strike="noStrike">
                          <a:effectLst/>
                        </a:rPr>
                        <a:t>C</a:t>
                      </a:r>
                      <a:endParaRPr lang="en-US" sz="1200" b="0" i="0" u="none" strike="noStrike">
                        <a:solidFill>
                          <a:srgbClr val="000000"/>
                        </a:solidFill>
                        <a:effectLst/>
                        <a:latin typeface="+mj-lt"/>
                      </a:endParaRPr>
                    </a:p>
                  </a:txBody>
                  <a:tcPr marL="7620" marR="7620" marT="7620" marB="0"/>
                </a:tc>
                <a:tc>
                  <a:txBody>
                    <a:bodyPr/>
                    <a:lstStyle/>
                    <a:p>
                      <a:pPr algn="l" fontAlgn="t"/>
                      <a:r>
                        <a:rPr lang="ru-RU" sz="1200" u="none" strike="noStrike" dirty="0">
                          <a:effectLst/>
                        </a:rPr>
                        <a:t>Установлены подотчетность и ответственность за управление рисками в области </a:t>
                      </a:r>
                      <a:r>
                        <a:rPr lang="ru-RU" sz="1200" u="none" strike="noStrike" dirty="0" err="1">
                          <a:effectLst/>
                        </a:rPr>
                        <a:t>кибербезопасности</a:t>
                      </a:r>
                      <a:r>
                        <a:rPr lang="ru-RU" sz="1200" u="none" strike="noStrike" dirty="0">
                          <a:effectLst/>
                        </a:rPr>
                        <a:t>. Определены лицо или группа лиц, которые будут периодически отслеживать и сообщать о процессе управления рисками в области </a:t>
                      </a:r>
                      <a:r>
                        <a:rPr lang="ru-RU" sz="1200" u="none" strike="noStrike" dirty="0" err="1">
                          <a:effectLst/>
                        </a:rPr>
                        <a:t>кибербезопасности</a:t>
                      </a:r>
                      <a:r>
                        <a:rPr lang="ru-RU" sz="1200" u="none" strike="noStrike" dirty="0">
                          <a:effectLst/>
                        </a:rPr>
                        <a:t>, включая информацию о ресурсах, необходимых для снижения рисков и выявления возникающих угроз в области </a:t>
                      </a:r>
                      <a:r>
                        <a:rPr lang="ru-RU" sz="1200" u="none" strike="noStrike" dirty="0" err="1">
                          <a:effectLst/>
                        </a:rPr>
                        <a:t>кибербезопасности</a:t>
                      </a:r>
                      <a:r>
                        <a:rPr lang="ru-RU" sz="1200" u="none" strike="noStrike" dirty="0">
                          <a:effectLst/>
                        </a:rPr>
                        <a:t>.</a:t>
                      </a:r>
                      <a:endParaRPr lang="ru-RU" sz="1200" b="0" i="0" u="none" strike="noStrike" dirty="0">
                        <a:solidFill>
                          <a:srgbClr val="000000"/>
                        </a:solidFill>
                        <a:effectLst/>
                        <a:latin typeface="+mj-lt"/>
                      </a:endParaRPr>
                    </a:p>
                  </a:txBody>
                  <a:tcPr marL="7620" marR="7620" marT="7620" marB="0"/>
                </a:tc>
                <a:tc vMerge="1">
                  <a:txBody>
                    <a:bodyPr/>
                    <a:lstStyle/>
                    <a:p>
                      <a:endParaRPr lang="ru-RU"/>
                    </a:p>
                  </a:txBody>
                  <a:tcPr/>
                </a:tc>
                <a:tc>
                  <a:txBody>
                    <a:bodyPr/>
                    <a:lstStyle/>
                    <a:p>
                      <a:endParaRPr lang="ru-RU" sz="1200">
                        <a:latin typeface="+mj-lt"/>
                      </a:endParaRPr>
                    </a:p>
                  </a:txBody>
                  <a:tcPr/>
                </a:tc>
                <a:extLst>
                  <a:ext uri="{0D108BD9-81ED-4DB2-BD59-A6C34878D82A}">
                    <a16:rowId xmlns:a16="http://schemas.microsoft.com/office/drawing/2014/main" val="856478490"/>
                  </a:ext>
                </a:extLst>
              </a:tr>
              <a:tr h="370840">
                <a:tc>
                  <a:txBody>
                    <a:bodyPr/>
                    <a:lstStyle/>
                    <a:p>
                      <a:pPr algn="l" fontAlgn="t"/>
                      <a:r>
                        <a:rPr lang="en-US" sz="1200" u="none" strike="noStrike">
                          <a:effectLst/>
                        </a:rPr>
                        <a:t>D</a:t>
                      </a:r>
                      <a:endParaRPr lang="en-US" sz="1200" b="0" i="0" u="none" strike="noStrike">
                        <a:solidFill>
                          <a:srgbClr val="000000"/>
                        </a:solidFill>
                        <a:effectLst/>
                        <a:latin typeface="+mj-lt"/>
                      </a:endParaRPr>
                    </a:p>
                  </a:txBody>
                  <a:tcPr marL="7620" marR="7620" marT="7620" marB="0"/>
                </a:tc>
                <a:tc>
                  <a:txBody>
                    <a:bodyPr/>
                    <a:lstStyle/>
                    <a:p>
                      <a:pPr algn="l" fontAlgn="t"/>
                      <a:r>
                        <a:rPr lang="ru-RU" sz="1200" u="none" strike="noStrike" dirty="0">
                          <a:effectLst/>
                        </a:rPr>
                        <a:t>Установлен процесс быстрой эскалации информации о любом риске в области </a:t>
                      </a:r>
                      <a:r>
                        <a:rPr lang="ru-RU" sz="1200" u="none" strike="noStrike" dirty="0" err="1">
                          <a:effectLst/>
                        </a:rPr>
                        <a:t>кибербезопасности</a:t>
                      </a:r>
                      <a:r>
                        <a:rPr lang="ru-RU" sz="1200" u="none" strike="noStrike" dirty="0">
                          <a:effectLst/>
                        </a:rPr>
                        <a:t> (возникающем или ранее выявленном), который достигает неприемлемого уровня, в соответствии с внутренними нормативными документами по управлению рисками или применимыми правовыми и нормативными требованиями. Следует учитывать финансовые и нефинансовые последствия рисков в области </a:t>
                      </a:r>
                      <a:r>
                        <a:rPr lang="ru-RU" sz="1200" u="none" strike="noStrike" dirty="0" err="1">
                          <a:effectLst/>
                        </a:rPr>
                        <a:t>кибербезопасности</a:t>
                      </a:r>
                      <a:r>
                        <a:rPr lang="ru-RU" sz="1200" u="none" strike="noStrike" dirty="0">
                          <a:effectLst/>
                        </a:rPr>
                        <a:t>, в </a:t>
                      </a:r>
                      <a:r>
                        <a:rPr lang="ru-RU" sz="1200" u="none" strike="noStrike" dirty="0" err="1">
                          <a:effectLst/>
                        </a:rPr>
                        <a:t>т.ч</a:t>
                      </a:r>
                      <a:r>
                        <a:rPr lang="ru-RU" sz="1200" u="none" strike="noStrike" dirty="0">
                          <a:effectLst/>
                        </a:rPr>
                        <a:t>. по рискам, связанным с поставщиками, контрагентами и аутсорсингом. В организации должен быть разработан подход по определению уровней риска </a:t>
                      </a:r>
                      <a:r>
                        <a:rPr lang="ru-RU" sz="1200" u="none" strike="noStrike" dirty="0" err="1">
                          <a:effectLst/>
                        </a:rPr>
                        <a:t>кибербезопасности</a:t>
                      </a:r>
                      <a:r>
                        <a:rPr lang="ru-RU" sz="1200" u="none" strike="noStrike" dirty="0">
                          <a:effectLst/>
                        </a:rPr>
                        <a:t> (например, высокий, средний, низкий)</a:t>
                      </a:r>
                      <a:endParaRPr lang="ru-RU" sz="1200" b="0" i="0" u="none" strike="noStrike" dirty="0">
                        <a:solidFill>
                          <a:srgbClr val="000000"/>
                        </a:solidFill>
                        <a:effectLst/>
                        <a:latin typeface="+mj-lt"/>
                      </a:endParaRPr>
                    </a:p>
                  </a:txBody>
                  <a:tcPr marL="7620" marR="7620" marT="7620" marB="0"/>
                </a:tc>
                <a:tc vMerge="1">
                  <a:txBody>
                    <a:bodyPr/>
                    <a:lstStyle/>
                    <a:p>
                      <a:endParaRPr lang="ru-RU"/>
                    </a:p>
                  </a:txBody>
                  <a:tcPr/>
                </a:tc>
                <a:tc>
                  <a:txBody>
                    <a:bodyPr/>
                    <a:lstStyle/>
                    <a:p>
                      <a:endParaRPr lang="ru-RU" sz="1200" dirty="0">
                        <a:latin typeface="+mj-lt"/>
                      </a:endParaRPr>
                    </a:p>
                  </a:txBody>
                  <a:tcPr/>
                </a:tc>
                <a:extLst>
                  <a:ext uri="{0D108BD9-81ED-4DB2-BD59-A6C34878D82A}">
                    <a16:rowId xmlns:a16="http://schemas.microsoft.com/office/drawing/2014/main" val="3885407757"/>
                  </a:ext>
                </a:extLst>
              </a:tr>
              <a:tr h="370840">
                <a:tc>
                  <a:txBody>
                    <a:bodyPr/>
                    <a:lstStyle/>
                    <a:p>
                      <a:pPr algn="l" fontAlgn="t"/>
                      <a:r>
                        <a:rPr lang="en-US" sz="1200" u="none" strike="noStrike">
                          <a:effectLst/>
                        </a:rPr>
                        <a:t>E</a:t>
                      </a:r>
                      <a:endParaRPr lang="en-US" sz="1200" b="0" i="0" u="none" strike="noStrike">
                        <a:solidFill>
                          <a:srgbClr val="000000"/>
                        </a:solidFill>
                        <a:effectLst/>
                        <a:latin typeface="+mj-lt"/>
                      </a:endParaRPr>
                    </a:p>
                  </a:txBody>
                  <a:tcPr marL="7620" marR="7620" marT="7620" marB="0"/>
                </a:tc>
                <a:tc>
                  <a:txBody>
                    <a:bodyPr/>
                    <a:lstStyle/>
                    <a:p>
                      <a:pPr algn="l" fontAlgn="t"/>
                      <a:r>
                        <a:rPr lang="ru-RU" sz="1200" u="none" strike="noStrike">
                          <a:effectLst/>
                        </a:rPr>
                        <a:t>Разработан процесс информирования менеджмента и сотрудников о рисках в области кибербезопасности, а также периодического рассмотрения менеджментом проблем, пробелов, недостатков или нарушений контроля, включая своевременное предоставление отчетности, планов мероприятию по снижению или устранению рисков и рассмотрение отчетности уполномоченными лицами и органами по устранению недостатков.</a:t>
                      </a:r>
                      <a:endParaRPr lang="ru-RU" sz="1200" b="0" i="0" u="none" strike="noStrike">
                        <a:solidFill>
                          <a:srgbClr val="000000"/>
                        </a:solidFill>
                        <a:effectLst/>
                        <a:latin typeface="+mj-lt"/>
                      </a:endParaRPr>
                    </a:p>
                  </a:txBody>
                  <a:tcPr marL="7620" marR="7620" marT="7620" marB="0"/>
                </a:tc>
                <a:tc vMerge="1">
                  <a:txBody>
                    <a:bodyPr/>
                    <a:lstStyle/>
                    <a:p>
                      <a:pPr algn="l" fontAlgn="ctr"/>
                      <a:endParaRPr lang="ru-RU" sz="1200" b="0" i="0" u="none" strike="noStrike" dirty="0">
                        <a:solidFill>
                          <a:srgbClr val="000000"/>
                        </a:solidFill>
                        <a:effectLst/>
                        <a:latin typeface="+mj-lt"/>
                      </a:endParaRPr>
                    </a:p>
                  </a:txBody>
                  <a:tcPr marL="7620" marR="7620" marT="7620" marB="0" anchor="ctr"/>
                </a:tc>
                <a:tc>
                  <a:txBody>
                    <a:bodyPr/>
                    <a:lstStyle/>
                    <a:p>
                      <a:endParaRPr lang="ru-RU" sz="1200" dirty="0">
                        <a:latin typeface="+mj-lt"/>
                      </a:endParaRPr>
                    </a:p>
                  </a:txBody>
                  <a:tcPr/>
                </a:tc>
                <a:extLst>
                  <a:ext uri="{0D108BD9-81ED-4DB2-BD59-A6C34878D82A}">
                    <a16:rowId xmlns:a16="http://schemas.microsoft.com/office/drawing/2014/main" val="2754527716"/>
                  </a:ext>
                </a:extLst>
              </a:tr>
              <a:tr h="370840">
                <a:tc>
                  <a:txBody>
                    <a:bodyPr/>
                    <a:lstStyle/>
                    <a:p>
                      <a:pPr algn="l" fontAlgn="t"/>
                      <a:r>
                        <a:rPr lang="en-US" sz="1200" u="none" strike="noStrike">
                          <a:effectLst/>
                        </a:rPr>
                        <a:t>F</a:t>
                      </a:r>
                      <a:endParaRPr lang="en-US" sz="1200" b="0" i="0" u="none" strike="noStrike">
                        <a:solidFill>
                          <a:srgbClr val="000000"/>
                        </a:solidFill>
                        <a:effectLst/>
                        <a:latin typeface="+mj-lt"/>
                      </a:endParaRPr>
                    </a:p>
                  </a:txBody>
                  <a:tcPr marL="7620" marR="7620" marT="7620" marB="0"/>
                </a:tc>
                <a:tc>
                  <a:txBody>
                    <a:bodyPr/>
                    <a:lstStyle/>
                    <a:p>
                      <a:pPr algn="l" fontAlgn="t"/>
                      <a:r>
                        <a:rPr lang="ru-RU" sz="1200" u="none" strike="noStrike" dirty="0">
                          <a:effectLst/>
                        </a:rPr>
                        <a:t>Организация внедрила процесс реагирования на инциденты в области </a:t>
                      </a:r>
                      <a:r>
                        <a:rPr lang="ru-RU" sz="1200" u="none" strike="noStrike" dirty="0" err="1">
                          <a:effectLst/>
                        </a:rPr>
                        <a:t>кибербезопасности</a:t>
                      </a:r>
                      <a:r>
                        <a:rPr lang="ru-RU" sz="1200" u="none" strike="noStrike" dirty="0">
                          <a:effectLst/>
                        </a:rPr>
                        <a:t> и последующего восстановления, который включает обнаружение, локализацию, восстановление и анализ после инцидента. Процесс реагирования на инциденты и последующего восстановления периодически проверяется </a:t>
                      </a:r>
                      <a:endParaRPr lang="ru-RU" sz="1200" b="0" i="0" u="none" strike="noStrike" dirty="0">
                        <a:solidFill>
                          <a:srgbClr val="000000"/>
                        </a:solidFill>
                        <a:effectLst/>
                        <a:latin typeface="+mj-lt"/>
                      </a:endParaRPr>
                    </a:p>
                  </a:txBody>
                  <a:tcPr marL="7620" marR="7620" marT="7620" marB="0"/>
                </a:tc>
                <a:tc vMerge="1">
                  <a:txBody>
                    <a:bodyPr/>
                    <a:lstStyle/>
                    <a:p>
                      <a:pPr algn="l" fontAlgn="ctr"/>
                      <a:endParaRPr lang="ru-RU" sz="1200" b="0" i="0" u="none" strike="noStrike" dirty="0">
                        <a:solidFill>
                          <a:srgbClr val="000000"/>
                        </a:solidFill>
                        <a:effectLst/>
                        <a:latin typeface="+mj-lt"/>
                      </a:endParaRPr>
                    </a:p>
                  </a:txBody>
                  <a:tcPr marL="7620" marR="7620" marT="7620" marB="0" anchor="ctr"/>
                </a:tc>
                <a:tc>
                  <a:txBody>
                    <a:bodyPr/>
                    <a:lstStyle/>
                    <a:p>
                      <a:endParaRPr lang="ru-RU" sz="1200" dirty="0">
                        <a:latin typeface="+mj-lt"/>
                      </a:endParaRPr>
                    </a:p>
                  </a:txBody>
                  <a:tcPr/>
                </a:tc>
                <a:extLst>
                  <a:ext uri="{0D108BD9-81ED-4DB2-BD59-A6C34878D82A}">
                    <a16:rowId xmlns:a16="http://schemas.microsoft.com/office/drawing/2014/main" val="950974122"/>
                  </a:ext>
                </a:extLst>
              </a:tr>
            </a:tbl>
          </a:graphicData>
        </a:graphic>
      </p:graphicFrame>
    </p:spTree>
    <p:extLst>
      <p:ext uri="{BB962C8B-B14F-4D97-AF65-F5344CB8AC3E}">
        <p14:creationId xmlns:p14="http://schemas.microsoft.com/office/powerpoint/2010/main" val="52734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82C3BC0-3EBF-3C4C-A3D8-795624EBC6AA}" type="slidenum">
              <a:rPr lang="en-US" smtClean="0"/>
              <a:pPr/>
              <a:t>6</a:t>
            </a:fld>
            <a:endParaRPr lang="en-US"/>
          </a:p>
        </p:txBody>
      </p:sp>
      <p:graphicFrame>
        <p:nvGraphicFramePr>
          <p:cNvPr id="7" name="Объект 6"/>
          <p:cNvGraphicFramePr>
            <a:graphicFrameLocks noGrp="1"/>
          </p:cNvGraphicFramePr>
          <p:nvPr>
            <p:ph sz="quarter" idx="15"/>
            <p:extLst>
              <p:ext uri="{D42A27DB-BD31-4B8C-83A1-F6EECF244321}">
                <p14:modId xmlns:p14="http://schemas.microsoft.com/office/powerpoint/2010/main" val="1544999517"/>
              </p:ext>
            </p:extLst>
          </p:nvPr>
        </p:nvGraphicFramePr>
        <p:xfrm>
          <a:off x="496888" y="178020"/>
          <a:ext cx="11152920" cy="5626344"/>
        </p:xfrm>
        <a:graphic>
          <a:graphicData uri="http://schemas.openxmlformats.org/drawingml/2006/table">
            <a:tbl>
              <a:tblPr firstRow="1" bandRow="1">
                <a:tableStyleId>{0E3FDE45-AF77-4B5C-9715-49D594BDF05E}</a:tableStyleId>
              </a:tblPr>
              <a:tblGrid>
                <a:gridCol w="505435">
                  <a:extLst>
                    <a:ext uri="{9D8B030D-6E8A-4147-A177-3AD203B41FA5}">
                      <a16:colId xmlns:a16="http://schemas.microsoft.com/office/drawing/2014/main" val="1439354773"/>
                    </a:ext>
                  </a:extLst>
                </a:gridCol>
                <a:gridCol w="6664569">
                  <a:extLst>
                    <a:ext uri="{9D8B030D-6E8A-4147-A177-3AD203B41FA5}">
                      <a16:colId xmlns:a16="http://schemas.microsoft.com/office/drawing/2014/main" val="3878812964"/>
                    </a:ext>
                  </a:extLst>
                </a:gridCol>
                <a:gridCol w="2338754">
                  <a:extLst>
                    <a:ext uri="{9D8B030D-6E8A-4147-A177-3AD203B41FA5}">
                      <a16:colId xmlns:a16="http://schemas.microsoft.com/office/drawing/2014/main" val="1307985098"/>
                    </a:ext>
                  </a:extLst>
                </a:gridCol>
                <a:gridCol w="1644162">
                  <a:extLst>
                    <a:ext uri="{9D8B030D-6E8A-4147-A177-3AD203B41FA5}">
                      <a16:colId xmlns:a16="http://schemas.microsoft.com/office/drawing/2014/main" val="3142926393"/>
                    </a:ext>
                  </a:extLst>
                </a:gridCol>
              </a:tblGrid>
              <a:tr h="370840">
                <a:tc>
                  <a:txBody>
                    <a:bodyPr/>
                    <a:lstStyle/>
                    <a:p>
                      <a:endParaRPr lang="ru-RU" sz="1050" dirty="0">
                        <a:latin typeface="+mj-lt"/>
                      </a:endParaRPr>
                    </a:p>
                  </a:txBody>
                  <a:tcPr/>
                </a:tc>
                <a:tc>
                  <a:txBody>
                    <a:bodyPr/>
                    <a:lstStyle/>
                    <a:p>
                      <a:pPr algn="l" fontAlgn="t"/>
                      <a:r>
                        <a:rPr lang="ru-RU" sz="1200" u="none" strike="noStrike" dirty="0">
                          <a:effectLst/>
                        </a:rPr>
                        <a:t>Требование</a:t>
                      </a:r>
                      <a:endParaRPr lang="ru-RU" sz="1200" b="1" i="0" u="none" strike="noStrike" dirty="0">
                        <a:solidFill>
                          <a:srgbClr val="FFFFFF"/>
                        </a:solidFill>
                        <a:effectLst/>
                        <a:latin typeface="+mj-lt"/>
                      </a:endParaRPr>
                    </a:p>
                  </a:txBody>
                  <a:tcPr marL="7620" marR="7620" marT="7620" marB="0"/>
                </a:tc>
                <a:tc>
                  <a:txBody>
                    <a:bodyPr/>
                    <a:lstStyle/>
                    <a:p>
                      <a:pPr algn="l" fontAlgn="t"/>
                      <a:r>
                        <a:rPr lang="ru-RU" sz="1200" u="none" strike="noStrike" dirty="0">
                          <a:effectLst/>
                        </a:rPr>
                        <a:t>Выполненный охват или основание для исключения</a:t>
                      </a:r>
                      <a:endParaRPr lang="ru-RU" sz="1200" b="1" i="0" u="none" strike="noStrike" dirty="0">
                        <a:solidFill>
                          <a:srgbClr val="FFFFFF"/>
                        </a:solidFill>
                        <a:effectLst/>
                        <a:latin typeface="+mj-lt"/>
                      </a:endParaRPr>
                    </a:p>
                  </a:txBody>
                  <a:tcPr marL="7620" marR="7620" marT="7620" marB="0"/>
                </a:tc>
                <a:tc>
                  <a:txBody>
                    <a:bodyPr/>
                    <a:lstStyle/>
                    <a:p>
                      <a:pPr algn="l" fontAlgn="t"/>
                      <a:r>
                        <a:rPr lang="ru-RU" sz="1200" u="none" strike="noStrike" dirty="0">
                          <a:effectLst/>
                        </a:rPr>
                        <a:t>Ссылка на документацию</a:t>
                      </a:r>
                      <a:endParaRPr lang="ru-RU" sz="1200" b="1" i="0" u="none" strike="noStrike" dirty="0">
                        <a:solidFill>
                          <a:srgbClr val="FFFFFF"/>
                        </a:solidFill>
                        <a:effectLst/>
                        <a:latin typeface="+mj-lt"/>
                      </a:endParaRPr>
                    </a:p>
                  </a:txBody>
                  <a:tcPr marL="7620" marR="7620" marT="7620" marB="0"/>
                </a:tc>
                <a:extLst>
                  <a:ext uri="{0D108BD9-81ED-4DB2-BD59-A6C34878D82A}">
                    <a16:rowId xmlns:a16="http://schemas.microsoft.com/office/drawing/2014/main" val="3099122848"/>
                  </a:ext>
                </a:extLst>
              </a:tr>
              <a:tr h="277104">
                <a:tc gridSpan="4">
                  <a:txBody>
                    <a:bodyPr/>
                    <a:lstStyle/>
                    <a:p>
                      <a:r>
                        <a:rPr lang="en-US" sz="1200" dirty="0" smtClean="0"/>
                        <a:t>Controls</a:t>
                      </a:r>
                      <a:endParaRPr lang="ru-RU" sz="1200" b="1" dirty="0">
                        <a:latin typeface="+mj-lt"/>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76741074"/>
                  </a:ext>
                </a:extLst>
              </a:tr>
              <a:tr h="370840">
                <a:tc>
                  <a:txBody>
                    <a:bodyPr/>
                    <a:lstStyle/>
                    <a:p>
                      <a:pPr algn="l" fontAlgn="t"/>
                      <a:r>
                        <a:rPr lang="en-US" sz="1200" b="0" i="0" u="none" strike="noStrike">
                          <a:solidFill>
                            <a:srgbClr val="000000"/>
                          </a:solidFill>
                          <a:effectLst/>
                          <a:latin typeface="+mj-lt"/>
                        </a:rPr>
                        <a:t>A</a:t>
                      </a:r>
                    </a:p>
                  </a:txBody>
                  <a:tcPr marL="7620" marR="7620" marT="7620" marB="0"/>
                </a:tc>
                <a:tc>
                  <a:txBody>
                    <a:bodyPr/>
                    <a:lstStyle/>
                    <a:p>
                      <a:pPr algn="l" fontAlgn="t"/>
                      <a:r>
                        <a:rPr lang="ru-RU" sz="1200" b="0" i="0" u="none" strike="noStrike">
                          <a:solidFill>
                            <a:srgbClr val="000000"/>
                          </a:solidFill>
                          <a:effectLst/>
                          <a:latin typeface="+mj-lt"/>
                        </a:rPr>
                        <a:t>Установлен процесс, обеспечивающий наличие средств внутреннего контроля (в т.ч. реализованы технические меры защиты, такие как антивирус, firewall, IDS/IPS (не ограничиваясь)) и средств контроля со стороны поставщиков для защиты конфиденциальности, целостности и доступности систем и данных организации. Проводятся периодические оценки с целью определить функционируют ли средства контроля таким образом, чтобы способствовать достижению целей организации в области кибербезопасности и оперативному решению проблем.</a:t>
                      </a:r>
                    </a:p>
                  </a:txBody>
                  <a:tcPr marL="7620" marR="7620" marT="7620" marB="0"/>
                </a:tc>
                <a:tc rowSpan="5">
                  <a:txBody>
                    <a:bodyPr/>
                    <a:lstStyle/>
                    <a:p>
                      <a:pPr algn="l" fontAlgn="ctr"/>
                      <a:r>
                        <a:rPr lang="ru-RU" sz="1200" u="none" strike="noStrike" dirty="0" smtClean="0">
                          <a:effectLst/>
                        </a:rPr>
                        <a:t>Оценка данного требования будет включена в объем</a:t>
                      </a:r>
                      <a:r>
                        <a:rPr lang="ru-RU" sz="1200" u="none" strike="noStrike" baseline="0" dirty="0" smtClean="0">
                          <a:effectLst/>
                        </a:rPr>
                        <a:t> текущей </a:t>
                      </a:r>
                      <a:r>
                        <a:rPr lang="ru-RU" sz="1200" u="none" strike="noStrike" dirty="0" smtClean="0">
                          <a:effectLst/>
                        </a:rPr>
                        <a:t>аудиторской проверки</a:t>
                      </a:r>
                      <a:endParaRPr lang="ru-RU" sz="1200" b="0" i="0" u="none" strike="noStrike" dirty="0">
                        <a:solidFill>
                          <a:srgbClr val="000000"/>
                        </a:solidFill>
                        <a:effectLst/>
                        <a:latin typeface="+mj-lt"/>
                      </a:endParaRPr>
                    </a:p>
                  </a:txBody>
                  <a:tcPr marL="7620" marR="7620" marT="7620" marB="0" anchor="ctr"/>
                </a:tc>
                <a:tc>
                  <a:txBody>
                    <a:bodyPr/>
                    <a:lstStyle/>
                    <a:p>
                      <a:endParaRPr lang="ru-RU" sz="1200" dirty="0">
                        <a:latin typeface="+mj-lt"/>
                      </a:endParaRPr>
                    </a:p>
                  </a:txBody>
                  <a:tcPr/>
                </a:tc>
                <a:extLst>
                  <a:ext uri="{0D108BD9-81ED-4DB2-BD59-A6C34878D82A}">
                    <a16:rowId xmlns:a16="http://schemas.microsoft.com/office/drawing/2014/main" val="1538867349"/>
                  </a:ext>
                </a:extLst>
              </a:tr>
              <a:tr h="370840">
                <a:tc>
                  <a:txBody>
                    <a:bodyPr/>
                    <a:lstStyle/>
                    <a:p>
                      <a:pPr algn="l" fontAlgn="t"/>
                      <a:r>
                        <a:rPr lang="en-US" sz="1200" b="0" i="0" u="none" strike="noStrike">
                          <a:solidFill>
                            <a:srgbClr val="000000"/>
                          </a:solidFill>
                          <a:effectLst/>
                          <a:latin typeface="+mj-lt"/>
                        </a:rPr>
                        <a:t>B</a:t>
                      </a:r>
                    </a:p>
                  </a:txBody>
                  <a:tcPr marL="7620" marR="7620" marT="7620" marB="0"/>
                </a:tc>
                <a:tc>
                  <a:txBody>
                    <a:bodyPr/>
                    <a:lstStyle/>
                    <a:p>
                      <a:pPr algn="l" fontAlgn="t"/>
                      <a:r>
                        <a:rPr lang="ru-RU" sz="1200" b="0" i="0" u="none" strike="noStrike">
                          <a:solidFill>
                            <a:srgbClr val="000000"/>
                          </a:solidFill>
                          <a:effectLst/>
                          <a:latin typeface="+mj-lt"/>
                        </a:rPr>
                        <a:t>Установлен и периодически оценивается процесс управления кадровыми ресурсами, включающий возможности регулярного обучения (минимум один раз в год, в т.ч. с получением сертификатов в кибер-области) с целью развития и поддержания технических компетенций для работы по кибербезопасности</a:t>
                      </a:r>
                    </a:p>
                  </a:txBody>
                  <a:tcPr marL="7620" marR="7620" marT="7620" marB="0"/>
                </a:tc>
                <a:tc vMerge="1">
                  <a:txBody>
                    <a:bodyPr/>
                    <a:lstStyle/>
                    <a:p>
                      <a:endParaRPr lang="ru-RU"/>
                    </a:p>
                  </a:txBody>
                  <a:tcPr/>
                </a:tc>
                <a:tc>
                  <a:txBody>
                    <a:bodyPr/>
                    <a:lstStyle/>
                    <a:p>
                      <a:endParaRPr lang="ru-RU" sz="1200">
                        <a:latin typeface="+mj-lt"/>
                      </a:endParaRPr>
                    </a:p>
                  </a:txBody>
                  <a:tcPr/>
                </a:tc>
                <a:extLst>
                  <a:ext uri="{0D108BD9-81ED-4DB2-BD59-A6C34878D82A}">
                    <a16:rowId xmlns:a16="http://schemas.microsoft.com/office/drawing/2014/main" val="3634376556"/>
                  </a:ext>
                </a:extLst>
              </a:tr>
              <a:tr h="370840">
                <a:tc>
                  <a:txBody>
                    <a:bodyPr/>
                    <a:lstStyle/>
                    <a:p>
                      <a:pPr algn="l" fontAlgn="t"/>
                      <a:r>
                        <a:rPr lang="en-US" sz="1200" b="0" i="0" u="none" strike="noStrike">
                          <a:solidFill>
                            <a:srgbClr val="000000"/>
                          </a:solidFill>
                          <a:effectLst/>
                          <a:latin typeface="+mj-lt"/>
                        </a:rPr>
                        <a:t>C</a:t>
                      </a:r>
                    </a:p>
                  </a:txBody>
                  <a:tcPr marL="7620" marR="7620" marT="7620" marB="0"/>
                </a:tc>
                <a:tc>
                  <a:txBody>
                    <a:bodyPr/>
                    <a:lstStyle/>
                    <a:p>
                      <a:pPr algn="l" fontAlgn="t"/>
                      <a:r>
                        <a:rPr lang="ru-RU" sz="1200" b="0" i="0" u="none" strike="noStrike" dirty="0">
                          <a:solidFill>
                            <a:srgbClr val="000000"/>
                          </a:solidFill>
                          <a:effectLst/>
                          <a:latin typeface="+mj-lt"/>
                        </a:rPr>
                        <a:t>Установлен процесс, позволяющий постоянно отслеживать и сообщать о возникающих угрозах и уязвимостях в области </a:t>
                      </a:r>
                      <a:r>
                        <a:rPr lang="ru-RU" sz="1200" b="0" i="0" u="none" strike="noStrike" dirty="0" err="1">
                          <a:solidFill>
                            <a:srgbClr val="000000"/>
                          </a:solidFill>
                          <a:effectLst/>
                          <a:latin typeface="+mj-lt"/>
                        </a:rPr>
                        <a:t>кибербезопасности</a:t>
                      </a:r>
                      <a:r>
                        <a:rPr lang="ru-RU" sz="1200" b="0" i="0" u="none" strike="noStrike" dirty="0">
                          <a:solidFill>
                            <a:srgbClr val="000000"/>
                          </a:solidFill>
                          <a:effectLst/>
                          <a:latin typeface="+mj-lt"/>
                        </a:rPr>
                        <a:t>, а также выявлять, </a:t>
                      </a:r>
                      <a:r>
                        <a:rPr lang="ru-RU" sz="1200" b="0" i="0" u="none" strike="noStrike" dirty="0" err="1">
                          <a:solidFill>
                            <a:srgbClr val="000000"/>
                          </a:solidFill>
                          <a:effectLst/>
                          <a:latin typeface="+mj-lt"/>
                        </a:rPr>
                        <a:t>приоритизировать</a:t>
                      </a:r>
                      <a:r>
                        <a:rPr lang="ru-RU" sz="1200" b="0" i="0" u="none" strike="noStrike" dirty="0">
                          <a:solidFill>
                            <a:srgbClr val="000000"/>
                          </a:solidFill>
                          <a:effectLst/>
                          <a:latin typeface="+mj-lt"/>
                        </a:rPr>
                        <a:t> и реализовывать возможности для улучшения работы в области </a:t>
                      </a:r>
                      <a:r>
                        <a:rPr lang="ru-RU" sz="1200" b="0" i="0" u="none" strike="noStrike" dirty="0" err="1">
                          <a:solidFill>
                            <a:srgbClr val="000000"/>
                          </a:solidFill>
                          <a:effectLst/>
                          <a:latin typeface="+mj-lt"/>
                        </a:rPr>
                        <a:t>кибербезопасности</a:t>
                      </a:r>
                      <a:r>
                        <a:rPr lang="ru-RU" sz="1200" b="0" i="0" u="none" strike="noStrike" dirty="0">
                          <a:solidFill>
                            <a:srgbClr val="000000"/>
                          </a:solidFill>
                          <a:effectLst/>
                          <a:latin typeface="+mj-lt"/>
                        </a:rPr>
                        <a:t>. Предусмотрено периодическое (минимум один раз в год) тестирование (сценарное обсуждение) рисков </a:t>
                      </a:r>
                      <a:r>
                        <a:rPr lang="ru-RU" sz="1200" b="0" i="0" u="none" strike="noStrike" dirty="0" err="1">
                          <a:solidFill>
                            <a:srgbClr val="000000"/>
                          </a:solidFill>
                          <a:effectLst/>
                          <a:latin typeface="+mj-lt"/>
                        </a:rPr>
                        <a:t>кибербезопасности</a:t>
                      </a:r>
                      <a:r>
                        <a:rPr lang="ru-RU" sz="1200" b="0" i="0" u="none" strike="noStrike" dirty="0">
                          <a:solidFill>
                            <a:srgbClr val="000000"/>
                          </a:solidFill>
                          <a:effectLst/>
                          <a:latin typeface="+mj-lt"/>
                        </a:rPr>
                        <a:t> и предоставление отчета о результатах высшему исполнительному органу и заинтересованным сторонам, разработаны Планы действий.</a:t>
                      </a:r>
                    </a:p>
                  </a:txBody>
                  <a:tcPr marL="7620" marR="7620" marT="7620" marB="0"/>
                </a:tc>
                <a:tc vMerge="1">
                  <a:txBody>
                    <a:bodyPr/>
                    <a:lstStyle/>
                    <a:p>
                      <a:endParaRPr lang="ru-RU"/>
                    </a:p>
                  </a:txBody>
                  <a:tcPr/>
                </a:tc>
                <a:tc>
                  <a:txBody>
                    <a:bodyPr/>
                    <a:lstStyle/>
                    <a:p>
                      <a:endParaRPr lang="ru-RU" sz="1200" dirty="0">
                        <a:latin typeface="+mj-lt"/>
                      </a:endParaRPr>
                    </a:p>
                  </a:txBody>
                  <a:tcPr/>
                </a:tc>
                <a:extLst>
                  <a:ext uri="{0D108BD9-81ED-4DB2-BD59-A6C34878D82A}">
                    <a16:rowId xmlns:a16="http://schemas.microsoft.com/office/drawing/2014/main" val="856478490"/>
                  </a:ext>
                </a:extLst>
              </a:tr>
              <a:tr h="370840">
                <a:tc>
                  <a:txBody>
                    <a:bodyPr/>
                    <a:lstStyle/>
                    <a:p>
                      <a:pPr algn="l" fontAlgn="t"/>
                      <a:r>
                        <a:rPr lang="en-US" sz="1200" b="0" i="0" u="none" strike="noStrike">
                          <a:solidFill>
                            <a:srgbClr val="000000"/>
                          </a:solidFill>
                          <a:effectLst/>
                          <a:latin typeface="+mj-lt"/>
                        </a:rPr>
                        <a:t>D</a:t>
                      </a:r>
                    </a:p>
                  </a:txBody>
                  <a:tcPr marL="7620" marR="7620" marT="7620" marB="0"/>
                </a:tc>
                <a:tc>
                  <a:txBody>
                    <a:bodyPr/>
                    <a:lstStyle/>
                    <a:p>
                      <a:pPr algn="l" fontAlgn="t"/>
                      <a:r>
                        <a:rPr lang="ru-RU" sz="1200" b="0" i="0" u="none" strike="noStrike" dirty="0" err="1">
                          <a:solidFill>
                            <a:srgbClr val="000000"/>
                          </a:solidFill>
                          <a:effectLst/>
                          <a:latin typeface="+mj-lt"/>
                        </a:rPr>
                        <a:t>Кибербезопасность</a:t>
                      </a:r>
                      <a:r>
                        <a:rPr lang="ru-RU" sz="1200" b="0" i="0" u="none" strike="noStrike" dirty="0">
                          <a:solidFill>
                            <a:srgbClr val="000000"/>
                          </a:solidFill>
                          <a:effectLst/>
                          <a:latin typeface="+mj-lt"/>
                        </a:rPr>
                        <a:t> включена в управление жизненным циклом (выбор, использование, техническое обслуживание и вывод из эксплуатации) всех </a:t>
                      </a:r>
                      <a:r>
                        <a:rPr lang="ru-RU" sz="1200" b="0" i="0" u="none" strike="noStrike" dirty="0" err="1">
                          <a:solidFill>
                            <a:srgbClr val="000000"/>
                          </a:solidFill>
                          <a:effectLst/>
                          <a:latin typeface="+mj-lt"/>
                        </a:rPr>
                        <a:t>ИТактивов</a:t>
                      </a:r>
                      <a:r>
                        <a:rPr lang="ru-RU" sz="1200" b="0" i="0" u="none" strike="noStrike" dirty="0">
                          <a:solidFill>
                            <a:srgbClr val="000000"/>
                          </a:solidFill>
                          <a:effectLst/>
                          <a:latin typeface="+mj-lt"/>
                        </a:rPr>
                        <a:t>, включая аппаратное и программное обеспечение, а также услуги поставщиков. Разработаны планы обеспечения непрерывности и восстановления после сбоев (BCP/DRP)</a:t>
                      </a:r>
                    </a:p>
                  </a:txBody>
                  <a:tcPr marL="7620" marR="7620" marT="7620" marB="0"/>
                </a:tc>
                <a:tc vMerge="1">
                  <a:txBody>
                    <a:bodyPr/>
                    <a:lstStyle/>
                    <a:p>
                      <a:endParaRPr lang="ru-RU"/>
                    </a:p>
                  </a:txBody>
                  <a:tcPr/>
                </a:tc>
                <a:tc>
                  <a:txBody>
                    <a:bodyPr/>
                    <a:lstStyle/>
                    <a:p>
                      <a:endParaRPr lang="ru-RU" sz="1200" dirty="0">
                        <a:latin typeface="+mj-lt"/>
                      </a:endParaRPr>
                    </a:p>
                  </a:txBody>
                  <a:tcPr/>
                </a:tc>
                <a:extLst>
                  <a:ext uri="{0D108BD9-81ED-4DB2-BD59-A6C34878D82A}">
                    <a16:rowId xmlns:a16="http://schemas.microsoft.com/office/drawing/2014/main" val="3885407757"/>
                  </a:ext>
                </a:extLst>
              </a:tr>
              <a:tr h="370840">
                <a:tc>
                  <a:txBody>
                    <a:bodyPr/>
                    <a:lstStyle/>
                    <a:p>
                      <a:pPr algn="l" fontAlgn="t"/>
                      <a:r>
                        <a:rPr lang="en-US" sz="1200" b="0" i="0" u="none" strike="noStrike">
                          <a:solidFill>
                            <a:srgbClr val="000000"/>
                          </a:solidFill>
                          <a:effectLst/>
                          <a:latin typeface="+mj-lt"/>
                        </a:rPr>
                        <a:t>E</a:t>
                      </a:r>
                    </a:p>
                  </a:txBody>
                  <a:tcPr marL="7620" marR="7620" marT="7620" marB="0"/>
                </a:tc>
                <a:tc>
                  <a:txBody>
                    <a:bodyPr/>
                    <a:lstStyle/>
                    <a:p>
                      <a:pPr algn="l" fontAlgn="t"/>
                      <a:r>
                        <a:rPr lang="ru-RU" sz="1200" b="0" i="0" u="none" strike="noStrike" dirty="0">
                          <a:solidFill>
                            <a:srgbClr val="000000"/>
                          </a:solidFill>
                          <a:effectLst/>
                          <a:latin typeface="+mj-lt"/>
                        </a:rPr>
                        <a:t>Установлены процессы для поддержания </a:t>
                      </a:r>
                      <a:r>
                        <a:rPr lang="ru-RU" sz="1200" b="0" i="0" u="none" strike="noStrike" dirty="0" err="1">
                          <a:solidFill>
                            <a:srgbClr val="000000"/>
                          </a:solidFill>
                          <a:effectLst/>
                          <a:latin typeface="+mj-lt"/>
                        </a:rPr>
                        <a:t>кибербезопасности</a:t>
                      </a:r>
                      <a:r>
                        <a:rPr lang="ru-RU" sz="1200" b="0" i="0" u="none" strike="noStrike" dirty="0">
                          <a:solidFill>
                            <a:srgbClr val="000000"/>
                          </a:solidFill>
                          <a:effectLst/>
                          <a:latin typeface="+mj-lt"/>
                        </a:rPr>
                        <a:t>, включая конфигурирование, управление устройствами конечных пользователей, шифрование, внесение исправлений, управление доступом пользователей (например, RBAC, MFA, принцип наименьших прав), а также мониторинг доступности, производительности, </a:t>
                      </a:r>
                      <a:r>
                        <a:rPr lang="ru-RU" sz="1200" b="0" i="0" u="none" strike="noStrike" dirty="0" err="1">
                          <a:solidFill>
                            <a:srgbClr val="000000"/>
                          </a:solidFill>
                          <a:effectLst/>
                          <a:latin typeface="+mj-lt"/>
                        </a:rPr>
                        <a:t>логирования</a:t>
                      </a:r>
                      <a:r>
                        <a:rPr lang="ru-RU" sz="1200" b="0" i="0" u="none" strike="noStrike" dirty="0">
                          <a:solidFill>
                            <a:srgbClr val="000000"/>
                          </a:solidFill>
                          <a:effectLst/>
                          <a:latin typeface="+mj-lt"/>
                        </a:rPr>
                        <a:t> безопасности. Рекомендации по </a:t>
                      </a:r>
                      <a:r>
                        <a:rPr lang="ru-RU" sz="1200" b="0" i="0" u="none" strike="noStrike" dirty="0" err="1">
                          <a:solidFill>
                            <a:srgbClr val="000000"/>
                          </a:solidFill>
                          <a:effectLst/>
                          <a:latin typeface="+mj-lt"/>
                        </a:rPr>
                        <a:t>кибербезопасности</a:t>
                      </a:r>
                      <a:r>
                        <a:rPr lang="ru-RU" sz="1200" b="0" i="0" u="none" strike="noStrike" dirty="0">
                          <a:solidFill>
                            <a:srgbClr val="000000"/>
                          </a:solidFill>
                          <a:effectLst/>
                          <a:latin typeface="+mj-lt"/>
                        </a:rPr>
                        <a:t> учитываются при разработке программного обеспечения (методология </a:t>
                      </a:r>
                      <a:r>
                        <a:rPr lang="ru-RU" sz="1200" b="0" i="0" u="none" strike="noStrike" dirty="0" err="1">
                          <a:solidFill>
                            <a:srgbClr val="000000"/>
                          </a:solidFill>
                          <a:effectLst/>
                          <a:latin typeface="+mj-lt"/>
                        </a:rPr>
                        <a:t>DevSecOps</a:t>
                      </a:r>
                      <a:r>
                        <a:rPr lang="ru-RU" sz="1200" b="0" i="0" u="none" strike="noStrike" dirty="0">
                          <a:solidFill>
                            <a:srgbClr val="000000"/>
                          </a:solidFill>
                          <a:effectLst/>
                          <a:latin typeface="+mj-lt"/>
                        </a:rPr>
                        <a:t>).</a:t>
                      </a:r>
                    </a:p>
                  </a:txBody>
                  <a:tcPr marL="7620" marR="7620" marT="7620" marB="0"/>
                </a:tc>
                <a:tc vMerge="1">
                  <a:txBody>
                    <a:bodyPr/>
                    <a:lstStyle/>
                    <a:p>
                      <a:pPr algn="l" fontAlgn="ctr"/>
                      <a:endParaRPr lang="ru-RU" sz="1200" b="0" i="0" u="none" strike="noStrike" dirty="0">
                        <a:solidFill>
                          <a:srgbClr val="000000"/>
                        </a:solidFill>
                        <a:effectLst/>
                        <a:latin typeface="+mj-lt"/>
                      </a:endParaRPr>
                    </a:p>
                  </a:txBody>
                  <a:tcPr marL="7620" marR="7620" marT="7620" marB="0" anchor="ctr"/>
                </a:tc>
                <a:tc>
                  <a:txBody>
                    <a:bodyPr/>
                    <a:lstStyle/>
                    <a:p>
                      <a:endParaRPr lang="ru-RU" sz="1200" dirty="0">
                        <a:latin typeface="+mj-lt"/>
                      </a:endParaRPr>
                    </a:p>
                  </a:txBody>
                  <a:tcPr/>
                </a:tc>
                <a:extLst>
                  <a:ext uri="{0D108BD9-81ED-4DB2-BD59-A6C34878D82A}">
                    <a16:rowId xmlns:a16="http://schemas.microsoft.com/office/drawing/2014/main" val="2754527716"/>
                  </a:ext>
                </a:extLst>
              </a:tr>
            </a:tbl>
          </a:graphicData>
        </a:graphic>
      </p:graphicFrame>
    </p:spTree>
    <p:extLst>
      <p:ext uri="{BB962C8B-B14F-4D97-AF65-F5344CB8AC3E}">
        <p14:creationId xmlns:p14="http://schemas.microsoft.com/office/powerpoint/2010/main" val="320177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A82C3BC0-3EBF-3C4C-A3D8-795624EBC6AA}" type="slidenum">
              <a:rPr lang="en-US" smtClean="0"/>
              <a:pPr/>
              <a:t>7</a:t>
            </a:fld>
            <a:endParaRPr lang="en-US"/>
          </a:p>
        </p:txBody>
      </p:sp>
      <p:graphicFrame>
        <p:nvGraphicFramePr>
          <p:cNvPr id="7" name="Объект 6"/>
          <p:cNvGraphicFramePr>
            <a:graphicFrameLocks noGrp="1"/>
          </p:cNvGraphicFramePr>
          <p:nvPr>
            <p:ph sz="quarter" idx="15"/>
            <p:extLst>
              <p:ext uri="{D42A27DB-BD31-4B8C-83A1-F6EECF244321}">
                <p14:modId xmlns:p14="http://schemas.microsoft.com/office/powerpoint/2010/main" val="2886422458"/>
              </p:ext>
            </p:extLst>
          </p:nvPr>
        </p:nvGraphicFramePr>
        <p:xfrm>
          <a:off x="496888" y="178020"/>
          <a:ext cx="11152920" cy="3226044"/>
        </p:xfrm>
        <a:graphic>
          <a:graphicData uri="http://schemas.openxmlformats.org/drawingml/2006/table">
            <a:tbl>
              <a:tblPr firstRow="1" bandRow="1">
                <a:tableStyleId>{0E3FDE45-AF77-4B5C-9715-49D594BDF05E}</a:tableStyleId>
              </a:tblPr>
              <a:tblGrid>
                <a:gridCol w="505435">
                  <a:extLst>
                    <a:ext uri="{9D8B030D-6E8A-4147-A177-3AD203B41FA5}">
                      <a16:colId xmlns:a16="http://schemas.microsoft.com/office/drawing/2014/main" val="1439354773"/>
                    </a:ext>
                  </a:extLst>
                </a:gridCol>
                <a:gridCol w="6664569">
                  <a:extLst>
                    <a:ext uri="{9D8B030D-6E8A-4147-A177-3AD203B41FA5}">
                      <a16:colId xmlns:a16="http://schemas.microsoft.com/office/drawing/2014/main" val="3878812964"/>
                    </a:ext>
                  </a:extLst>
                </a:gridCol>
                <a:gridCol w="2338754">
                  <a:extLst>
                    <a:ext uri="{9D8B030D-6E8A-4147-A177-3AD203B41FA5}">
                      <a16:colId xmlns:a16="http://schemas.microsoft.com/office/drawing/2014/main" val="1307985098"/>
                    </a:ext>
                  </a:extLst>
                </a:gridCol>
                <a:gridCol w="1644162">
                  <a:extLst>
                    <a:ext uri="{9D8B030D-6E8A-4147-A177-3AD203B41FA5}">
                      <a16:colId xmlns:a16="http://schemas.microsoft.com/office/drawing/2014/main" val="3142926393"/>
                    </a:ext>
                  </a:extLst>
                </a:gridCol>
              </a:tblGrid>
              <a:tr h="370840">
                <a:tc>
                  <a:txBody>
                    <a:bodyPr/>
                    <a:lstStyle/>
                    <a:p>
                      <a:endParaRPr lang="ru-RU" sz="1050" dirty="0">
                        <a:latin typeface="+mj-lt"/>
                      </a:endParaRPr>
                    </a:p>
                  </a:txBody>
                  <a:tcPr/>
                </a:tc>
                <a:tc>
                  <a:txBody>
                    <a:bodyPr/>
                    <a:lstStyle/>
                    <a:p>
                      <a:pPr algn="l" fontAlgn="t"/>
                      <a:r>
                        <a:rPr lang="ru-RU" sz="1200" u="none" strike="noStrike" dirty="0">
                          <a:effectLst/>
                        </a:rPr>
                        <a:t>Требование</a:t>
                      </a:r>
                      <a:endParaRPr lang="ru-RU" sz="1200" b="1" i="0" u="none" strike="noStrike" dirty="0">
                        <a:solidFill>
                          <a:srgbClr val="FFFFFF"/>
                        </a:solidFill>
                        <a:effectLst/>
                        <a:latin typeface="+mj-lt"/>
                      </a:endParaRPr>
                    </a:p>
                  </a:txBody>
                  <a:tcPr marL="7620" marR="7620" marT="7620" marB="0"/>
                </a:tc>
                <a:tc>
                  <a:txBody>
                    <a:bodyPr/>
                    <a:lstStyle/>
                    <a:p>
                      <a:pPr algn="l" fontAlgn="t"/>
                      <a:r>
                        <a:rPr lang="ru-RU" sz="1200" u="none" strike="noStrike" dirty="0">
                          <a:effectLst/>
                        </a:rPr>
                        <a:t>Выполненный охват или основание для исключения</a:t>
                      </a:r>
                      <a:endParaRPr lang="ru-RU" sz="1200" b="1" i="0" u="none" strike="noStrike" dirty="0">
                        <a:solidFill>
                          <a:srgbClr val="FFFFFF"/>
                        </a:solidFill>
                        <a:effectLst/>
                        <a:latin typeface="+mj-lt"/>
                      </a:endParaRPr>
                    </a:p>
                  </a:txBody>
                  <a:tcPr marL="7620" marR="7620" marT="7620" marB="0"/>
                </a:tc>
                <a:tc>
                  <a:txBody>
                    <a:bodyPr/>
                    <a:lstStyle/>
                    <a:p>
                      <a:pPr algn="l" fontAlgn="t"/>
                      <a:r>
                        <a:rPr lang="ru-RU" sz="1200" u="none" strike="noStrike" dirty="0">
                          <a:effectLst/>
                        </a:rPr>
                        <a:t>Ссылка на документацию</a:t>
                      </a:r>
                      <a:endParaRPr lang="ru-RU" sz="1200" b="1" i="0" u="none" strike="noStrike" dirty="0">
                        <a:solidFill>
                          <a:srgbClr val="FFFFFF"/>
                        </a:solidFill>
                        <a:effectLst/>
                        <a:latin typeface="+mj-lt"/>
                      </a:endParaRPr>
                    </a:p>
                  </a:txBody>
                  <a:tcPr marL="7620" marR="7620" marT="7620" marB="0"/>
                </a:tc>
                <a:extLst>
                  <a:ext uri="{0D108BD9-81ED-4DB2-BD59-A6C34878D82A}">
                    <a16:rowId xmlns:a16="http://schemas.microsoft.com/office/drawing/2014/main" val="3099122848"/>
                  </a:ext>
                </a:extLst>
              </a:tr>
              <a:tr h="277104">
                <a:tc gridSpan="4">
                  <a:txBody>
                    <a:bodyPr/>
                    <a:lstStyle/>
                    <a:p>
                      <a:r>
                        <a:rPr lang="en-US" sz="1200" dirty="0" smtClean="0"/>
                        <a:t>Controls</a:t>
                      </a:r>
                      <a:endParaRPr lang="ru-RU" sz="1200" b="1" dirty="0">
                        <a:latin typeface="+mj-lt"/>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376741074"/>
                  </a:ext>
                </a:extLst>
              </a:tr>
              <a:tr h="370840">
                <a:tc>
                  <a:txBody>
                    <a:bodyPr/>
                    <a:lstStyle/>
                    <a:p>
                      <a:pPr algn="l" fontAlgn="t"/>
                      <a:r>
                        <a:rPr lang="en-US" sz="1200" b="0" i="0" u="none" strike="noStrike" dirty="0">
                          <a:solidFill>
                            <a:srgbClr val="000000"/>
                          </a:solidFill>
                          <a:effectLst/>
                          <a:latin typeface="+mj-lt"/>
                        </a:rPr>
                        <a:t>F</a:t>
                      </a:r>
                    </a:p>
                  </a:txBody>
                  <a:tcPr marL="7620" marR="7620" marT="7620" marB="0"/>
                </a:tc>
                <a:tc>
                  <a:txBody>
                    <a:bodyPr/>
                    <a:lstStyle/>
                    <a:p>
                      <a:pPr algn="l" fontAlgn="t"/>
                      <a:r>
                        <a:rPr lang="ru-RU" sz="1200" b="0" i="0" u="none" strike="noStrike" dirty="0">
                          <a:solidFill>
                            <a:srgbClr val="000000"/>
                          </a:solidFill>
                          <a:effectLst/>
                          <a:latin typeface="+mj-lt"/>
                        </a:rPr>
                        <a:t>Установлены средства контроля, связанные с работой сети, такие как контроль доступа к сети и ее сегментация; использование и размещение брандмауэров; ограниченные соединения с внешними сетями; виртуальная частная сеть (VPN) / сетевой доступ с нулевым доверием (ZTNA), средства контроля сети интернета вещей (</a:t>
                      </a:r>
                      <a:r>
                        <a:rPr lang="ru-RU" sz="1200" b="0" i="0" u="none" strike="noStrike" dirty="0" err="1">
                          <a:solidFill>
                            <a:srgbClr val="000000"/>
                          </a:solidFill>
                          <a:effectLst/>
                          <a:latin typeface="+mj-lt"/>
                        </a:rPr>
                        <a:t>IoT</a:t>
                      </a:r>
                      <a:r>
                        <a:rPr lang="ru-RU" sz="1200" b="0" i="0" u="none" strike="noStrike" dirty="0">
                          <a:solidFill>
                            <a:srgbClr val="000000"/>
                          </a:solidFill>
                          <a:effectLst/>
                          <a:latin typeface="+mj-lt"/>
                        </a:rPr>
                        <a:t>), а также системы обнаружения и предотвращения вторжений (IDS и IPS).</a:t>
                      </a:r>
                    </a:p>
                  </a:txBody>
                  <a:tcPr marL="7620" marR="7620" marT="7620" marB="0"/>
                </a:tc>
                <a:tc>
                  <a:txBody>
                    <a:bodyPr/>
                    <a:lstStyle/>
                    <a:p>
                      <a:pPr algn="l" fontAlgn="t"/>
                      <a:r>
                        <a:rPr lang="ru-RU" sz="1200" b="0" i="0" u="none" strike="noStrike" dirty="0" smtClean="0">
                          <a:solidFill>
                            <a:srgbClr val="000000"/>
                          </a:solidFill>
                          <a:effectLst/>
                          <a:latin typeface="+mj-lt"/>
                        </a:rPr>
                        <a:t>Требования были охвачены в рамках  аудиторской проверки «Система управления информационной безопасности» в ХХХХХХХ.  Повторная оценка целесообразна не чаще одного раза в год, в связи с чем включение в текущий план не предусмотрено.</a:t>
                      </a:r>
                    </a:p>
                  </a:txBody>
                  <a:tcPr marL="7620" marR="7620" marT="7620" marB="0"/>
                </a:tc>
                <a:tc>
                  <a:txBody>
                    <a:bodyPr/>
                    <a:lstStyle/>
                    <a:p>
                      <a:endParaRPr lang="ru-RU" sz="1200" dirty="0">
                        <a:latin typeface="+mj-lt"/>
                      </a:endParaRPr>
                    </a:p>
                  </a:txBody>
                  <a:tcPr/>
                </a:tc>
                <a:extLst>
                  <a:ext uri="{0D108BD9-81ED-4DB2-BD59-A6C34878D82A}">
                    <a16:rowId xmlns:a16="http://schemas.microsoft.com/office/drawing/2014/main" val="1538867349"/>
                  </a:ext>
                </a:extLst>
              </a:tr>
              <a:tr h="370840">
                <a:tc>
                  <a:txBody>
                    <a:bodyPr/>
                    <a:lstStyle/>
                    <a:p>
                      <a:pPr algn="l" fontAlgn="t"/>
                      <a:r>
                        <a:rPr lang="en-US" sz="1200" b="0" i="0" u="none" strike="noStrike">
                          <a:solidFill>
                            <a:srgbClr val="000000"/>
                          </a:solidFill>
                          <a:effectLst/>
                          <a:latin typeface="+mj-lt"/>
                        </a:rPr>
                        <a:t>G</a:t>
                      </a:r>
                    </a:p>
                  </a:txBody>
                  <a:tcPr marL="7620" marR="7620" marT="7620" marB="0"/>
                </a:tc>
                <a:tc>
                  <a:txBody>
                    <a:bodyPr/>
                    <a:lstStyle/>
                    <a:p>
                      <a:pPr algn="l" fontAlgn="t"/>
                      <a:r>
                        <a:rPr lang="ru-RU" sz="1200" b="0" i="0" u="none" strike="noStrike" dirty="0">
                          <a:solidFill>
                            <a:srgbClr val="000000"/>
                          </a:solidFill>
                          <a:effectLst/>
                          <a:latin typeface="+mj-lt"/>
                        </a:rPr>
                        <a:t>Установлены средства контроля защиты конечных точек для таких сервисов, как электронная почта, интернет-браузеры, видеоконференции, обмен сообщениями, социальные сети, облачные технологии, а также протоколы совместного использования файлов.</a:t>
                      </a:r>
                    </a:p>
                  </a:txBody>
                  <a:tcPr marL="7620" marR="7620" marT="7620" marB="0"/>
                </a:tc>
                <a:tc>
                  <a:txBody>
                    <a:bodyPr/>
                    <a:lstStyle/>
                    <a:p>
                      <a:pPr algn="l" fontAlgn="ctr"/>
                      <a:r>
                        <a:rPr lang="ru-RU" sz="1200" u="none" strike="noStrike" dirty="0" smtClean="0">
                          <a:effectLst/>
                        </a:rPr>
                        <a:t>Оценка данного требования будет включена в объем</a:t>
                      </a:r>
                      <a:r>
                        <a:rPr lang="ru-RU" sz="1200" u="none" strike="noStrike" baseline="0" dirty="0" smtClean="0">
                          <a:effectLst/>
                        </a:rPr>
                        <a:t> текущей </a:t>
                      </a:r>
                      <a:r>
                        <a:rPr lang="ru-RU" sz="1200" u="none" strike="noStrike" dirty="0" smtClean="0">
                          <a:effectLst/>
                        </a:rPr>
                        <a:t>аудиторской проверки</a:t>
                      </a:r>
                      <a:endParaRPr lang="ru-RU" sz="1200" b="0" i="0" u="none" strike="noStrike" kern="1200" dirty="0">
                        <a:solidFill>
                          <a:srgbClr val="000000"/>
                        </a:solidFill>
                        <a:effectLst/>
                        <a:latin typeface="+mn-lt"/>
                        <a:ea typeface="+mn-ea"/>
                        <a:cs typeface="+mn-cs"/>
                      </a:endParaRPr>
                    </a:p>
                  </a:txBody>
                  <a:tcPr marL="7620" marR="7620" marT="7620" marB="0"/>
                </a:tc>
                <a:tc>
                  <a:txBody>
                    <a:bodyPr/>
                    <a:lstStyle/>
                    <a:p>
                      <a:endParaRPr lang="ru-RU" sz="1200" dirty="0">
                        <a:latin typeface="+mj-lt"/>
                      </a:endParaRPr>
                    </a:p>
                  </a:txBody>
                  <a:tcPr/>
                </a:tc>
                <a:extLst>
                  <a:ext uri="{0D108BD9-81ED-4DB2-BD59-A6C34878D82A}">
                    <a16:rowId xmlns:a16="http://schemas.microsoft.com/office/drawing/2014/main" val="3634376556"/>
                  </a:ext>
                </a:extLst>
              </a:tr>
            </a:tbl>
          </a:graphicData>
        </a:graphic>
      </p:graphicFrame>
    </p:spTree>
    <p:extLst>
      <p:ext uri="{BB962C8B-B14F-4D97-AF65-F5344CB8AC3E}">
        <p14:creationId xmlns:p14="http://schemas.microsoft.com/office/powerpoint/2010/main" val="132848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6000">
              <a:schemeClr val="tx2"/>
            </a:gs>
          </a:gsLst>
          <a:lin ang="2700000"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D2B4A99-8648-E5A3-637B-DC1CA1123E8E}"/>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 uri="{96DAC541-7B7A-43D3-8B79-37D633B846F1}">
                <asvg:svgBlip xmlns:asvg="http://schemas.microsoft.com/office/drawing/2016/SVG/main" xmlns="" r:embed="rId4"/>
              </a:ext>
            </a:extLst>
          </a:blip>
          <a:srcRect l="-1" t="30107" r="12677" b="9072"/>
          <a:stretch/>
        </p:blipFill>
        <p:spPr>
          <a:xfrm>
            <a:off x="3086807" y="0"/>
            <a:ext cx="9105193" cy="6858000"/>
          </a:xfrm>
          <a:prstGeom prst="rect">
            <a:avLst/>
          </a:prstGeom>
        </p:spPr>
      </p:pic>
      <p:sp>
        <p:nvSpPr>
          <p:cNvPr id="5" name="Slide Number Placeholder 4">
            <a:extLst>
              <a:ext uri="{FF2B5EF4-FFF2-40B4-BE49-F238E27FC236}">
                <a16:creationId xmlns:a16="http://schemas.microsoft.com/office/drawing/2014/main" id="{6FCB7E56-E996-98B6-B0A0-6500E6C0C286}"/>
              </a:ext>
            </a:extLst>
          </p:cNvPr>
          <p:cNvSpPr>
            <a:spLocks noGrp="1"/>
          </p:cNvSpPr>
          <p:nvPr>
            <p:ph type="sldNum" sz="quarter" idx="12"/>
          </p:nvPr>
        </p:nvSpPr>
        <p:spPr/>
        <p:txBody>
          <a:bodyPr/>
          <a:lstStyle/>
          <a:p>
            <a:fld id="{A82C3BC0-3EBF-3C4C-A3D8-795624EBC6AA}" type="slidenum">
              <a:rPr lang="en-US" smtClean="0"/>
              <a:pPr/>
              <a:t>8</a:t>
            </a:fld>
            <a:endParaRPr lang="en-US"/>
          </a:p>
        </p:txBody>
      </p:sp>
      <p:sp>
        <p:nvSpPr>
          <p:cNvPr id="8" name="TextBox 7">
            <a:extLst>
              <a:ext uri="{FF2B5EF4-FFF2-40B4-BE49-F238E27FC236}">
                <a16:creationId xmlns:a16="http://schemas.microsoft.com/office/drawing/2014/main" id="{E1E6772F-5A00-9664-2129-29EAAD6ED4A8}"/>
              </a:ext>
            </a:extLst>
          </p:cNvPr>
          <p:cNvSpPr txBox="1"/>
          <p:nvPr/>
        </p:nvSpPr>
        <p:spPr>
          <a:xfrm>
            <a:off x="1756611" y="-228600"/>
            <a:ext cx="0" cy="0"/>
          </a:xfrm>
          <a:prstGeom prst="rect">
            <a:avLst/>
          </a:prstGeom>
          <a:noFill/>
        </p:spPr>
        <p:txBody>
          <a:bodyPr wrap="none" lIns="0" tIns="0" rIns="0" bIns="0" rtlCol="0">
            <a:noAutofit/>
          </a:bodyPr>
          <a:lstStyle/>
          <a:p>
            <a:pPr algn="l">
              <a:spcBef>
                <a:spcPts val="900"/>
              </a:spcBef>
            </a:pPr>
            <a:endParaRPr lang="en-US" sz="1400">
              <a:solidFill>
                <a:schemeClr val="tx1">
                  <a:lumMod val="75000"/>
                  <a:lumOff val="25000"/>
                </a:schemeClr>
              </a:solidFill>
            </a:endParaRPr>
          </a:p>
        </p:txBody>
      </p:sp>
      <p:pic>
        <p:nvPicPr>
          <p:cNvPr id="14" name="Picture 7">
            <a:extLst>
              <a:ext uri="{FF2B5EF4-FFF2-40B4-BE49-F238E27FC236}">
                <a16:creationId xmlns:a16="http://schemas.microsoft.com/office/drawing/2014/main" id="{0A333599-A2E3-B1EB-8075-42B7331A794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rcRect/>
          <a:stretch/>
        </p:blipFill>
        <p:spPr>
          <a:xfrm>
            <a:off x="10514530" y="6206301"/>
            <a:ext cx="1237320" cy="299220"/>
          </a:xfrm>
          <a:prstGeom prst="rect">
            <a:avLst/>
          </a:prstGeom>
        </p:spPr>
      </p:pic>
      <p:sp>
        <p:nvSpPr>
          <p:cNvPr id="7" name="TextBox 6">
            <a:extLst>
              <a:ext uri="{FF2B5EF4-FFF2-40B4-BE49-F238E27FC236}">
                <a16:creationId xmlns:a16="http://schemas.microsoft.com/office/drawing/2014/main" id="{09258738-A380-0808-1894-BD4D85090E18}"/>
              </a:ext>
            </a:extLst>
          </p:cNvPr>
          <p:cNvSpPr txBox="1"/>
          <p:nvPr/>
        </p:nvSpPr>
        <p:spPr>
          <a:xfrm>
            <a:off x="496887" y="2925724"/>
            <a:ext cx="9105193" cy="609398"/>
          </a:xfrm>
          <a:prstGeom prst="rect">
            <a:avLst/>
          </a:prstGeom>
          <a:noFill/>
        </p:spPr>
        <p:txBody>
          <a:bodyPr wrap="square" lIns="0" tIns="0" rIns="0" bIns="0">
            <a:spAutoFit/>
          </a:bodyPr>
          <a:lstStyle/>
          <a:p>
            <a:pPr marL="0" marR="0">
              <a:lnSpc>
                <a:spcPct val="90000"/>
              </a:lnSpc>
              <a:spcBef>
                <a:spcPts val="0"/>
              </a:spcBef>
              <a:spcAft>
                <a:spcPts val="0"/>
              </a:spcAft>
            </a:pPr>
            <a:r>
              <a:rPr lang="en-US" sz="4400"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Q&amp;A</a:t>
            </a:r>
            <a:endParaRPr lang="en-US" sz="4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488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SACA Master Brand Template">
  <a:themeElements>
    <a:clrScheme name="ISACA Brand Guidelines Colors">
      <a:dk1>
        <a:srgbClr val="000000"/>
      </a:dk1>
      <a:lt1>
        <a:srgbClr val="FFFFFF"/>
      </a:lt1>
      <a:dk2>
        <a:srgbClr val="1D2D5C"/>
      </a:dk2>
      <a:lt2>
        <a:srgbClr val="00A4E4"/>
      </a:lt2>
      <a:accent1>
        <a:srgbClr val="6CB33F"/>
      </a:accent1>
      <a:accent2>
        <a:srgbClr val="0F69A0"/>
      </a:accent2>
      <a:accent3>
        <a:srgbClr val="B2E4F7"/>
      </a:accent3>
      <a:accent4>
        <a:srgbClr val="36AC91"/>
      </a:accent4>
      <a:accent5>
        <a:srgbClr val="FBB034"/>
      </a:accent5>
      <a:accent6>
        <a:srgbClr val="E57524"/>
      </a:accent6>
      <a:hlink>
        <a:srgbClr val="00A3E4"/>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ctr">
          <a:spcBef>
            <a:spcPts val="900"/>
          </a:spcBef>
          <a:defRPr sz="2000" b="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Bef>
            <a:spcPts val="900"/>
          </a:spcBef>
          <a:defRPr sz="14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ISACA Master Brand Template" id="{E4470BFE-D25E-49A8-98EA-75B8BC3E9ED1}" vid="{8BC5EF26-BFBA-40BF-AB60-5311092054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5C254645743243AA03F0C1C4F0FE95" ma:contentTypeVersion="2" ma:contentTypeDescription="Create a new document." ma:contentTypeScope="" ma:versionID="5d147e572fa8d5fd5484c0a77ca35722">
  <xsd:schema xmlns:xsd="http://www.w3.org/2001/XMLSchema" xmlns:xs="http://www.w3.org/2001/XMLSchema" xmlns:p="http://schemas.microsoft.com/office/2006/metadata/properties" xmlns:ns2="2c2bb4e7-4bc7-444c-ab67-2d3b3359bd74" targetNamespace="http://schemas.microsoft.com/office/2006/metadata/properties" ma:root="true" ma:fieldsID="a494f04a49276a21407aa8970dbdbf32" ns2:_="">
    <xsd:import namespace="2c2bb4e7-4bc7-444c-ab67-2d3b3359bd7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bb4e7-4bc7-444c-ab67-2d3b3359bd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EA8217-D041-41EC-A077-997324135BF2}">
  <ds:schemaRef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2c2bb4e7-4bc7-444c-ab67-2d3b3359bd74"/>
    <ds:schemaRef ds:uri="http://purl.org/dc/dcmitype/"/>
  </ds:schemaRefs>
</ds:datastoreItem>
</file>

<file path=customXml/itemProps2.xml><?xml version="1.0" encoding="utf-8"?>
<ds:datastoreItem xmlns:ds="http://schemas.openxmlformats.org/officeDocument/2006/customXml" ds:itemID="{7FD644E3-C52D-475C-AC55-BF8140D7022A}">
  <ds:schemaRefs>
    <ds:schemaRef ds:uri="2c2bb4e7-4bc7-444c-ab67-2d3b3359bd7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1CD0692-0C9E-4471-A414-AA6BA03600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1956</TotalTime>
  <Words>1674</Words>
  <Application>Microsoft Office PowerPoint</Application>
  <PresentationFormat>Широкоэкранный</PresentationFormat>
  <Paragraphs>104</Paragraphs>
  <Slides>8</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.AppleSystemUIFont</vt:lpstr>
      <vt:lpstr>Arial</vt:lpstr>
      <vt:lpstr>Calibri</vt:lpstr>
      <vt:lpstr>Times New Roman</vt:lpstr>
      <vt:lpstr>ISACA Master Brand Template</vt:lpstr>
      <vt:lpstr>Презентация PowerPoint</vt:lpstr>
      <vt:lpstr>Тематические требования IIA по кибербезопасности</vt:lpstr>
      <vt:lpstr>Тематические требования IIA по кибербезопасности</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MEMBERSHIP</dc:title>
  <dc:creator>Julia Kanouse</dc:creator>
  <cp:lastModifiedBy>Миркамилов Мирзариф</cp:lastModifiedBy>
  <cp:revision>108</cp:revision>
  <dcterms:created xsi:type="dcterms:W3CDTF">2020-08-08T21:19:12Z</dcterms:created>
  <dcterms:modified xsi:type="dcterms:W3CDTF">2025-11-11T15:16:59Z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0x010100895C254645743243AA03F0C1C4F0FE95</vt:lpwstr>
  </property>
</Properties>
</file>