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layout1.xml" ContentType="application/vnd.openxmlformats-officedocument.drawingml.diagramLayout+xml"/>
  <Override PartName="/ppt/diagrams/quickStyle3.xml" ContentType="application/vnd.openxmlformats-officedocument.drawingml.diagramStyle+xml"/>
  <Override PartName="/ppt/theme/theme1.xml" ContentType="application/vnd.openxmlformats-officedocument.theme+xml"/>
  <Override PartName="/ppt/diagrams/colors3.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3.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drawing3.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22"/>
  </p:notesMasterIdLst>
  <p:sldIdLst>
    <p:sldId id="256" r:id="rId2"/>
    <p:sldId id="273" r:id="rId3"/>
    <p:sldId id="274" r:id="rId4"/>
    <p:sldId id="281" r:id="rId5"/>
    <p:sldId id="260" r:id="rId6"/>
    <p:sldId id="277" r:id="rId7"/>
    <p:sldId id="269" r:id="rId8"/>
    <p:sldId id="275" r:id="rId9"/>
    <p:sldId id="276" r:id="rId10"/>
    <p:sldId id="278" r:id="rId11"/>
    <p:sldId id="271" r:id="rId12"/>
    <p:sldId id="279" r:id="rId13"/>
    <p:sldId id="280" r:id="rId14"/>
    <p:sldId id="284" r:id="rId15"/>
    <p:sldId id="285" r:id="rId16"/>
    <p:sldId id="286" r:id="rId17"/>
    <p:sldId id="287" r:id="rId18"/>
    <p:sldId id="288" r:id="rId19"/>
    <p:sldId id="272" r:id="rId20"/>
    <p:sldId id="282"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5C22B-5ACE-4710-BD29-04D9C023A168}" v="305" dt="2022-09-12T13:48:11.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57" autoAdjust="0"/>
    <p:restoredTop sz="26932" autoAdjust="0"/>
  </p:normalViewPr>
  <p:slideViewPr>
    <p:cSldViewPr snapToGrid="0">
      <p:cViewPr varScale="1">
        <p:scale>
          <a:sx n="20" d="100"/>
          <a:sy n="20" d="100"/>
        </p:scale>
        <p:origin x="1986"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A2AA2-7314-44B3-AEC0-B54D834AA693}"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8A1EC4F5-4E28-4E5E-8154-2582BDAC2EC2}">
      <dgm:prSet/>
      <dgm:spPr/>
      <dgm:t>
        <a:bodyPr/>
        <a:lstStyle/>
        <a:p>
          <a:r>
            <a:rPr lang="en-US" dirty="0"/>
            <a:t>Drill Sergeant   </a:t>
          </a:r>
        </a:p>
      </dgm:t>
    </dgm:pt>
    <dgm:pt modelId="{0F044144-9DDA-494F-8862-319292B10AA7}" type="parTrans" cxnId="{1C979E7E-59C0-4E5C-9E4F-EEFF730508FB}">
      <dgm:prSet/>
      <dgm:spPr/>
      <dgm:t>
        <a:bodyPr/>
        <a:lstStyle/>
        <a:p>
          <a:endParaRPr lang="en-US"/>
        </a:p>
      </dgm:t>
    </dgm:pt>
    <dgm:pt modelId="{AB819E66-D813-4172-8801-707B14ACBC12}" type="sibTrans" cxnId="{1C979E7E-59C0-4E5C-9E4F-EEFF730508FB}">
      <dgm:prSet/>
      <dgm:spPr/>
      <dgm:t>
        <a:bodyPr/>
        <a:lstStyle/>
        <a:p>
          <a:endParaRPr lang="en-US"/>
        </a:p>
      </dgm:t>
    </dgm:pt>
    <dgm:pt modelId="{7DFEC74F-56CD-4D45-A7A7-ADDD95A40CB3}">
      <dgm:prSet/>
      <dgm:spPr/>
      <dgm:t>
        <a:bodyPr/>
        <a:lstStyle/>
        <a:p>
          <a:pPr algn="ctr"/>
          <a:endParaRPr lang="en-US" dirty="0"/>
        </a:p>
        <a:p>
          <a:pPr algn="ctr"/>
          <a:r>
            <a:rPr lang="en-US" dirty="0"/>
            <a:t>     Brick Mason					</a:t>
          </a:r>
        </a:p>
      </dgm:t>
    </dgm:pt>
    <dgm:pt modelId="{97D64F59-9AFC-40E7-AC9A-F25D36376C30}" type="parTrans" cxnId="{9B94D235-D74D-442E-95B0-342FA3F9DD74}">
      <dgm:prSet/>
      <dgm:spPr/>
      <dgm:t>
        <a:bodyPr/>
        <a:lstStyle/>
        <a:p>
          <a:endParaRPr lang="en-US"/>
        </a:p>
      </dgm:t>
    </dgm:pt>
    <dgm:pt modelId="{26028AB7-E6BB-46D2-8CE2-87729E700B06}" type="sibTrans" cxnId="{9B94D235-D74D-442E-95B0-342FA3F9DD74}">
      <dgm:prSet/>
      <dgm:spPr/>
      <dgm:t>
        <a:bodyPr/>
        <a:lstStyle/>
        <a:p>
          <a:endParaRPr lang="en-US"/>
        </a:p>
      </dgm:t>
    </dgm:pt>
    <dgm:pt modelId="{C1B70AFE-90A0-466A-A47C-DCFAFA2E43AE}">
      <dgm:prSet/>
      <dgm:spPr/>
      <dgm:t>
        <a:bodyPr/>
        <a:lstStyle/>
        <a:p>
          <a:r>
            <a:rPr lang="en-US" dirty="0"/>
            <a:t>Historian                             </a:t>
          </a:r>
        </a:p>
      </dgm:t>
    </dgm:pt>
    <dgm:pt modelId="{FD0A443C-1DAE-4706-8EB1-ADBB5B1EB4D4}" type="parTrans" cxnId="{1BB6BA5F-189A-4C42-9BDA-E914A3726317}">
      <dgm:prSet/>
      <dgm:spPr/>
      <dgm:t>
        <a:bodyPr/>
        <a:lstStyle/>
        <a:p>
          <a:endParaRPr lang="en-US"/>
        </a:p>
      </dgm:t>
    </dgm:pt>
    <dgm:pt modelId="{563C41C3-8238-4647-9165-D7D47E92364B}" type="sibTrans" cxnId="{1BB6BA5F-189A-4C42-9BDA-E914A3726317}">
      <dgm:prSet/>
      <dgm:spPr/>
      <dgm:t>
        <a:bodyPr/>
        <a:lstStyle/>
        <a:p>
          <a:endParaRPr lang="en-US"/>
        </a:p>
      </dgm:t>
    </dgm:pt>
    <dgm:pt modelId="{045FBA1A-E267-4C5F-98A0-C00CD728AE58}">
      <dgm:prSet/>
      <dgm:spPr/>
      <dgm:t>
        <a:bodyPr/>
        <a:lstStyle/>
        <a:p>
          <a:r>
            <a:rPr lang="en-US" dirty="0"/>
            <a:t>Magician</a:t>
          </a:r>
        </a:p>
      </dgm:t>
    </dgm:pt>
    <dgm:pt modelId="{DDACF613-CC0B-4027-BA03-652582D2A469}" type="parTrans" cxnId="{F0D81EEB-2760-46C6-945A-E5A32E4376A8}">
      <dgm:prSet/>
      <dgm:spPr/>
      <dgm:t>
        <a:bodyPr/>
        <a:lstStyle/>
        <a:p>
          <a:endParaRPr lang="en-US"/>
        </a:p>
      </dgm:t>
    </dgm:pt>
    <dgm:pt modelId="{EF194448-86E0-4328-AFEC-F406ECD6EDA5}" type="sibTrans" cxnId="{F0D81EEB-2760-46C6-945A-E5A32E4376A8}">
      <dgm:prSet/>
      <dgm:spPr/>
      <dgm:t>
        <a:bodyPr/>
        <a:lstStyle/>
        <a:p>
          <a:endParaRPr lang="en-US"/>
        </a:p>
      </dgm:t>
    </dgm:pt>
    <dgm:pt modelId="{159B6AB2-7EB0-4D5D-9BEB-456757959DBA}">
      <dgm:prSet/>
      <dgm:spPr/>
      <dgm:t>
        <a:bodyPr/>
        <a:lstStyle/>
        <a:p>
          <a:r>
            <a:rPr lang="en-US" dirty="0"/>
            <a:t>Prosecuting Attorney</a:t>
          </a:r>
        </a:p>
      </dgm:t>
    </dgm:pt>
    <dgm:pt modelId="{BE652FD1-5F8B-484F-A0A5-11320E0ABF6E}" type="parTrans" cxnId="{B01C78A7-041D-4500-BDB7-5B253090BE02}">
      <dgm:prSet/>
      <dgm:spPr/>
      <dgm:t>
        <a:bodyPr/>
        <a:lstStyle/>
        <a:p>
          <a:endParaRPr lang="en-US"/>
        </a:p>
      </dgm:t>
    </dgm:pt>
    <dgm:pt modelId="{5DBD86DF-962D-4535-A0FD-DE2AD0014F1A}" type="sibTrans" cxnId="{B01C78A7-041D-4500-BDB7-5B253090BE02}">
      <dgm:prSet/>
      <dgm:spPr/>
      <dgm:t>
        <a:bodyPr/>
        <a:lstStyle/>
        <a:p>
          <a:endParaRPr lang="en-US"/>
        </a:p>
      </dgm:t>
    </dgm:pt>
    <dgm:pt modelId="{0333110B-DE43-45AF-ABC5-9E7B7583816F}" type="pres">
      <dgm:prSet presAssocID="{EC7A2AA2-7314-44B3-AEC0-B54D834AA693}" presName="diagram" presStyleCnt="0">
        <dgm:presLayoutVars>
          <dgm:dir/>
          <dgm:resizeHandles val="exact"/>
        </dgm:presLayoutVars>
      </dgm:prSet>
      <dgm:spPr/>
    </dgm:pt>
    <dgm:pt modelId="{6FDCB1BC-2C40-4A15-B629-FD216C42918E}" type="pres">
      <dgm:prSet presAssocID="{8A1EC4F5-4E28-4E5E-8154-2582BDAC2EC2}" presName="node" presStyleLbl="node1" presStyleIdx="0" presStyleCnt="5">
        <dgm:presLayoutVars>
          <dgm:bulletEnabled val="1"/>
        </dgm:presLayoutVars>
      </dgm:prSet>
      <dgm:spPr/>
    </dgm:pt>
    <dgm:pt modelId="{D635ED23-E231-4D57-A160-C7E225FFA52D}" type="pres">
      <dgm:prSet presAssocID="{AB819E66-D813-4172-8801-707B14ACBC12}" presName="sibTrans" presStyleCnt="0"/>
      <dgm:spPr/>
    </dgm:pt>
    <dgm:pt modelId="{108F5E6E-1E8E-4167-9721-C032599746D2}" type="pres">
      <dgm:prSet presAssocID="{7DFEC74F-56CD-4D45-A7A7-ADDD95A40CB3}" presName="node" presStyleLbl="node1" presStyleIdx="1" presStyleCnt="5">
        <dgm:presLayoutVars>
          <dgm:bulletEnabled val="1"/>
        </dgm:presLayoutVars>
      </dgm:prSet>
      <dgm:spPr/>
    </dgm:pt>
    <dgm:pt modelId="{8DDCD62B-7A5D-4D64-8ECA-9F72B845190E}" type="pres">
      <dgm:prSet presAssocID="{26028AB7-E6BB-46D2-8CE2-87729E700B06}" presName="sibTrans" presStyleCnt="0"/>
      <dgm:spPr/>
    </dgm:pt>
    <dgm:pt modelId="{2186C3A9-BB86-455C-970C-D96B9F250E2A}" type="pres">
      <dgm:prSet presAssocID="{C1B70AFE-90A0-466A-A47C-DCFAFA2E43AE}" presName="node" presStyleLbl="node1" presStyleIdx="2" presStyleCnt="5">
        <dgm:presLayoutVars>
          <dgm:bulletEnabled val="1"/>
        </dgm:presLayoutVars>
      </dgm:prSet>
      <dgm:spPr/>
    </dgm:pt>
    <dgm:pt modelId="{02E1D3EB-8658-49E3-BE23-B3B26623D69F}" type="pres">
      <dgm:prSet presAssocID="{563C41C3-8238-4647-9165-D7D47E92364B}" presName="sibTrans" presStyleCnt="0"/>
      <dgm:spPr/>
    </dgm:pt>
    <dgm:pt modelId="{25B0E93B-54BC-4867-AEEC-0CCC8E10E04F}" type="pres">
      <dgm:prSet presAssocID="{045FBA1A-E267-4C5F-98A0-C00CD728AE58}" presName="node" presStyleLbl="node1" presStyleIdx="3" presStyleCnt="5">
        <dgm:presLayoutVars>
          <dgm:bulletEnabled val="1"/>
        </dgm:presLayoutVars>
      </dgm:prSet>
      <dgm:spPr/>
    </dgm:pt>
    <dgm:pt modelId="{46B9B4AB-FFF9-4806-BAAC-59B5E976901A}" type="pres">
      <dgm:prSet presAssocID="{EF194448-86E0-4328-AFEC-F406ECD6EDA5}" presName="sibTrans" presStyleCnt="0"/>
      <dgm:spPr/>
    </dgm:pt>
    <dgm:pt modelId="{21CE51C4-A690-44AC-9282-ABD153FC3C93}" type="pres">
      <dgm:prSet presAssocID="{159B6AB2-7EB0-4D5D-9BEB-456757959DBA}" presName="node" presStyleLbl="node1" presStyleIdx="4" presStyleCnt="5">
        <dgm:presLayoutVars>
          <dgm:bulletEnabled val="1"/>
        </dgm:presLayoutVars>
      </dgm:prSet>
      <dgm:spPr/>
    </dgm:pt>
  </dgm:ptLst>
  <dgm:cxnLst>
    <dgm:cxn modelId="{7209651A-5966-454D-892A-5935885FB1D9}" type="presOf" srcId="{8A1EC4F5-4E28-4E5E-8154-2582BDAC2EC2}" destId="{6FDCB1BC-2C40-4A15-B629-FD216C42918E}" srcOrd="0" destOrd="0" presId="urn:microsoft.com/office/officeart/2005/8/layout/default"/>
    <dgm:cxn modelId="{36BD8B2D-D5B0-4825-A883-9DD2D02FADBE}" type="presOf" srcId="{C1B70AFE-90A0-466A-A47C-DCFAFA2E43AE}" destId="{2186C3A9-BB86-455C-970C-D96B9F250E2A}" srcOrd="0" destOrd="0" presId="urn:microsoft.com/office/officeart/2005/8/layout/default"/>
    <dgm:cxn modelId="{9B94D235-D74D-442E-95B0-342FA3F9DD74}" srcId="{EC7A2AA2-7314-44B3-AEC0-B54D834AA693}" destId="{7DFEC74F-56CD-4D45-A7A7-ADDD95A40CB3}" srcOrd="1" destOrd="0" parTransId="{97D64F59-9AFC-40E7-AC9A-F25D36376C30}" sibTransId="{26028AB7-E6BB-46D2-8CE2-87729E700B06}"/>
    <dgm:cxn modelId="{1BB6BA5F-189A-4C42-9BDA-E914A3726317}" srcId="{EC7A2AA2-7314-44B3-AEC0-B54D834AA693}" destId="{C1B70AFE-90A0-466A-A47C-DCFAFA2E43AE}" srcOrd="2" destOrd="0" parTransId="{FD0A443C-1DAE-4706-8EB1-ADBB5B1EB4D4}" sibTransId="{563C41C3-8238-4647-9165-D7D47E92364B}"/>
    <dgm:cxn modelId="{6880D677-8F7B-42E2-8FC9-679B53AF0302}" type="presOf" srcId="{045FBA1A-E267-4C5F-98A0-C00CD728AE58}" destId="{25B0E93B-54BC-4867-AEEC-0CCC8E10E04F}" srcOrd="0" destOrd="0" presId="urn:microsoft.com/office/officeart/2005/8/layout/default"/>
    <dgm:cxn modelId="{1C979E7E-59C0-4E5C-9E4F-EEFF730508FB}" srcId="{EC7A2AA2-7314-44B3-AEC0-B54D834AA693}" destId="{8A1EC4F5-4E28-4E5E-8154-2582BDAC2EC2}" srcOrd="0" destOrd="0" parTransId="{0F044144-9DDA-494F-8862-319292B10AA7}" sibTransId="{AB819E66-D813-4172-8801-707B14ACBC12}"/>
    <dgm:cxn modelId="{B01C78A7-041D-4500-BDB7-5B253090BE02}" srcId="{EC7A2AA2-7314-44B3-AEC0-B54D834AA693}" destId="{159B6AB2-7EB0-4D5D-9BEB-456757959DBA}" srcOrd="4" destOrd="0" parTransId="{BE652FD1-5F8B-484F-A0A5-11320E0ABF6E}" sibTransId="{5DBD86DF-962D-4535-A0FD-DE2AD0014F1A}"/>
    <dgm:cxn modelId="{EFCE59BB-F64B-4916-A407-559ED8F78435}" type="presOf" srcId="{159B6AB2-7EB0-4D5D-9BEB-456757959DBA}" destId="{21CE51C4-A690-44AC-9282-ABD153FC3C93}" srcOrd="0" destOrd="0" presId="urn:microsoft.com/office/officeart/2005/8/layout/default"/>
    <dgm:cxn modelId="{B06B31BF-EFAD-4A75-9B7F-3BEBFC1EC87A}" type="presOf" srcId="{7DFEC74F-56CD-4D45-A7A7-ADDD95A40CB3}" destId="{108F5E6E-1E8E-4167-9721-C032599746D2}" srcOrd="0" destOrd="0" presId="urn:microsoft.com/office/officeart/2005/8/layout/default"/>
    <dgm:cxn modelId="{F3E10ED8-452F-430C-B400-2D4DAA5705CC}" type="presOf" srcId="{EC7A2AA2-7314-44B3-AEC0-B54D834AA693}" destId="{0333110B-DE43-45AF-ABC5-9E7B7583816F}" srcOrd="0" destOrd="0" presId="urn:microsoft.com/office/officeart/2005/8/layout/default"/>
    <dgm:cxn modelId="{F0D81EEB-2760-46C6-945A-E5A32E4376A8}" srcId="{EC7A2AA2-7314-44B3-AEC0-B54D834AA693}" destId="{045FBA1A-E267-4C5F-98A0-C00CD728AE58}" srcOrd="3" destOrd="0" parTransId="{DDACF613-CC0B-4027-BA03-652582D2A469}" sibTransId="{EF194448-86E0-4328-AFEC-F406ECD6EDA5}"/>
    <dgm:cxn modelId="{7ED54D78-8F4C-4510-B12B-EC6E3E1ECF2D}" type="presParOf" srcId="{0333110B-DE43-45AF-ABC5-9E7B7583816F}" destId="{6FDCB1BC-2C40-4A15-B629-FD216C42918E}" srcOrd="0" destOrd="0" presId="urn:microsoft.com/office/officeart/2005/8/layout/default"/>
    <dgm:cxn modelId="{203BFF75-47DF-4146-A056-2AD4BFC6B3E4}" type="presParOf" srcId="{0333110B-DE43-45AF-ABC5-9E7B7583816F}" destId="{D635ED23-E231-4D57-A160-C7E225FFA52D}" srcOrd="1" destOrd="0" presId="urn:microsoft.com/office/officeart/2005/8/layout/default"/>
    <dgm:cxn modelId="{C5F10D21-6A97-405D-A168-81C81A6C8541}" type="presParOf" srcId="{0333110B-DE43-45AF-ABC5-9E7B7583816F}" destId="{108F5E6E-1E8E-4167-9721-C032599746D2}" srcOrd="2" destOrd="0" presId="urn:microsoft.com/office/officeart/2005/8/layout/default"/>
    <dgm:cxn modelId="{1D778534-D59D-42A0-825C-81595E0BCE3A}" type="presParOf" srcId="{0333110B-DE43-45AF-ABC5-9E7B7583816F}" destId="{8DDCD62B-7A5D-4D64-8ECA-9F72B845190E}" srcOrd="3" destOrd="0" presId="urn:microsoft.com/office/officeart/2005/8/layout/default"/>
    <dgm:cxn modelId="{E3E8EF00-6639-4BBD-B96C-30E575A87DEC}" type="presParOf" srcId="{0333110B-DE43-45AF-ABC5-9E7B7583816F}" destId="{2186C3A9-BB86-455C-970C-D96B9F250E2A}" srcOrd="4" destOrd="0" presId="urn:microsoft.com/office/officeart/2005/8/layout/default"/>
    <dgm:cxn modelId="{E1647DA6-634D-47B2-BC8D-E01B62A154BB}" type="presParOf" srcId="{0333110B-DE43-45AF-ABC5-9E7B7583816F}" destId="{02E1D3EB-8658-49E3-BE23-B3B26623D69F}" srcOrd="5" destOrd="0" presId="urn:microsoft.com/office/officeart/2005/8/layout/default"/>
    <dgm:cxn modelId="{863128F0-FC6C-4518-9D19-51E0D9FC76CB}" type="presParOf" srcId="{0333110B-DE43-45AF-ABC5-9E7B7583816F}" destId="{25B0E93B-54BC-4867-AEEC-0CCC8E10E04F}" srcOrd="6" destOrd="0" presId="urn:microsoft.com/office/officeart/2005/8/layout/default"/>
    <dgm:cxn modelId="{D8577892-67CE-441E-A07F-1417AED3D444}" type="presParOf" srcId="{0333110B-DE43-45AF-ABC5-9E7B7583816F}" destId="{46B9B4AB-FFF9-4806-BAAC-59B5E976901A}" srcOrd="7" destOrd="0" presId="urn:microsoft.com/office/officeart/2005/8/layout/default"/>
    <dgm:cxn modelId="{D9F5FF40-94D7-4600-9DFB-A11D16E77010}" type="presParOf" srcId="{0333110B-DE43-45AF-ABC5-9E7B7583816F}" destId="{21CE51C4-A690-44AC-9282-ABD153FC3C9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D2AD6-FC5E-41FE-AFEB-361634CC3C8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11647A-A5DB-4E52-A6FF-5729323548D0}">
      <dgm:prSet custT="1"/>
      <dgm:spPr/>
      <dgm:t>
        <a:bodyPr/>
        <a:lstStyle/>
        <a:p>
          <a:pPr>
            <a:lnSpc>
              <a:spcPct val="100000"/>
            </a:lnSpc>
            <a:defRPr b="1"/>
          </a:pPr>
          <a:r>
            <a:rPr lang="en-US" sz="2800" dirty="0"/>
            <a:t>Be more open</a:t>
          </a:r>
        </a:p>
      </dgm:t>
    </dgm:pt>
    <dgm:pt modelId="{A98204D6-4995-4FF2-9F69-2FB687FA7036}" type="parTrans" cxnId="{9C9DD839-B831-404B-88AB-89F41EA0A116}">
      <dgm:prSet/>
      <dgm:spPr/>
      <dgm:t>
        <a:bodyPr/>
        <a:lstStyle/>
        <a:p>
          <a:endParaRPr lang="en-US" sz="1800"/>
        </a:p>
      </dgm:t>
    </dgm:pt>
    <dgm:pt modelId="{6D58D488-A885-4C43-A6E7-3E8D70D712E6}" type="sibTrans" cxnId="{9C9DD839-B831-404B-88AB-89F41EA0A116}">
      <dgm:prSet/>
      <dgm:spPr/>
      <dgm:t>
        <a:bodyPr/>
        <a:lstStyle/>
        <a:p>
          <a:endParaRPr lang="en-US" sz="1800"/>
        </a:p>
      </dgm:t>
    </dgm:pt>
    <dgm:pt modelId="{1C133139-F271-4E18-A807-E397F2388990}">
      <dgm:prSet custT="1"/>
      <dgm:spPr/>
      <dgm:t>
        <a:bodyPr/>
        <a:lstStyle/>
        <a:p>
          <a:pPr>
            <a:lnSpc>
              <a:spcPct val="100000"/>
            </a:lnSpc>
          </a:pPr>
          <a:r>
            <a:rPr lang="en-US" sz="1800" dirty="0"/>
            <a:t>Empathize </a:t>
          </a:r>
        </a:p>
      </dgm:t>
    </dgm:pt>
    <dgm:pt modelId="{D499A36C-A880-476D-8797-0519A931003B}" type="parTrans" cxnId="{FC120F0E-B055-4D09-936F-6841D8C51C6B}">
      <dgm:prSet/>
      <dgm:spPr/>
      <dgm:t>
        <a:bodyPr/>
        <a:lstStyle/>
        <a:p>
          <a:endParaRPr lang="en-US" sz="1800"/>
        </a:p>
      </dgm:t>
    </dgm:pt>
    <dgm:pt modelId="{C3B40639-6189-4E2E-B2CD-13746E9DF886}" type="sibTrans" cxnId="{FC120F0E-B055-4D09-936F-6841D8C51C6B}">
      <dgm:prSet/>
      <dgm:spPr/>
      <dgm:t>
        <a:bodyPr/>
        <a:lstStyle/>
        <a:p>
          <a:endParaRPr lang="en-US" sz="1800"/>
        </a:p>
      </dgm:t>
    </dgm:pt>
    <dgm:pt modelId="{156CEE83-FA5F-4846-9116-2B22F9DF0E3F}">
      <dgm:prSet custT="1"/>
      <dgm:spPr/>
      <dgm:t>
        <a:bodyPr/>
        <a:lstStyle/>
        <a:p>
          <a:pPr>
            <a:lnSpc>
              <a:spcPct val="100000"/>
            </a:lnSpc>
          </a:pPr>
          <a:r>
            <a:rPr lang="en-US" sz="1800" dirty="0"/>
            <a:t>Understand motives, emotions and responses</a:t>
          </a:r>
        </a:p>
      </dgm:t>
    </dgm:pt>
    <dgm:pt modelId="{5C49E759-12CA-4337-A9C0-F124DD917C20}" type="parTrans" cxnId="{F96DF4B5-6762-4450-B192-F83C8B3317BB}">
      <dgm:prSet/>
      <dgm:spPr/>
      <dgm:t>
        <a:bodyPr/>
        <a:lstStyle/>
        <a:p>
          <a:endParaRPr lang="en-US" sz="1800"/>
        </a:p>
      </dgm:t>
    </dgm:pt>
    <dgm:pt modelId="{0DE312F3-6ED2-44B9-9286-6219B189E11D}" type="sibTrans" cxnId="{F96DF4B5-6762-4450-B192-F83C8B3317BB}">
      <dgm:prSet/>
      <dgm:spPr/>
      <dgm:t>
        <a:bodyPr/>
        <a:lstStyle/>
        <a:p>
          <a:endParaRPr lang="en-US" sz="1800"/>
        </a:p>
      </dgm:t>
    </dgm:pt>
    <dgm:pt modelId="{15C784B4-CAD8-42B9-9695-0F5FF77619B4}">
      <dgm:prSet custT="1"/>
      <dgm:spPr/>
      <dgm:t>
        <a:bodyPr/>
        <a:lstStyle/>
        <a:p>
          <a:pPr>
            <a:lnSpc>
              <a:spcPct val="100000"/>
            </a:lnSpc>
          </a:pPr>
          <a:r>
            <a:rPr lang="en-US" sz="1800" dirty="0"/>
            <a:t>Listen and then validate feelings</a:t>
          </a:r>
        </a:p>
      </dgm:t>
    </dgm:pt>
    <dgm:pt modelId="{5103C670-0DAE-4F8E-850F-202C35C9DA10}" type="parTrans" cxnId="{F21A53CD-84F8-4189-82CB-CC25CEAA366D}">
      <dgm:prSet/>
      <dgm:spPr/>
      <dgm:t>
        <a:bodyPr/>
        <a:lstStyle/>
        <a:p>
          <a:endParaRPr lang="en-US" sz="1800"/>
        </a:p>
      </dgm:t>
    </dgm:pt>
    <dgm:pt modelId="{2AA1FA1D-E230-438B-A760-5CBCFFDC4288}" type="sibTrans" cxnId="{F21A53CD-84F8-4189-82CB-CC25CEAA366D}">
      <dgm:prSet/>
      <dgm:spPr/>
      <dgm:t>
        <a:bodyPr/>
        <a:lstStyle/>
        <a:p>
          <a:endParaRPr lang="en-US" sz="1800"/>
        </a:p>
      </dgm:t>
    </dgm:pt>
    <dgm:pt modelId="{34D148E3-7F6F-4577-BA9F-51FE34F2C5FD}">
      <dgm:prSet custT="1"/>
      <dgm:spPr/>
      <dgm:t>
        <a:bodyPr/>
        <a:lstStyle/>
        <a:p>
          <a:pPr>
            <a:lnSpc>
              <a:spcPct val="100000"/>
            </a:lnSpc>
            <a:defRPr b="1"/>
          </a:pPr>
          <a:r>
            <a:rPr lang="en-US" sz="2800" dirty="0"/>
            <a:t>Be more resourceful</a:t>
          </a:r>
        </a:p>
      </dgm:t>
    </dgm:pt>
    <dgm:pt modelId="{D47F6E6F-CCFC-4664-B1FA-256D50B57310}" type="parTrans" cxnId="{7042D88A-23DF-407A-BE76-FFF4780E64C5}">
      <dgm:prSet/>
      <dgm:spPr/>
      <dgm:t>
        <a:bodyPr/>
        <a:lstStyle/>
        <a:p>
          <a:endParaRPr lang="en-US" sz="1800"/>
        </a:p>
      </dgm:t>
    </dgm:pt>
    <dgm:pt modelId="{25DDA3C2-26E6-4DD6-B7DE-C3EDFF5AE189}" type="sibTrans" cxnId="{7042D88A-23DF-407A-BE76-FFF4780E64C5}">
      <dgm:prSet/>
      <dgm:spPr/>
      <dgm:t>
        <a:bodyPr/>
        <a:lstStyle/>
        <a:p>
          <a:endParaRPr lang="en-US" sz="1800"/>
        </a:p>
      </dgm:t>
    </dgm:pt>
    <dgm:pt modelId="{8A0A1585-F08D-473A-B8C8-9059A07450DC}">
      <dgm:prSet custT="1"/>
      <dgm:spPr/>
      <dgm:t>
        <a:bodyPr/>
        <a:lstStyle/>
        <a:p>
          <a:pPr>
            <a:lnSpc>
              <a:spcPct val="100000"/>
            </a:lnSpc>
          </a:pPr>
          <a:r>
            <a:rPr lang="en-US" sz="1800" dirty="0"/>
            <a:t>Avoid sharing your ideas first</a:t>
          </a:r>
        </a:p>
      </dgm:t>
    </dgm:pt>
    <dgm:pt modelId="{503F4FA4-647A-45EA-8709-FE60E347E38A}" type="parTrans" cxnId="{0666DB25-EE0F-4A4F-87C7-54A8E6E57F38}">
      <dgm:prSet/>
      <dgm:spPr/>
      <dgm:t>
        <a:bodyPr/>
        <a:lstStyle/>
        <a:p>
          <a:endParaRPr lang="en-US" sz="1800"/>
        </a:p>
      </dgm:t>
    </dgm:pt>
    <dgm:pt modelId="{D1402C5E-1C5F-4A16-9880-45D6E1AA9D8B}" type="sibTrans" cxnId="{0666DB25-EE0F-4A4F-87C7-54A8E6E57F38}">
      <dgm:prSet/>
      <dgm:spPr/>
      <dgm:t>
        <a:bodyPr/>
        <a:lstStyle/>
        <a:p>
          <a:endParaRPr lang="en-US" sz="1800"/>
        </a:p>
      </dgm:t>
    </dgm:pt>
    <dgm:pt modelId="{FC7F03D3-7BA4-4DEE-97E7-413E99B6FE89}">
      <dgm:prSet custT="1"/>
      <dgm:spPr/>
      <dgm:t>
        <a:bodyPr/>
        <a:lstStyle/>
        <a:p>
          <a:pPr>
            <a:lnSpc>
              <a:spcPct val="100000"/>
            </a:lnSpc>
          </a:pPr>
          <a:r>
            <a:rPr lang="en-US" sz="1800" dirty="0"/>
            <a:t>Ask others for their thoughts</a:t>
          </a:r>
        </a:p>
      </dgm:t>
    </dgm:pt>
    <dgm:pt modelId="{CE920D2A-C7E3-4D6D-A5B1-F0B8C3297FC6}" type="parTrans" cxnId="{8759DB62-2CBD-40A3-A6AA-3433E8C2F2C0}">
      <dgm:prSet/>
      <dgm:spPr/>
      <dgm:t>
        <a:bodyPr/>
        <a:lstStyle/>
        <a:p>
          <a:endParaRPr lang="en-US" sz="1800"/>
        </a:p>
      </dgm:t>
    </dgm:pt>
    <dgm:pt modelId="{19762A4A-1C09-4F52-8766-FF0C50738E5A}" type="sibTrans" cxnId="{8759DB62-2CBD-40A3-A6AA-3433E8C2F2C0}">
      <dgm:prSet/>
      <dgm:spPr/>
      <dgm:t>
        <a:bodyPr/>
        <a:lstStyle/>
        <a:p>
          <a:endParaRPr lang="en-US" sz="1800"/>
        </a:p>
      </dgm:t>
    </dgm:pt>
    <dgm:pt modelId="{83C48B28-60D4-4A5C-9DFF-DEC576EB739B}">
      <dgm:prSet custT="1"/>
      <dgm:spPr/>
      <dgm:t>
        <a:bodyPr/>
        <a:lstStyle/>
        <a:p>
          <a:pPr>
            <a:lnSpc>
              <a:spcPct val="100000"/>
            </a:lnSpc>
          </a:pPr>
          <a:r>
            <a:rPr lang="en-US" sz="1800" dirty="0"/>
            <a:t>Disagree while respecting others’ intentions</a:t>
          </a:r>
        </a:p>
      </dgm:t>
    </dgm:pt>
    <dgm:pt modelId="{5FBC3D49-E68C-4AE5-81FD-DAC402824B54}" type="parTrans" cxnId="{BBB13C25-6BB4-4A83-A471-496E5532D76D}">
      <dgm:prSet/>
      <dgm:spPr/>
      <dgm:t>
        <a:bodyPr/>
        <a:lstStyle/>
        <a:p>
          <a:endParaRPr lang="en-US" sz="1800"/>
        </a:p>
      </dgm:t>
    </dgm:pt>
    <dgm:pt modelId="{7477A0BC-C3C3-40E5-88AC-12A2CCA0ABE2}" type="sibTrans" cxnId="{BBB13C25-6BB4-4A83-A471-496E5532D76D}">
      <dgm:prSet/>
      <dgm:spPr/>
      <dgm:t>
        <a:bodyPr/>
        <a:lstStyle/>
        <a:p>
          <a:endParaRPr lang="en-US" sz="1800"/>
        </a:p>
      </dgm:t>
    </dgm:pt>
    <dgm:pt modelId="{507C58D7-07C6-49DD-A482-916E4C2530F5}">
      <dgm:prSet custT="1"/>
      <dgm:spPr/>
      <dgm:t>
        <a:bodyPr/>
        <a:lstStyle/>
        <a:p>
          <a:pPr>
            <a:lnSpc>
              <a:spcPct val="100000"/>
            </a:lnSpc>
            <a:defRPr b="1"/>
          </a:pPr>
          <a:r>
            <a:rPr lang="en-US" sz="2800" dirty="0"/>
            <a:t>Be persistent</a:t>
          </a:r>
        </a:p>
      </dgm:t>
    </dgm:pt>
    <dgm:pt modelId="{C13F5171-9EF1-4192-8025-62949640227B}" type="parTrans" cxnId="{D3F74CB4-FFB5-4555-981A-8127EA8F7AE9}">
      <dgm:prSet/>
      <dgm:spPr/>
      <dgm:t>
        <a:bodyPr/>
        <a:lstStyle/>
        <a:p>
          <a:endParaRPr lang="en-US" sz="1800"/>
        </a:p>
      </dgm:t>
    </dgm:pt>
    <dgm:pt modelId="{8548A06D-38EB-41E7-AF2A-3D9A042BB670}" type="sibTrans" cxnId="{D3F74CB4-FFB5-4555-981A-8127EA8F7AE9}">
      <dgm:prSet/>
      <dgm:spPr/>
      <dgm:t>
        <a:bodyPr/>
        <a:lstStyle/>
        <a:p>
          <a:endParaRPr lang="en-US" sz="1800"/>
        </a:p>
      </dgm:t>
    </dgm:pt>
    <dgm:pt modelId="{1B8AF6CD-98F3-4DA6-A7E7-2B23CDE33C28}">
      <dgm:prSet custT="1"/>
      <dgm:spPr/>
      <dgm:t>
        <a:bodyPr/>
        <a:lstStyle/>
        <a:p>
          <a:pPr>
            <a:lnSpc>
              <a:spcPct val="100000"/>
            </a:lnSpc>
          </a:pPr>
          <a:r>
            <a:rPr lang="en-US" sz="1800" dirty="0"/>
            <a:t>See things through with integrity and respect</a:t>
          </a:r>
        </a:p>
      </dgm:t>
    </dgm:pt>
    <dgm:pt modelId="{4F3EBF00-FA50-4524-8059-E997595E97FE}" type="parTrans" cxnId="{D52784B2-692D-4D95-9B4D-E6A5FC2B7E2F}">
      <dgm:prSet/>
      <dgm:spPr/>
      <dgm:t>
        <a:bodyPr/>
        <a:lstStyle/>
        <a:p>
          <a:endParaRPr lang="en-US" sz="1800"/>
        </a:p>
      </dgm:t>
    </dgm:pt>
    <dgm:pt modelId="{BE14DA4D-905A-4A0D-9C69-6183B91B3EFC}" type="sibTrans" cxnId="{D52784B2-692D-4D95-9B4D-E6A5FC2B7E2F}">
      <dgm:prSet/>
      <dgm:spPr/>
      <dgm:t>
        <a:bodyPr/>
        <a:lstStyle/>
        <a:p>
          <a:endParaRPr lang="en-US" sz="1800"/>
        </a:p>
      </dgm:t>
    </dgm:pt>
    <dgm:pt modelId="{65DDD1E9-AA61-4B38-AB08-93C9BA3DA00B}">
      <dgm:prSet custT="1"/>
      <dgm:spPr/>
      <dgm:t>
        <a:bodyPr/>
        <a:lstStyle/>
        <a:p>
          <a:pPr>
            <a:lnSpc>
              <a:spcPct val="100000"/>
            </a:lnSpc>
          </a:pPr>
          <a:r>
            <a:rPr lang="en-US" sz="1800" dirty="0"/>
            <a:t>Be clear about your expectations</a:t>
          </a:r>
        </a:p>
      </dgm:t>
    </dgm:pt>
    <dgm:pt modelId="{92CCE97B-AC87-44D2-AA51-2C40DA7C5961}" type="parTrans" cxnId="{A3FACAC1-737C-4F07-9595-20C17C494F87}">
      <dgm:prSet/>
      <dgm:spPr/>
      <dgm:t>
        <a:bodyPr/>
        <a:lstStyle/>
        <a:p>
          <a:endParaRPr lang="en-US" sz="1800"/>
        </a:p>
      </dgm:t>
    </dgm:pt>
    <dgm:pt modelId="{3B7A34BE-8C49-4C58-8F02-77001157E091}" type="sibTrans" cxnId="{A3FACAC1-737C-4F07-9595-20C17C494F87}">
      <dgm:prSet/>
      <dgm:spPr/>
      <dgm:t>
        <a:bodyPr/>
        <a:lstStyle/>
        <a:p>
          <a:endParaRPr lang="en-US" sz="1800"/>
        </a:p>
      </dgm:t>
    </dgm:pt>
    <dgm:pt modelId="{09F1E7CA-F885-40B9-9EB4-8A74BD5702B2}">
      <dgm:prSet custT="1"/>
      <dgm:spPr/>
      <dgm:t>
        <a:bodyPr/>
        <a:lstStyle/>
        <a:p>
          <a:pPr>
            <a:lnSpc>
              <a:spcPct val="100000"/>
            </a:lnSpc>
          </a:pPr>
          <a:r>
            <a:rPr lang="en-US" sz="1800" dirty="0"/>
            <a:t>Hold yourself and other accountable</a:t>
          </a:r>
        </a:p>
      </dgm:t>
    </dgm:pt>
    <dgm:pt modelId="{7332AB47-85C0-4DE2-B7A8-2E6EAE63AE57}" type="parTrans" cxnId="{441D66B7-DC39-4810-83F4-529E03D7CDA9}">
      <dgm:prSet/>
      <dgm:spPr/>
      <dgm:t>
        <a:bodyPr/>
        <a:lstStyle/>
        <a:p>
          <a:endParaRPr lang="en-US" sz="1800"/>
        </a:p>
      </dgm:t>
    </dgm:pt>
    <dgm:pt modelId="{9C2E3367-3ED9-4200-87B6-6A58566267DC}" type="sibTrans" cxnId="{441D66B7-DC39-4810-83F4-529E03D7CDA9}">
      <dgm:prSet/>
      <dgm:spPr/>
      <dgm:t>
        <a:bodyPr/>
        <a:lstStyle/>
        <a:p>
          <a:endParaRPr lang="en-US" sz="1800"/>
        </a:p>
      </dgm:t>
    </dgm:pt>
    <dgm:pt modelId="{1156D973-0307-4166-9832-F8E9F803F364}">
      <dgm:prSet custT="1"/>
      <dgm:spPr/>
      <dgm:t>
        <a:bodyPr/>
        <a:lstStyle/>
        <a:p>
          <a:pPr>
            <a:lnSpc>
              <a:spcPct val="100000"/>
            </a:lnSpc>
          </a:pPr>
          <a:r>
            <a:rPr lang="en-US" sz="1800" dirty="0"/>
            <a:t>Acknowledge when you make mistakes, and try to make it right</a:t>
          </a:r>
        </a:p>
      </dgm:t>
    </dgm:pt>
    <dgm:pt modelId="{F7375AA1-26E4-4AAD-A48B-6A9A141451CC}" type="parTrans" cxnId="{5315B494-8608-4E14-95E8-D1067C96E6CA}">
      <dgm:prSet/>
      <dgm:spPr/>
      <dgm:t>
        <a:bodyPr/>
        <a:lstStyle/>
        <a:p>
          <a:endParaRPr lang="en-US" sz="1800"/>
        </a:p>
      </dgm:t>
    </dgm:pt>
    <dgm:pt modelId="{12DA4C58-B868-478A-A1E9-F2246347FD21}" type="sibTrans" cxnId="{5315B494-8608-4E14-95E8-D1067C96E6CA}">
      <dgm:prSet/>
      <dgm:spPr/>
      <dgm:t>
        <a:bodyPr/>
        <a:lstStyle/>
        <a:p>
          <a:endParaRPr lang="en-US" sz="1800"/>
        </a:p>
      </dgm:t>
    </dgm:pt>
    <dgm:pt modelId="{68E3FA28-F650-48C3-94DA-C34AEFAE06FE}" type="pres">
      <dgm:prSet presAssocID="{ED0D2AD6-FC5E-41FE-AFEB-361634CC3C8C}" presName="root" presStyleCnt="0">
        <dgm:presLayoutVars>
          <dgm:dir/>
          <dgm:resizeHandles val="exact"/>
        </dgm:presLayoutVars>
      </dgm:prSet>
      <dgm:spPr/>
    </dgm:pt>
    <dgm:pt modelId="{2A3E0E2B-7579-448E-B07F-CC4304BC2512}" type="pres">
      <dgm:prSet presAssocID="{7211647A-A5DB-4E52-A6FF-5729323548D0}" presName="compNode" presStyleCnt="0"/>
      <dgm:spPr/>
    </dgm:pt>
    <dgm:pt modelId="{C45197BD-6C50-4309-95E3-BA3408075DC4}" type="pres">
      <dgm:prSet presAssocID="{7211647A-A5DB-4E52-A6FF-5729323548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C563A6D-C2B9-41D9-B239-E61ED8F99E82}" type="pres">
      <dgm:prSet presAssocID="{7211647A-A5DB-4E52-A6FF-5729323548D0}" presName="iconSpace" presStyleCnt="0"/>
      <dgm:spPr/>
    </dgm:pt>
    <dgm:pt modelId="{6C63ED41-5049-450B-989E-E1F1056E313E}" type="pres">
      <dgm:prSet presAssocID="{7211647A-A5DB-4E52-A6FF-5729323548D0}" presName="parTx" presStyleLbl="revTx" presStyleIdx="0" presStyleCnt="6">
        <dgm:presLayoutVars>
          <dgm:chMax val="0"/>
          <dgm:chPref val="0"/>
        </dgm:presLayoutVars>
      </dgm:prSet>
      <dgm:spPr/>
    </dgm:pt>
    <dgm:pt modelId="{9112640B-6A23-4D48-A7EF-CBD3D7AC42C6}" type="pres">
      <dgm:prSet presAssocID="{7211647A-A5DB-4E52-A6FF-5729323548D0}" presName="txSpace" presStyleCnt="0"/>
      <dgm:spPr/>
    </dgm:pt>
    <dgm:pt modelId="{22A64D6D-9468-47EF-B19E-DCC077AAE620}" type="pres">
      <dgm:prSet presAssocID="{7211647A-A5DB-4E52-A6FF-5729323548D0}" presName="desTx" presStyleLbl="revTx" presStyleIdx="1" presStyleCnt="6">
        <dgm:presLayoutVars/>
      </dgm:prSet>
      <dgm:spPr/>
    </dgm:pt>
    <dgm:pt modelId="{0319A67C-C24C-4106-AAD7-1D72B3F49538}" type="pres">
      <dgm:prSet presAssocID="{6D58D488-A885-4C43-A6E7-3E8D70D712E6}" presName="sibTrans" presStyleCnt="0"/>
      <dgm:spPr/>
    </dgm:pt>
    <dgm:pt modelId="{D881CD18-294A-48EA-A666-C5A2AB90A0EC}" type="pres">
      <dgm:prSet presAssocID="{34D148E3-7F6F-4577-BA9F-51FE34F2C5FD}" presName="compNode" presStyleCnt="0"/>
      <dgm:spPr/>
    </dgm:pt>
    <dgm:pt modelId="{99CB26E0-97DB-4B95-B796-BB5E92C1E72D}" type="pres">
      <dgm:prSet presAssocID="{34D148E3-7F6F-4577-BA9F-51FE34F2C5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4A12FC3-814D-431B-BF2C-10FDF5227E63}" type="pres">
      <dgm:prSet presAssocID="{34D148E3-7F6F-4577-BA9F-51FE34F2C5FD}" presName="iconSpace" presStyleCnt="0"/>
      <dgm:spPr/>
    </dgm:pt>
    <dgm:pt modelId="{1789E320-3C36-4245-8868-E1BF4B704FE3}" type="pres">
      <dgm:prSet presAssocID="{34D148E3-7F6F-4577-BA9F-51FE34F2C5FD}" presName="parTx" presStyleLbl="revTx" presStyleIdx="2" presStyleCnt="6">
        <dgm:presLayoutVars>
          <dgm:chMax val="0"/>
          <dgm:chPref val="0"/>
        </dgm:presLayoutVars>
      </dgm:prSet>
      <dgm:spPr/>
    </dgm:pt>
    <dgm:pt modelId="{2A0E37E3-7D35-4C70-A0B9-BF3E25EB15B7}" type="pres">
      <dgm:prSet presAssocID="{34D148E3-7F6F-4577-BA9F-51FE34F2C5FD}" presName="txSpace" presStyleCnt="0"/>
      <dgm:spPr/>
    </dgm:pt>
    <dgm:pt modelId="{CCF8D6E6-88AC-498E-8117-4304DF83E061}" type="pres">
      <dgm:prSet presAssocID="{34D148E3-7F6F-4577-BA9F-51FE34F2C5FD}" presName="desTx" presStyleLbl="revTx" presStyleIdx="3" presStyleCnt="6">
        <dgm:presLayoutVars/>
      </dgm:prSet>
      <dgm:spPr/>
    </dgm:pt>
    <dgm:pt modelId="{7659C7DC-3C63-4EFA-B9A1-603B1E1F538F}" type="pres">
      <dgm:prSet presAssocID="{25DDA3C2-26E6-4DD6-B7DE-C3EDFF5AE189}" presName="sibTrans" presStyleCnt="0"/>
      <dgm:spPr/>
    </dgm:pt>
    <dgm:pt modelId="{139DD62D-08A6-4DF0-9D3D-16906C351AB3}" type="pres">
      <dgm:prSet presAssocID="{507C58D7-07C6-49DD-A482-916E4C2530F5}" presName="compNode" presStyleCnt="0"/>
      <dgm:spPr/>
    </dgm:pt>
    <dgm:pt modelId="{C0E70F0A-70E3-4B5E-9F5F-031B87ABF88E}" type="pres">
      <dgm:prSet presAssocID="{507C58D7-07C6-49DD-A482-916E4C2530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6010F1A0-6F4F-4882-8117-3F5F642D37F6}" type="pres">
      <dgm:prSet presAssocID="{507C58D7-07C6-49DD-A482-916E4C2530F5}" presName="iconSpace" presStyleCnt="0"/>
      <dgm:spPr/>
    </dgm:pt>
    <dgm:pt modelId="{866DB346-62EE-495F-A5BD-4D668E33DF50}" type="pres">
      <dgm:prSet presAssocID="{507C58D7-07C6-49DD-A482-916E4C2530F5}" presName="parTx" presStyleLbl="revTx" presStyleIdx="4" presStyleCnt="6">
        <dgm:presLayoutVars>
          <dgm:chMax val="0"/>
          <dgm:chPref val="0"/>
        </dgm:presLayoutVars>
      </dgm:prSet>
      <dgm:spPr/>
    </dgm:pt>
    <dgm:pt modelId="{8A8B4D3E-CDE9-4F7F-92A6-95CA62C016EC}" type="pres">
      <dgm:prSet presAssocID="{507C58D7-07C6-49DD-A482-916E4C2530F5}" presName="txSpace" presStyleCnt="0"/>
      <dgm:spPr/>
    </dgm:pt>
    <dgm:pt modelId="{BB2F732C-2811-49A6-B981-163E16F1A436}" type="pres">
      <dgm:prSet presAssocID="{507C58D7-07C6-49DD-A482-916E4C2530F5}" presName="desTx" presStyleLbl="revTx" presStyleIdx="5" presStyleCnt="6">
        <dgm:presLayoutVars/>
      </dgm:prSet>
      <dgm:spPr/>
    </dgm:pt>
  </dgm:ptLst>
  <dgm:cxnLst>
    <dgm:cxn modelId="{FC120F0E-B055-4D09-936F-6841D8C51C6B}" srcId="{7211647A-A5DB-4E52-A6FF-5729323548D0}" destId="{1C133139-F271-4E18-A807-E397F2388990}" srcOrd="0" destOrd="0" parTransId="{D499A36C-A880-476D-8797-0519A931003B}" sibTransId="{C3B40639-6189-4E2E-B2CD-13746E9DF886}"/>
    <dgm:cxn modelId="{A240F910-9D48-46D8-B242-2282F58CE307}" type="presOf" srcId="{ED0D2AD6-FC5E-41FE-AFEB-361634CC3C8C}" destId="{68E3FA28-F650-48C3-94DA-C34AEFAE06FE}" srcOrd="0" destOrd="0" presId="urn:microsoft.com/office/officeart/2018/5/layout/CenteredIconLabelDescriptionList"/>
    <dgm:cxn modelId="{BBB13C25-6BB4-4A83-A471-496E5532D76D}" srcId="{34D148E3-7F6F-4577-BA9F-51FE34F2C5FD}" destId="{83C48B28-60D4-4A5C-9DFF-DEC576EB739B}" srcOrd="2" destOrd="0" parTransId="{5FBC3D49-E68C-4AE5-81FD-DAC402824B54}" sibTransId="{7477A0BC-C3C3-40E5-88AC-12A2CCA0ABE2}"/>
    <dgm:cxn modelId="{0666DB25-EE0F-4A4F-87C7-54A8E6E57F38}" srcId="{34D148E3-7F6F-4577-BA9F-51FE34F2C5FD}" destId="{8A0A1585-F08D-473A-B8C8-9059A07450DC}" srcOrd="0" destOrd="0" parTransId="{503F4FA4-647A-45EA-8709-FE60E347E38A}" sibTransId="{D1402C5E-1C5F-4A16-9880-45D6E1AA9D8B}"/>
    <dgm:cxn modelId="{9C9DD839-B831-404B-88AB-89F41EA0A116}" srcId="{ED0D2AD6-FC5E-41FE-AFEB-361634CC3C8C}" destId="{7211647A-A5DB-4E52-A6FF-5729323548D0}" srcOrd="0" destOrd="0" parTransId="{A98204D6-4995-4FF2-9F69-2FB687FA7036}" sibTransId="{6D58D488-A885-4C43-A6E7-3E8D70D712E6}"/>
    <dgm:cxn modelId="{8759DB62-2CBD-40A3-A6AA-3433E8C2F2C0}" srcId="{34D148E3-7F6F-4577-BA9F-51FE34F2C5FD}" destId="{FC7F03D3-7BA4-4DEE-97E7-413E99B6FE89}" srcOrd="1" destOrd="0" parTransId="{CE920D2A-C7E3-4D6D-A5B1-F0B8C3297FC6}" sibTransId="{19762A4A-1C09-4F52-8766-FF0C50738E5A}"/>
    <dgm:cxn modelId="{ECCD1767-A5B6-41DB-A123-15399985A7BA}" type="presOf" srcId="{09F1E7CA-F885-40B9-9EB4-8A74BD5702B2}" destId="{BB2F732C-2811-49A6-B981-163E16F1A436}" srcOrd="0" destOrd="2" presId="urn:microsoft.com/office/officeart/2018/5/layout/CenteredIconLabelDescriptionList"/>
    <dgm:cxn modelId="{CB94674B-C901-41AD-8DA4-A22AE2040927}" type="presOf" srcId="{34D148E3-7F6F-4577-BA9F-51FE34F2C5FD}" destId="{1789E320-3C36-4245-8868-E1BF4B704FE3}" srcOrd="0" destOrd="0" presId="urn:microsoft.com/office/officeart/2018/5/layout/CenteredIconLabelDescriptionList"/>
    <dgm:cxn modelId="{B5750951-A850-4EAA-B0B4-30BDBCEF8F89}" type="presOf" srcId="{83C48B28-60D4-4A5C-9DFF-DEC576EB739B}" destId="{CCF8D6E6-88AC-498E-8117-4304DF83E061}" srcOrd="0" destOrd="2" presId="urn:microsoft.com/office/officeart/2018/5/layout/CenteredIconLabelDescriptionList"/>
    <dgm:cxn modelId="{6DDE1355-D821-4610-84CE-15FBBF040E37}" type="presOf" srcId="{1156D973-0307-4166-9832-F8E9F803F364}" destId="{BB2F732C-2811-49A6-B981-163E16F1A436}" srcOrd="0" destOrd="3" presId="urn:microsoft.com/office/officeart/2018/5/layout/CenteredIconLabelDescriptionList"/>
    <dgm:cxn modelId="{7042D88A-23DF-407A-BE76-FFF4780E64C5}" srcId="{ED0D2AD6-FC5E-41FE-AFEB-361634CC3C8C}" destId="{34D148E3-7F6F-4577-BA9F-51FE34F2C5FD}" srcOrd="1" destOrd="0" parTransId="{D47F6E6F-CCFC-4664-B1FA-256D50B57310}" sibTransId="{25DDA3C2-26E6-4DD6-B7DE-C3EDFF5AE189}"/>
    <dgm:cxn modelId="{84A8DE91-8880-4A86-BC53-1FC2BBDA3724}" type="presOf" srcId="{15C784B4-CAD8-42B9-9695-0F5FF77619B4}" destId="{22A64D6D-9468-47EF-B19E-DCC077AAE620}" srcOrd="0" destOrd="2" presId="urn:microsoft.com/office/officeart/2018/5/layout/CenteredIconLabelDescriptionList"/>
    <dgm:cxn modelId="{5315B494-8608-4E14-95E8-D1067C96E6CA}" srcId="{507C58D7-07C6-49DD-A482-916E4C2530F5}" destId="{1156D973-0307-4166-9832-F8E9F803F364}" srcOrd="3" destOrd="0" parTransId="{F7375AA1-26E4-4AAD-A48B-6A9A141451CC}" sibTransId="{12DA4C58-B868-478A-A1E9-F2246347FD21}"/>
    <dgm:cxn modelId="{7A63F5AC-865F-4F71-BCF2-0A4527D293E5}" type="presOf" srcId="{65DDD1E9-AA61-4B38-AB08-93C9BA3DA00B}" destId="{BB2F732C-2811-49A6-B981-163E16F1A436}" srcOrd="0" destOrd="1" presId="urn:microsoft.com/office/officeart/2018/5/layout/CenteredIconLabelDescriptionList"/>
    <dgm:cxn modelId="{D52784B2-692D-4D95-9B4D-E6A5FC2B7E2F}" srcId="{507C58D7-07C6-49DD-A482-916E4C2530F5}" destId="{1B8AF6CD-98F3-4DA6-A7E7-2B23CDE33C28}" srcOrd="0" destOrd="0" parTransId="{4F3EBF00-FA50-4524-8059-E997595E97FE}" sibTransId="{BE14DA4D-905A-4A0D-9C69-6183B91B3EFC}"/>
    <dgm:cxn modelId="{D3F74CB4-FFB5-4555-981A-8127EA8F7AE9}" srcId="{ED0D2AD6-FC5E-41FE-AFEB-361634CC3C8C}" destId="{507C58D7-07C6-49DD-A482-916E4C2530F5}" srcOrd="2" destOrd="0" parTransId="{C13F5171-9EF1-4192-8025-62949640227B}" sibTransId="{8548A06D-38EB-41E7-AF2A-3D9A042BB670}"/>
    <dgm:cxn modelId="{F96DF4B5-6762-4450-B192-F83C8B3317BB}" srcId="{7211647A-A5DB-4E52-A6FF-5729323548D0}" destId="{156CEE83-FA5F-4846-9116-2B22F9DF0E3F}" srcOrd="1" destOrd="0" parTransId="{5C49E759-12CA-4337-A9C0-F124DD917C20}" sibTransId="{0DE312F3-6ED2-44B9-9286-6219B189E11D}"/>
    <dgm:cxn modelId="{441D66B7-DC39-4810-83F4-529E03D7CDA9}" srcId="{507C58D7-07C6-49DD-A482-916E4C2530F5}" destId="{09F1E7CA-F885-40B9-9EB4-8A74BD5702B2}" srcOrd="2" destOrd="0" parTransId="{7332AB47-85C0-4DE2-B7A8-2E6EAE63AE57}" sibTransId="{9C2E3367-3ED9-4200-87B6-6A58566267DC}"/>
    <dgm:cxn modelId="{07B2ABB8-D9A3-42EF-8255-2E70472FCB4F}" type="presOf" srcId="{1C133139-F271-4E18-A807-E397F2388990}" destId="{22A64D6D-9468-47EF-B19E-DCC077AAE620}" srcOrd="0" destOrd="0" presId="urn:microsoft.com/office/officeart/2018/5/layout/CenteredIconLabelDescriptionList"/>
    <dgm:cxn modelId="{A3FACAC1-737C-4F07-9595-20C17C494F87}" srcId="{507C58D7-07C6-49DD-A482-916E4C2530F5}" destId="{65DDD1E9-AA61-4B38-AB08-93C9BA3DA00B}" srcOrd="1" destOrd="0" parTransId="{92CCE97B-AC87-44D2-AA51-2C40DA7C5961}" sibTransId="{3B7A34BE-8C49-4C58-8F02-77001157E091}"/>
    <dgm:cxn modelId="{5A39E9C4-7DCE-4610-A6D7-46B026375C4A}" type="presOf" srcId="{8A0A1585-F08D-473A-B8C8-9059A07450DC}" destId="{CCF8D6E6-88AC-498E-8117-4304DF83E061}" srcOrd="0" destOrd="0" presId="urn:microsoft.com/office/officeart/2018/5/layout/CenteredIconLabelDescriptionList"/>
    <dgm:cxn modelId="{B204ECC4-1565-490E-9EFB-D9A66B592D8A}" type="presOf" srcId="{1B8AF6CD-98F3-4DA6-A7E7-2B23CDE33C28}" destId="{BB2F732C-2811-49A6-B981-163E16F1A436}" srcOrd="0" destOrd="0" presId="urn:microsoft.com/office/officeart/2018/5/layout/CenteredIconLabelDescriptionList"/>
    <dgm:cxn modelId="{F21A53CD-84F8-4189-82CB-CC25CEAA366D}" srcId="{7211647A-A5DB-4E52-A6FF-5729323548D0}" destId="{15C784B4-CAD8-42B9-9695-0F5FF77619B4}" srcOrd="2" destOrd="0" parTransId="{5103C670-0DAE-4F8E-850F-202C35C9DA10}" sibTransId="{2AA1FA1D-E230-438B-A760-5CBCFFDC4288}"/>
    <dgm:cxn modelId="{ED1717E7-8FB8-45D1-B228-F16F6D8FCA36}" type="presOf" srcId="{7211647A-A5DB-4E52-A6FF-5729323548D0}" destId="{6C63ED41-5049-450B-989E-E1F1056E313E}" srcOrd="0" destOrd="0" presId="urn:microsoft.com/office/officeart/2018/5/layout/CenteredIconLabelDescriptionList"/>
    <dgm:cxn modelId="{96AA12F3-6D37-47C1-AF8C-05C42D3BD6E2}" type="presOf" srcId="{156CEE83-FA5F-4846-9116-2B22F9DF0E3F}" destId="{22A64D6D-9468-47EF-B19E-DCC077AAE620}" srcOrd="0" destOrd="1" presId="urn:microsoft.com/office/officeart/2018/5/layout/CenteredIconLabelDescriptionList"/>
    <dgm:cxn modelId="{119DCCFD-A4B7-406F-9A37-1277CB587B45}" type="presOf" srcId="{507C58D7-07C6-49DD-A482-916E4C2530F5}" destId="{866DB346-62EE-495F-A5BD-4D668E33DF50}" srcOrd="0" destOrd="0" presId="urn:microsoft.com/office/officeart/2018/5/layout/CenteredIconLabelDescriptionList"/>
    <dgm:cxn modelId="{D98AA6FE-973C-4735-9FFA-C6CFF87CEF4F}" type="presOf" srcId="{FC7F03D3-7BA4-4DEE-97E7-413E99B6FE89}" destId="{CCF8D6E6-88AC-498E-8117-4304DF83E061}" srcOrd="0" destOrd="1" presId="urn:microsoft.com/office/officeart/2018/5/layout/CenteredIconLabelDescriptionList"/>
    <dgm:cxn modelId="{22E016B5-6C10-42AE-B432-AFAD2AC666BA}" type="presParOf" srcId="{68E3FA28-F650-48C3-94DA-C34AEFAE06FE}" destId="{2A3E0E2B-7579-448E-B07F-CC4304BC2512}" srcOrd="0" destOrd="0" presId="urn:microsoft.com/office/officeart/2018/5/layout/CenteredIconLabelDescriptionList"/>
    <dgm:cxn modelId="{58C88823-2F3A-43DE-8226-38487332A113}" type="presParOf" srcId="{2A3E0E2B-7579-448E-B07F-CC4304BC2512}" destId="{C45197BD-6C50-4309-95E3-BA3408075DC4}" srcOrd="0" destOrd="0" presId="urn:microsoft.com/office/officeart/2018/5/layout/CenteredIconLabelDescriptionList"/>
    <dgm:cxn modelId="{DCF0D4FB-E8BE-4093-B299-42C392DB5940}" type="presParOf" srcId="{2A3E0E2B-7579-448E-B07F-CC4304BC2512}" destId="{DC563A6D-C2B9-41D9-B239-E61ED8F99E82}" srcOrd="1" destOrd="0" presId="urn:microsoft.com/office/officeart/2018/5/layout/CenteredIconLabelDescriptionList"/>
    <dgm:cxn modelId="{FCF1D06A-8505-45CE-9BA6-2E1EDB3433DD}" type="presParOf" srcId="{2A3E0E2B-7579-448E-B07F-CC4304BC2512}" destId="{6C63ED41-5049-450B-989E-E1F1056E313E}" srcOrd="2" destOrd="0" presId="urn:microsoft.com/office/officeart/2018/5/layout/CenteredIconLabelDescriptionList"/>
    <dgm:cxn modelId="{103A80AA-EF38-4DB4-8ACA-2551B0E2A5CB}" type="presParOf" srcId="{2A3E0E2B-7579-448E-B07F-CC4304BC2512}" destId="{9112640B-6A23-4D48-A7EF-CBD3D7AC42C6}" srcOrd="3" destOrd="0" presId="urn:microsoft.com/office/officeart/2018/5/layout/CenteredIconLabelDescriptionList"/>
    <dgm:cxn modelId="{023F09B1-5B65-44D2-83D3-EE9E8A729492}" type="presParOf" srcId="{2A3E0E2B-7579-448E-B07F-CC4304BC2512}" destId="{22A64D6D-9468-47EF-B19E-DCC077AAE620}" srcOrd="4" destOrd="0" presId="urn:microsoft.com/office/officeart/2018/5/layout/CenteredIconLabelDescriptionList"/>
    <dgm:cxn modelId="{2C5D66C9-F89B-473E-A9DF-68542F599638}" type="presParOf" srcId="{68E3FA28-F650-48C3-94DA-C34AEFAE06FE}" destId="{0319A67C-C24C-4106-AAD7-1D72B3F49538}" srcOrd="1" destOrd="0" presId="urn:microsoft.com/office/officeart/2018/5/layout/CenteredIconLabelDescriptionList"/>
    <dgm:cxn modelId="{C63186C5-CF13-42D9-A0A7-86F19BB33D64}" type="presParOf" srcId="{68E3FA28-F650-48C3-94DA-C34AEFAE06FE}" destId="{D881CD18-294A-48EA-A666-C5A2AB90A0EC}" srcOrd="2" destOrd="0" presId="urn:microsoft.com/office/officeart/2018/5/layout/CenteredIconLabelDescriptionList"/>
    <dgm:cxn modelId="{0ED0648C-5527-4928-AA0B-0CCA4FF36A68}" type="presParOf" srcId="{D881CD18-294A-48EA-A666-C5A2AB90A0EC}" destId="{99CB26E0-97DB-4B95-B796-BB5E92C1E72D}" srcOrd="0" destOrd="0" presId="urn:microsoft.com/office/officeart/2018/5/layout/CenteredIconLabelDescriptionList"/>
    <dgm:cxn modelId="{5B360A11-C557-4AE2-A3EE-A4845185DC18}" type="presParOf" srcId="{D881CD18-294A-48EA-A666-C5A2AB90A0EC}" destId="{14A12FC3-814D-431B-BF2C-10FDF5227E63}" srcOrd="1" destOrd="0" presId="urn:microsoft.com/office/officeart/2018/5/layout/CenteredIconLabelDescriptionList"/>
    <dgm:cxn modelId="{8D0D6A22-BFB7-41D1-A49D-3144447649C4}" type="presParOf" srcId="{D881CD18-294A-48EA-A666-C5A2AB90A0EC}" destId="{1789E320-3C36-4245-8868-E1BF4B704FE3}" srcOrd="2" destOrd="0" presId="urn:microsoft.com/office/officeart/2018/5/layout/CenteredIconLabelDescriptionList"/>
    <dgm:cxn modelId="{9E607D5A-3667-4103-8FAD-6A664DFA3E47}" type="presParOf" srcId="{D881CD18-294A-48EA-A666-C5A2AB90A0EC}" destId="{2A0E37E3-7D35-4C70-A0B9-BF3E25EB15B7}" srcOrd="3" destOrd="0" presId="urn:microsoft.com/office/officeart/2018/5/layout/CenteredIconLabelDescriptionList"/>
    <dgm:cxn modelId="{DF539294-0D1C-481E-B588-B1B8BDA26C73}" type="presParOf" srcId="{D881CD18-294A-48EA-A666-C5A2AB90A0EC}" destId="{CCF8D6E6-88AC-498E-8117-4304DF83E061}" srcOrd="4" destOrd="0" presId="urn:microsoft.com/office/officeart/2018/5/layout/CenteredIconLabelDescriptionList"/>
    <dgm:cxn modelId="{185B3F42-2AD1-4B69-BCF7-E70FC31D58FE}" type="presParOf" srcId="{68E3FA28-F650-48C3-94DA-C34AEFAE06FE}" destId="{7659C7DC-3C63-4EFA-B9A1-603B1E1F538F}" srcOrd="3" destOrd="0" presId="urn:microsoft.com/office/officeart/2018/5/layout/CenteredIconLabelDescriptionList"/>
    <dgm:cxn modelId="{311D732A-9EF1-4D66-82FF-0E140CA1A7C7}" type="presParOf" srcId="{68E3FA28-F650-48C3-94DA-C34AEFAE06FE}" destId="{139DD62D-08A6-4DF0-9D3D-16906C351AB3}" srcOrd="4" destOrd="0" presId="urn:microsoft.com/office/officeart/2018/5/layout/CenteredIconLabelDescriptionList"/>
    <dgm:cxn modelId="{0FE06607-3DD5-4EB3-9BDE-7EDF0D1D9412}" type="presParOf" srcId="{139DD62D-08A6-4DF0-9D3D-16906C351AB3}" destId="{C0E70F0A-70E3-4B5E-9F5F-031B87ABF88E}" srcOrd="0" destOrd="0" presId="urn:microsoft.com/office/officeart/2018/5/layout/CenteredIconLabelDescriptionList"/>
    <dgm:cxn modelId="{4EBB3B20-DA5B-4477-A120-78FE201548DB}" type="presParOf" srcId="{139DD62D-08A6-4DF0-9D3D-16906C351AB3}" destId="{6010F1A0-6F4F-4882-8117-3F5F642D37F6}" srcOrd="1" destOrd="0" presId="urn:microsoft.com/office/officeart/2018/5/layout/CenteredIconLabelDescriptionList"/>
    <dgm:cxn modelId="{08B66B83-8AF7-4B58-83DC-B75F84FF58E4}" type="presParOf" srcId="{139DD62D-08A6-4DF0-9D3D-16906C351AB3}" destId="{866DB346-62EE-495F-A5BD-4D668E33DF50}" srcOrd="2" destOrd="0" presId="urn:microsoft.com/office/officeart/2018/5/layout/CenteredIconLabelDescriptionList"/>
    <dgm:cxn modelId="{7B94B3FD-5CFE-40D8-8610-724D259A1E49}" type="presParOf" srcId="{139DD62D-08A6-4DF0-9D3D-16906C351AB3}" destId="{8A8B4D3E-CDE9-4F7F-92A6-95CA62C016EC}" srcOrd="3" destOrd="0" presId="urn:microsoft.com/office/officeart/2018/5/layout/CenteredIconLabelDescriptionList"/>
    <dgm:cxn modelId="{4A23E8AC-B109-42CE-BF26-81A43C8323B0}" type="presParOf" srcId="{139DD62D-08A6-4DF0-9D3D-16906C351AB3}" destId="{BB2F732C-2811-49A6-B981-163E16F1A43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BF0E7-186A-40CD-BD6A-1FF9E1B2DE4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02CA761-43FC-4F43-9FA9-96FA8771FC3B}">
      <dgm:prSet/>
      <dgm:spPr/>
      <dgm:t>
        <a:bodyPr/>
        <a:lstStyle/>
        <a:p>
          <a:r>
            <a:rPr lang="en-US" dirty="0"/>
            <a:t>What are opportunities/ practices that can leverage conflict as a tool to develop relationships and achieve goals?</a:t>
          </a:r>
        </a:p>
      </dgm:t>
    </dgm:pt>
    <dgm:pt modelId="{036F640D-A404-4832-B8C0-5D9F87117271}" type="parTrans" cxnId="{CDEA9A66-E91C-4A54-880D-9E0C08C11ED7}">
      <dgm:prSet/>
      <dgm:spPr/>
      <dgm:t>
        <a:bodyPr/>
        <a:lstStyle/>
        <a:p>
          <a:endParaRPr lang="en-US"/>
        </a:p>
      </dgm:t>
    </dgm:pt>
    <dgm:pt modelId="{5C5BB4E4-F120-4899-8A3A-35476BF55C8A}" type="sibTrans" cxnId="{CDEA9A66-E91C-4A54-880D-9E0C08C11ED7}">
      <dgm:prSet/>
      <dgm:spPr/>
      <dgm:t>
        <a:bodyPr/>
        <a:lstStyle/>
        <a:p>
          <a:endParaRPr lang="en-US"/>
        </a:p>
      </dgm:t>
    </dgm:pt>
    <dgm:pt modelId="{A7783F51-86D9-4A45-9297-0BEA10E9E2DB}">
      <dgm:prSet/>
      <dgm:spPr/>
      <dgm:t>
        <a:bodyPr/>
        <a:lstStyle/>
        <a:p>
          <a:r>
            <a:rPr lang="en-US" dirty="0"/>
            <a:t>Consider proactively preventing negative aspects of conflict that may arise along the way. </a:t>
          </a:r>
        </a:p>
      </dgm:t>
    </dgm:pt>
    <dgm:pt modelId="{6EA23D7D-2868-4500-9A4F-6DC10A33341D}" type="parTrans" cxnId="{484A17BB-9CA4-4374-94A7-742F5574EBD7}">
      <dgm:prSet/>
      <dgm:spPr/>
      <dgm:t>
        <a:bodyPr/>
        <a:lstStyle/>
        <a:p>
          <a:endParaRPr lang="en-US"/>
        </a:p>
      </dgm:t>
    </dgm:pt>
    <dgm:pt modelId="{13CA16D1-6912-4709-A354-90423D387A1A}" type="sibTrans" cxnId="{484A17BB-9CA4-4374-94A7-742F5574EBD7}">
      <dgm:prSet/>
      <dgm:spPr/>
      <dgm:t>
        <a:bodyPr/>
        <a:lstStyle/>
        <a:p>
          <a:endParaRPr lang="en-US"/>
        </a:p>
      </dgm:t>
    </dgm:pt>
    <dgm:pt modelId="{3E427F92-CBD3-4CF7-B184-B6BBD609A046}" type="pres">
      <dgm:prSet presAssocID="{5C0BF0E7-186A-40CD-BD6A-1FF9E1B2DE40}" presName="hierChild1" presStyleCnt="0">
        <dgm:presLayoutVars>
          <dgm:chPref val="1"/>
          <dgm:dir/>
          <dgm:animOne val="branch"/>
          <dgm:animLvl val="lvl"/>
          <dgm:resizeHandles/>
        </dgm:presLayoutVars>
      </dgm:prSet>
      <dgm:spPr/>
    </dgm:pt>
    <dgm:pt modelId="{43CE52B9-AA1D-4E57-99C6-452951823BF4}" type="pres">
      <dgm:prSet presAssocID="{802CA761-43FC-4F43-9FA9-96FA8771FC3B}" presName="hierRoot1" presStyleCnt="0"/>
      <dgm:spPr/>
    </dgm:pt>
    <dgm:pt modelId="{BAA9852E-FEFA-4E21-A3FA-7CE36B4D3080}" type="pres">
      <dgm:prSet presAssocID="{802CA761-43FC-4F43-9FA9-96FA8771FC3B}" presName="composite" presStyleCnt="0"/>
      <dgm:spPr/>
    </dgm:pt>
    <dgm:pt modelId="{7849B23F-F521-495A-9B9F-57D438BA3B80}" type="pres">
      <dgm:prSet presAssocID="{802CA761-43FC-4F43-9FA9-96FA8771FC3B}" presName="background" presStyleLbl="node0" presStyleIdx="0" presStyleCnt="2"/>
      <dgm:spPr/>
    </dgm:pt>
    <dgm:pt modelId="{DF7085D6-320D-4EE9-922C-7C6560C46B0F}" type="pres">
      <dgm:prSet presAssocID="{802CA761-43FC-4F43-9FA9-96FA8771FC3B}" presName="text" presStyleLbl="fgAcc0" presStyleIdx="0" presStyleCnt="2">
        <dgm:presLayoutVars>
          <dgm:chPref val="3"/>
        </dgm:presLayoutVars>
      </dgm:prSet>
      <dgm:spPr/>
    </dgm:pt>
    <dgm:pt modelId="{0B8D443C-2DCE-4F6F-A1CB-43DAB663951F}" type="pres">
      <dgm:prSet presAssocID="{802CA761-43FC-4F43-9FA9-96FA8771FC3B}" presName="hierChild2" presStyleCnt="0"/>
      <dgm:spPr/>
    </dgm:pt>
    <dgm:pt modelId="{127E4F99-FF56-45DB-A30D-E345A4452E17}" type="pres">
      <dgm:prSet presAssocID="{A7783F51-86D9-4A45-9297-0BEA10E9E2DB}" presName="hierRoot1" presStyleCnt="0"/>
      <dgm:spPr/>
    </dgm:pt>
    <dgm:pt modelId="{9FD3987B-6BD2-4B57-9EAD-2E8BF14DB746}" type="pres">
      <dgm:prSet presAssocID="{A7783F51-86D9-4A45-9297-0BEA10E9E2DB}" presName="composite" presStyleCnt="0"/>
      <dgm:spPr/>
    </dgm:pt>
    <dgm:pt modelId="{8C99FEDB-BD2D-487D-B4AF-2A7396E3DA11}" type="pres">
      <dgm:prSet presAssocID="{A7783F51-86D9-4A45-9297-0BEA10E9E2DB}" presName="background" presStyleLbl="node0" presStyleIdx="1" presStyleCnt="2"/>
      <dgm:spPr/>
    </dgm:pt>
    <dgm:pt modelId="{E18CDF1C-FA7A-48CC-A79F-10D5F4C72561}" type="pres">
      <dgm:prSet presAssocID="{A7783F51-86D9-4A45-9297-0BEA10E9E2DB}" presName="text" presStyleLbl="fgAcc0" presStyleIdx="1" presStyleCnt="2">
        <dgm:presLayoutVars>
          <dgm:chPref val="3"/>
        </dgm:presLayoutVars>
      </dgm:prSet>
      <dgm:spPr/>
    </dgm:pt>
    <dgm:pt modelId="{7F2B04CC-30F2-4191-A4C9-07209FBD8E6F}" type="pres">
      <dgm:prSet presAssocID="{A7783F51-86D9-4A45-9297-0BEA10E9E2DB}" presName="hierChild2" presStyleCnt="0"/>
      <dgm:spPr/>
    </dgm:pt>
  </dgm:ptLst>
  <dgm:cxnLst>
    <dgm:cxn modelId="{D864640B-3CBF-48B2-A6E5-94B368D5A353}" type="presOf" srcId="{802CA761-43FC-4F43-9FA9-96FA8771FC3B}" destId="{DF7085D6-320D-4EE9-922C-7C6560C46B0F}" srcOrd="0" destOrd="0" presId="urn:microsoft.com/office/officeart/2005/8/layout/hierarchy1"/>
    <dgm:cxn modelId="{87734915-2E5E-4387-938F-2B5269D061B2}" type="presOf" srcId="{5C0BF0E7-186A-40CD-BD6A-1FF9E1B2DE40}" destId="{3E427F92-CBD3-4CF7-B184-B6BBD609A046}" srcOrd="0" destOrd="0" presId="urn:microsoft.com/office/officeart/2005/8/layout/hierarchy1"/>
    <dgm:cxn modelId="{CDEA9A66-E91C-4A54-880D-9E0C08C11ED7}" srcId="{5C0BF0E7-186A-40CD-BD6A-1FF9E1B2DE40}" destId="{802CA761-43FC-4F43-9FA9-96FA8771FC3B}" srcOrd="0" destOrd="0" parTransId="{036F640D-A404-4832-B8C0-5D9F87117271}" sibTransId="{5C5BB4E4-F120-4899-8A3A-35476BF55C8A}"/>
    <dgm:cxn modelId="{AF1E0888-4311-426F-8587-1EBE0AD7C1E3}" type="presOf" srcId="{A7783F51-86D9-4A45-9297-0BEA10E9E2DB}" destId="{E18CDF1C-FA7A-48CC-A79F-10D5F4C72561}" srcOrd="0" destOrd="0" presId="urn:microsoft.com/office/officeart/2005/8/layout/hierarchy1"/>
    <dgm:cxn modelId="{484A17BB-9CA4-4374-94A7-742F5574EBD7}" srcId="{5C0BF0E7-186A-40CD-BD6A-1FF9E1B2DE40}" destId="{A7783F51-86D9-4A45-9297-0BEA10E9E2DB}" srcOrd="1" destOrd="0" parTransId="{6EA23D7D-2868-4500-9A4F-6DC10A33341D}" sibTransId="{13CA16D1-6912-4709-A354-90423D387A1A}"/>
    <dgm:cxn modelId="{6AC2E2AD-B96B-4EFF-A18B-BE5CA78E4A0B}" type="presParOf" srcId="{3E427F92-CBD3-4CF7-B184-B6BBD609A046}" destId="{43CE52B9-AA1D-4E57-99C6-452951823BF4}" srcOrd="0" destOrd="0" presId="urn:microsoft.com/office/officeart/2005/8/layout/hierarchy1"/>
    <dgm:cxn modelId="{769047F8-F779-4139-B124-296EE592D7C3}" type="presParOf" srcId="{43CE52B9-AA1D-4E57-99C6-452951823BF4}" destId="{BAA9852E-FEFA-4E21-A3FA-7CE36B4D3080}" srcOrd="0" destOrd="0" presId="urn:microsoft.com/office/officeart/2005/8/layout/hierarchy1"/>
    <dgm:cxn modelId="{A30A7651-A7A8-43E8-836C-024883E2B327}" type="presParOf" srcId="{BAA9852E-FEFA-4E21-A3FA-7CE36B4D3080}" destId="{7849B23F-F521-495A-9B9F-57D438BA3B80}" srcOrd="0" destOrd="0" presId="urn:microsoft.com/office/officeart/2005/8/layout/hierarchy1"/>
    <dgm:cxn modelId="{F81371D3-C4A9-4C58-81D5-9B35763CFFC1}" type="presParOf" srcId="{BAA9852E-FEFA-4E21-A3FA-7CE36B4D3080}" destId="{DF7085D6-320D-4EE9-922C-7C6560C46B0F}" srcOrd="1" destOrd="0" presId="urn:microsoft.com/office/officeart/2005/8/layout/hierarchy1"/>
    <dgm:cxn modelId="{A0565D8F-F1A8-484A-BBF4-618125B3A36D}" type="presParOf" srcId="{43CE52B9-AA1D-4E57-99C6-452951823BF4}" destId="{0B8D443C-2DCE-4F6F-A1CB-43DAB663951F}" srcOrd="1" destOrd="0" presId="urn:microsoft.com/office/officeart/2005/8/layout/hierarchy1"/>
    <dgm:cxn modelId="{01540EB9-E6E1-4C6E-943F-0E888BFDD6ED}" type="presParOf" srcId="{3E427F92-CBD3-4CF7-B184-B6BBD609A046}" destId="{127E4F99-FF56-45DB-A30D-E345A4452E17}" srcOrd="1" destOrd="0" presId="urn:microsoft.com/office/officeart/2005/8/layout/hierarchy1"/>
    <dgm:cxn modelId="{1A4526E4-38DB-4948-A84C-C33ADB7E1CB4}" type="presParOf" srcId="{127E4F99-FF56-45DB-A30D-E345A4452E17}" destId="{9FD3987B-6BD2-4B57-9EAD-2E8BF14DB746}" srcOrd="0" destOrd="0" presId="urn:microsoft.com/office/officeart/2005/8/layout/hierarchy1"/>
    <dgm:cxn modelId="{3D9A4E96-97EF-4CB0-9040-B084D9E91EA3}" type="presParOf" srcId="{9FD3987B-6BD2-4B57-9EAD-2E8BF14DB746}" destId="{8C99FEDB-BD2D-487D-B4AF-2A7396E3DA11}" srcOrd="0" destOrd="0" presId="urn:microsoft.com/office/officeart/2005/8/layout/hierarchy1"/>
    <dgm:cxn modelId="{6C8A92D0-580B-48CB-B373-632724E580F0}" type="presParOf" srcId="{9FD3987B-6BD2-4B57-9EAD-2E8BF14DB746}" destId="{E18CDF1C-FA7A-48CC-A79F-10D5F4C72561}" srcOrd="1" destOrd="0" presId="urn:microsoft.com/office/officeart/2005/8/layout/hierarchy1"/>
    <dgm:cxn modelId="{DDF8E39C-5CB0-4472-80A0-6E758C94C598}" type="presParOf" srcId="{127E4F99-FF56-45DB-A30D-E345A4452E17}" destId="{7F2B04CC-30F2-4191-A4C9-07209FBD8E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CB1BC-2C40-4A15-B629-FD216C42918E}">
      <dsp:nvSpPr>
        <dsp:cNvPr id="0" name=""/>
        <dsp:cNvSpPr/>
      </dsp:nvSpPr>
      <dsp:spPr>
        <a:xfrm>
          <a:off x="0" y="272379"/>
          <a:ext cx="3130847" cy="1878508"/>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Drill Sergeant   </a:t>
          </a:r>
        </a:p>
      </dsp:txBody>
      <dsp:txXfrm>
        <a:off x="0" y="272379"/>
        <a:ext cx="3130847" cy="1878508"/>
      </dsp:txXfrm>
    </dsp:sp>
    <dsp:sp modelId="{108F5E6E-1E8E-4167-9721-C032599746D2}">
      <dsp:nvSpPr>
        <dsp:cNvPr id="0" name=""/>
        <dsp:cNvSpPr/>
      </dsp:nvSpPr>
      <dsp:spPr>
        <a:xfrm>
          <a:off x="3443932" y="272379"/>
          <a:ext cx="3130847" cy="1878508"/>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n-US" sz="2700" kern="1200" dirty="0"/>
        </a:p>
        <a:p>
          <a:pPr marL="0" lvl="0" indent="0" algn="ctr" defTabSz="1200150">
            <a:lnSpc>
              <a:spcPct val="90000"/>
            </a:lnSpc>
            <a:spcBef>
              <a:spcPct val="0"/>
            </a:spcBef>
            <a:spcAft>
              <a:spcPct val="35000"/>
            </a:spcAft>
            <a:buNone/>
          </a:pPr>
          <a:r>
            <a:rPr lang="en-US" sz="2700" kern="1200" dirty="0"/>
            <a:t>     Brick Mason					</a:t>
          </a:r>
        </a:p>
      </dsp:txBody>
      <dsp:txXfrm>
        <a:off x="3443932" y="272379"/>
        <a:ext cx="3130847" cy="1878508"/>
      </dsp:txXfrm>
    </dsp:sp>
    <dsp:sp modelId="{2186C3A9-BB86-455C-970C-D96B9F250E2A}">
      <dsp:nvSpPr>
        <dsp:cNvPr id="0" name=""/>
        <dsp:cNvSpPr/>
      </dsp:nvSpPr>
      <dsp:spPr>
        <a:xfrm>
          <a:off x="6887865" y="272379"/>
          <a:ext cx="3130847" cy="1878508"/>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Historian                             </a:t>
          </a:r>
        </a:p>
      </dsp:txBody>
      <dsp:txXfrm>
        <a:off x="6887865" y="272379"/>
        <a:ext cx="3130847" cy="1878508"/>
      </dsp:txXfrm>
    </dsp:sp>
    <dsp:sp modelId="{25B0E93B-54BC-4867-AEEC-0CCC8E10E04F}">
      <dsp:nvSpPr>
        <dsp:cNvPr id="0" name=""/>
        <dsp:cNvSpPr/>
      </dsp:nvSpPr>
      <dsp:spPr>
        <a:xfrm>
          <a:off x="1721966" y="2463973"/>
          <a:ext cx="3130847" cy="1878508"/>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Magician</a:t>
          </a:r>
        </a:p>
      </dsp:txBody>
      <dsp:txXfrm>
        <a:off x="1721966" y="2463973"/>
        <a:ext cx="3130847" cy="1878508"/>
      </dsp:txXfrm>
    </dsp:sp>
    <dsp:sp modelId="{21CE51C4-A690-44AC-9282-ABD153FC3C93}">
      <dsp:nvSpPr>
        <dsp:cNvPr id="0" name=""/>
        <dsp:cNvSpPr/>
      </dsp:nvSpPr>
      <dsp:spPr>
        <a:xfrm>
          <a:off x="5165898" y="2463973"/>
          <a:ext cx="3130847" cy="1878508"/>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Prosecuting Attorney</a:t>
          </a:r>
        </a:p>
      </dsp:txBody>
      <dsp:txXfrm>
        <a:off x="5165898" y="2463973"/>
        <a:ext cx="3130847" cy="1878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197BD-6C50-4309-95E3-BA3408075DC4}">
      <dsp:nvSpPr>
        <dsp:cNvPr id="0" name=""/>
        <dsp:cNvSpPr/>
      </dsp:nvSpPr>
      <dsp:spPr>
        <a:xfrm>
          <a:off x="1023384" y="663315"/>
          <a:ext cx="1101515" cy="1101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63ED41-5049-450B-989E-E1F1056E313E}">
      <dsp:nvSpPr>
        <dsp:cNvPr id="0" name=""/>
        <dsp:cNvSpPr/>
      </dsp:nvSpPr>
      <dsp:spPr>
        <a:xfrm>
          <a:off x="548" y="1941243"/>
          <a:ext cx="3147187" cy="4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t>Be more open</a:t>
          </a:r>
        </a:p>
      </dsp:txBody>
      <dsp:txXfrm>
        <a:off x="548" y="1941243"/>
        <a:ext cx="3147187" cy="472078"/>
      </dsp:txXfrm>
    </dsp:sp>
    <dsp:sp modelId="{22A64D6D-9468-47EF-B19E-DCC077AAE620}">
      <dsp:nvSpPr>
        <dsp:cNvPr id="0" name=""/>
        <dsp:cNvSpPr/>
      </dsp:nvSpPr>
      <dsp:spPr>
        <a:xfrm>
          <a:off x="548" y="2495374"/>
          <a:ext cx="3147187" cy="22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Empathize </a:t>
          </a:r>
        </a:p>
        <a:p>
          <a:pPr marL="0" lvl="0" indent="0" algn="ctr" defTabSz="800100">
            <a:lnSpc>
              <a:spcPct val="100000"/>
            </a:lnSpc>
            <a:spcBef>
              <a:spcPct val="0"/>
            </a:spcBef>
            <a:spcAft>
              <a:spcPct val="35000"/>
            </a:spcAft>
            <a:buNone/>
          </a:pPr>
          <a:r>
            <a:rPr lang="en-US" sz="1800" kern="1200" dirty="0"/>
            <a:t>Understand motives, emotions and responses</a:t>
          </a:r>
        </a:p>
        <a:p>
          <a:pPr marL="0" lvl="0" indent="0" algn="ctr" defTabSz="800100">
            <a:lnSpc>
              <a:spcPct val="100000"/>
            </a:lnSpc>
            <a:spcBef>
              <a:spcPct val="0"/>
            </a:spcBef>
            <a:spcAft>
              <a:spcPct val="35000"/>
            </a:spcAft>
            <a:buNone/>
          </a:pPr>
          <a:r>
            <a:rPr lang="en-US" sz="1800" kern="1200" dirty="0"/>
            <a:t>Listen and then validate feelings</a:t>
          </a:r>
        </a:p>
      </dsp:txBody>
      <dsp:txXfrm>
        <a:off x="548" y="2495374"/>
        <a:ext cx="3147187" cy="2270560"/>
      </dsp:txXfrm>
    </dsp:sp>
    <dsp:sp modelId="{99CB26E0-97DB-4B95-B796-BB5E92C1E72D}">
      <dsp:nvSpPr>
        <dsp:cNvPr id="0" name=""/>
        <dsp:cNvSpPr/>
      </dsp:nvSpPr>
      <dsp:spPr>
        <a:xfrm>
          <a:off x="4721329" y="663315"/>
          <a:ext cx="1101515" cy="1101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89E320-3C36-4245-8868-E1BF4B704FE3}">
      <dsp:nvSpPr>
        <dsp:cNvPr id="0" name=""/>
        <dsp:cNvSpPr/>
      </dsp:nvSpPr>
      <dsp:spPr>
        <a:xfrm>
          <a:off x="3698493" y="1941243"/>
          <a:ext cx="3147187" cy="4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t>Be more resourceful</a:t>
          </a:r>
        </a:p>
      </dsp:txBody>
      <dsp:txXfrm>
        <a:off x="3698493" y="1941243"/>
        <a:ext cx="3147187" cy="472078"/>
      </dsp:txXfrm>
    </dsp:sp>
    <dsp:sp modelId="{CCF8D6E6-88AC-498E-8117-4304DF83E061}">
      <dsp:nvSpPr>
        <dsp:cNvPr id="0" name=""/>
        <dsp:cNvSpPr/>
      </dsp:nvSpPr>
      <dsp:spPr>
        <a:xfrm>
          <a:off x="3698493" y="2495374"/>
          <a:ext cx="3147187" cy="22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Avoid sharing your ideas first</a:t>
          </a:r>
        </a:p>
        <a:p>
          <a:pPr marL="0" lvl="0" indent="0" algn="ctr" defTabSz="800100">
            <a:lnSpc>
              <a:spcPct val="100000"/>
            </a:lnSpc>
            <a:spcBef>
              <a:spcPct val="0"/>
            </a:spcBef>
            <a:spcAft>
              <a:spcPct val="35000"/>
            </a:spcAft>
            <a:buNone/>
          </a:pPr>
          <a:r>
            <a:rPr lang="en-US" sz="1800" kern="1200" dirty="0"/>
            <a:t>Ask others for their thoughts</a:t>
          </a:r>
        </a:p>
        <a:p>
          <a:pPr marL="0" lvl="0" indent="0" algn="ctr" defTabSz="800100">
            <a:lnSpc>
              <a:spcPct val="100000"/>
            </a:lnSpc>
            <a:spcBef>
              <a:spcPct val="0"/>
            </a:spcBef>
            <a:spcAft>
              <a:spcPct val="35000"/>
            </a:spcAft>
            <a:buNone/>
          </a:pPr>
          <a:r>
            <a:rPr lang="en-US" sz="1800" kern="1200" dirty="0"/>
            <a:t>Disagree while respecting others’ intentions</a:t>
          </a:r>
        </a:p>
      </dsp:txBody>
      <dsp:txXfrm>
        <a:off x="3698493" y="2495374"/>
        <a:ext cx="3147187" cy="2270560"/>
      </dsp:txXfrm>
    </dsp:sp>
    <dsp:sp modelId="{C0E70F0A-70E3-4B5E-9F5F-031B87ABF88E}">
      <dsp:nvSpPr>
        <dsp:cNvPr id="0" name=""/>
        <dsp:cNvSpPr/>
      </dsp:nvSpPr>
      <dsp:spPr>
        <a:xfrm>
          <a:off x="8419275" y="663315"/>
          <a:ext cx="1101515" cy="1101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DB346-62EE-495F-A5BD-4D668E33DF50}">
      <dsp:nvSpPr>
        <dsp:cNvPr id="0" name=""/>
        <dsp:cNvSpPr/>
      </dsp:nvSpPr>
      <dsp:spPr>
        <a:xfrm>
          <a:off x="7396439" y="1941243"/>
          <a:ext cx="3147187" cy="4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t>Be persistent</a:t>
          </a:r>
        </a:p>
      </dsp:txBody>
      <dsp:txXfrm>
        <a:off x="7396439" y="1941243"/>
        <a:ext cx="3147187" cy="472078"/>
      </dsp:txXfrm>
    </dsp:sp>
    <dsp:sp modelId="{BB2F732C-2811-49A6-B981-163E16F1A436}">
      <dsp:nvSpPr>
        <dsp:cNvPr id="0" name=""/>
        <dsp:cNvSpPr/>
      </dsp:nvSpPr>
      <dsp:spPr>
        <a:xfrm>
          <a:off x="7396439" y="2495374"/>
          <a:ext cx="3147187" cy="22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See things through with integrity and respect</a:t>
          </a:r>
        </a:p>
        <a:p>
          <a:pPr marL="0" lvl="0" indent="0" algn="ctr" defTabSz="800100">
            <a:lnSpc>
              <a:spcPct val="100000"/>
            </a:lnSpc>
            <a:spcBef>
              <a:spcPct val="0"/>
            </a:spcBef>
            <a:spcAft>
              <a:spcPct val="35000"/>
            </a:spcAft>
            <a:buNone/>
          </a:pPr>
          <a:r>
            <a:rPr lang="en-US" sz="1800" kern="1200" dirty="0"/>
            <a:t>Be clear about your expectations</a:t>
          </a:r>
        </a:p>
        <a:p>
          <a:pPr marL="0" lvl="0" indent="0" algn="ctr" defTabSz="800100">
            <a:lnSpc>
              <a:spcPct val="100000"/>
            </a:lnSpc>
            <a:spcBef>
              <a:spcPct val="0"/>
            </a:spcBef>
            <a:spcAft>
              <a:spcPct val="35000"/>
            </a:spcAft>
            <a:buNone/>
          </a:pPr>
          <a:r>
            <a:rPr lang="en-US" sz="1800" kern="1200" dirty="0"/>
            <a:t>Hold yourself and other accountable</a:t>
          </a:r>
        </a:p>
        <a:p>
          <a:pPr marL="0" lvl="0" indent="0" algn="ctr" defTabSz="800100">
            <a:lnSpc>
              <a:spcPct val="100000"/>
            </a:lnSpc>
            <a:spcBef>
              <a:spcPct val="0"/>
            </a:spcBef>
            <a:spcAft>
              <a:spcPct val="35000"/>
            </a:spcAft>
            <a:buNone/>
          </a:pPr>
          <a:r>
            <a:rPr lang="en-US" sz="1800" kern="1200" dirty="0"/>
            <a:t>Acknowledge when you make mistakes, and try to make it right</a:t>
          </a:r>
        </a:p>
      </dsp:txBody>
      <dsp:txXfrm>
        <a:off x="7396439" y="2495374"/>
        <a:ext cx="3147187" cy="227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9B23F-F521-495A-9B9F-57D438BA3B80}">
      <dsp:nvSpPr>
        <dsp:cNvPr id="0" name=""/>
        <dsp:cNvSpPr/>
      </dsp:nvSpPr>
      <dsp:spPr>
        <a:xfrm>
          <a:off x="1189" y="2683"/>
          <a:ext cx="4174260" cy="2650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085D6-320D-4EE9-922C-7C6560C46B0F}">
      <dsp:nvSpPr>
        <dsp:cNvPr id="0" name=""/>
        <dsp:cNvSpPr/>
      </dsp:nvSpPr>
      <dsp:spPr>
        <a:xfrm>
          <a:off x="464995" y="443299"/>
          <a:ext cx="4174260" cy="26506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What are opportunities/ practices that can leverage conflict as a tool to develop relationships and achieve goals?</a:t>
          </a:r>
        </a:p>
      </dsp:txBody>
      <dsp:txXfrm>
        <a:off x="542630" y="520934"/>
        <a:ext cx="4018990" cy="2495385"/>
      </dsp:txXfrm>
    </dsp:sp>
    <dsp:sp modelId="{8C99FEDB-BD2D-487D-B4AF-2A7396E3DA11}">
      <dsp:nvSpPr>
        <dsp:cNvPr id="0" name=""/>
        <dsp:cNvSpPr/>
      </dsp:nvSpPr>
      <dsp:spPr>
        <a:xfrm>
          <a:off x="5103062" y="2683"/>
          <a:ext cx="4174260" cy="2650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CDF1C-FA7A-48CC-A79F-10D5F4C72561}">
      <dsp:nvSpPr>
        <dsp:cNvPr id="0" name=""/>
        <dsp:cNvSpPr/>
      </dsp:nvSpPr>
      <dsp:spPr>
        <a:xfrm>
          <a:off x="5566869" y="443299"/>
          <a:ext cx="4174260" cy="26506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Consider proactively preventing negative aspects of conflict that may arise along the way. </a:t>
          </a:r>
        </a:p>
      </dsp:txBody>
      <dsp:txXfrm>
        <a:off x="5644504" y="520934"/>
        <a:ext cx="4018990" cy="24953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0D2A64-4259-4845-B729-67E44F9F4025}" type="datetimeFigureOut">
              <a:rPr lang="en-US" smtClean="0"/>
              <a:t>9/20/2022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B7E7F5-2E50-4A96-B182-715E954663AD}" type="slidenum">
              <a:rPr lang="en-US" smtClean="0"/>
              <a:t>‹#›</a:t>
            </a:fld>
            <a:endParaRPr lang="en-US" dirty="0"/>
          </a:p>
        </p:txBody>
      </p:sp>
    </p:spTree>
    <p:extLst>
      <p:ext uri="{BB962C8B-B14F-4D97-AF65-F5344CB8AC3E}">
        <p14:creationId xmlns:p14="http://schemas.microsoft.com/office/powerpoint/2010/main" val="15000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pp.com/pdfs/CPP_Global_Human_Capital_Report_Workplace_Conflic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7E7F5-2E50-4A96-B182-715E954663AD}" type="slidenum">
              <a:rPr lang="en-US" smtClean="0"/>
              <a:t>1</a:t>
            </a:fld>
            <a:endParaRPr lang="en-US" dirty="0"/>
          </a:p>
        </p:txBody>
      </p:sp>
    </p:spTree>
    <p:extLst>
      <p:ext uri="{BB962C8B-B14F-4D97-AF65-F5344CB8AC3E}">
        <p14:creationId xmlns:p14="http://schemas.microsoft.com/office/powerpoint/2010/main" val="124093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t>Continue - Key Actions in Establishing Collaboration</a:t>
            </a:r>
            <a:endParaRPr lang="en-US" altLang="en-US" b="0" dirty="0">
              <a:latin typeface="Tahoma" panose="020B0604030504040204" pitchFamily="34" charset="0"/>
              <a:cs typeface="Tahoma" panose="020B0604030504040204" pitchFamily="34" charset="0"/>
            </a:endParaRPr>
          </a:p>
          <a:p>
            <a:endParaRPr lang="en-US" altLang="en-US" dirty="0"/>
          </a:p>
          <a:p>
            <a:r>
              <a:rPr lang="en-US" altLang="en-US" dirty="0"/>
              <a:t>While we do our best to be perfect in our work, perfection is out of reach.  A more realistic approach to our work includes an emphasis on professionalism and improved performance through learning, experience, and reflection. </a:t>
            </a:r>
          </a:p>
          <a:p>
            <a:r>
              <a:rPr lang="en-US" altLang="en-US" dirty="0"/>
              <a:t> </a:t>
            </a:r>
          </a:p>
          <a:p>
            <a:r>
              <a:rPr lang="en-US" altLang="en-US" dirty="0"/>
              <a:t>Please take a moment and reflect on ways in which you “Lead the Way” &amp; “Get in the Way” when trying to collaborate/ assist others through collaboration.  </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10</a:t>
            </a:fld>
            <a:endParaRPr lang="en-US" dirty="0"/>
          </a:p>
        </p:txBody>
      </p:sp>
    </p:spTree>
    <p:extLst>
      <p:ext uri="{BB962C8B-B14F-4D97-AF65-F5344CB8AC3E}">
        <p14:creationId xmlns:p14="http://schemas.microsoft.com/office/powerpoint/2010/main" val="275106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What are some opportunities and practices that can help leverage conflict as a tool to develop relationships and achieve goals? Consider proactively preventing negative aspects of conflict that may arise along the way. </a:t>
            </a:r>
          </a:p>
          <a:p>
            <a:endParaRPr lang="en-US" dirty="0"/>
          </a:p>
          <a:p>
            <a:r>
              <a:rPr lang="en-US" dirty="0"/>
              <a:t>Everyday Activities</a:t>
            </a:r>
          </a:p>
          <a:p>
            <a:r>
              <a:rPr lang="en-US" dirty="0"/>
              <a:t>Meeting Preparation</a:t>
            </a:r>
          </a:p>
          <a:p>
            <a:r>
              <a:rPr lang="en-US" dirty="0"/>
              <a:t>Meetings </a:t>
            </a:r>
          </a:p>
          <a:p>
            <a:r>
              <a:rPr lang="en-US" dirty="0"/>
              <a:t>Post-Meetings</a:t>
            </a:r>
          </a:p>
          <a:p>
            <a:endParaRPr lang="en-US" dirty="0"/>
          </a:p>
        </p:txBody>
      </p:sp>
      <p:sp>
        <p:nvSpPr>
          <p:cNvPr id="4" name="Slide Number Placeholder 3"/>
          <p:cNvSpPr>
            <a:spLocks noGrp="1"/>
          </p:cNvSpPr>
          <p:nvPr>
            <p:ph type="sldNum" sz="quarter" idx="10"/>
          </p:nvPr>
        </p:nvSpPr>
        <p:spPr/>
        <p:txBody>
          <a:bodyPr/>
          <a:lstStyle/>
          <a:p>
            <a:fld id="{1CB7E7F5-2E50-4A96-B182-715E954663AD}" type="slidenum">
              <a:rPr lang="en-US" smtClean="0"/>
              <a:t>11</a:t>
            </a:fld>
            <a:endParaRPr lang="en-US" dirty="0"/>
          </a:p>
        </p:txBody>
      </p:sp>
    </p:spTree>
    <p:extLst>
      <p:ext uri="{BB962C8B-B14F-4D97-AF65-F5344CB8AC3E}">
        <p14:creationId xmlns:p14="http://schemas.microsoft.com/office/powerpoint/2010/main" val="261805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73C44"/>
              </a:solidFill>
              <a:effectLst/>
              <a:latin typeface="Open Sans" panose="020B0606030504020204" pitchFamily="34" charset="0"/>
            </a:endParaRPr>
          </a:p>
          <a:p>
            <a:endParaRPr lang="en-US" b="0" i="0" dirty="0">
              <a:solidFill>
                <a:srgbClr val="373C44"/>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1CB7E7F5-2E50-4A96-B182-715E954663AD}" type="slidenum">
              <a:rPr lang="en-US" smtClean="0"/>
              <a:t>12</a:t>
            </a:fld>
            <a:endParaRPr lang="en-US" dirty="0"/>
          </a:p>
        </p:txBody>
      </p:sp>
    </p:spTree>
    <p:extLst>
      <p:ext uri="{BB962C8B-B14F-4D97-AF65-F5344CB8AC3E}">
        <p14:creationId xmlns:p14="http://schemas.microsoft.com/office/powerpoint/2010/main" val="402577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13</a:t>
            </a:fld>
            <a:endParaRPr lang="en-US" dirty="0"/>
          </a:p>
        </p:txBody>
      </p:sp>
    </p:spTree>
    <p:extLst>
      <p:ext uri="{BB962C8B-B14F-4D97-AF65-F5344CB8AC3E}">
        <p14:creationId xmlns:p14="http://schemas.microsoft.com/office/powerpoint/2010/main" val="335842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14</a:t>
            </a:fld>
            <a:endParaRPr lang="en-US" dirty="0"/>
          </a:p>
        </p:txBody>
      </p:sp>
    </p:spTree>
    <p:extLst>
      <p:ext uri="{BB962C8B-B14F-4D97-AF65-F5344CB8AC3E}">
        <p14:creationId xmlns:p14="http://schemas.microsoft.com/office/powerpoint/2010/main" val="61809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15</a:t>
            </a:fld>
            <a:endParaRPr lang="en-US" dirty="0"/>
          </a:p>
        </p:txBody>
      </p:sp>
    </p:spTree>
    <p:extLst>
      <p:ext uri="{BB962C8B-B14F-4D97-AF65-F5344CB8AC3E}">
        <p14:creationId xmlns:p14="http://schemas.microsoft.com/office/powerpoint/2010/main" val="163200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16</a:t>
            </a:fld>
            <a:endParaRPr lang="en-US" dirty="0"/>
          </a:p>
        </p:txBody>
      </p:sp>
    </p:spTree>
    <p:extLst>
      <p:ext uri="{BB962C8B-B14F-4D97-AF65-F5344CB8AC3E}">
        <p14:creationId xmlns:p14="http://schemas.microsoft.com/office/powerpoint/2010/main" val="384533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18</a:t>
            </a:fld>
            <a:endParaRPr lang="en-US" dirty="0"/>
          </a:p>
        </p:txBody>
      </p:sp>
    </p:spTree>
    <p:extLst>
      <p:ext uri="{BB962C8B-B14F-4D97-AF65-F5344CB8AC3E}">
        <p14:creationId xmlns:p14="http://schemas.microsoft.com/office/powerpoint/2010/main" val="231616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7E7F5-2E50-4A96-B182-715E954663AD}" type="slidenum">
              <a:rPr lang="en-US" smtClean="0"/>
              <a:t>19</a:t>
            </a:fld>
            <a:endParaRPr lang="en-US" dirty="0"/>
          </a:p>
        </p:txBody>
      </p:sp>
    </p:spTree>
    <p:extLst>
      <p:ext uri="{BB962C8B-B14F-4D97-AF65-F5344CB8AC3E}">
        <p14:creationId xmlns:p14="http://schemas.microsoft.com/office/powerpoint/2010/main" val="53048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7E7F5-2E50-4A96-B182-715E954663AD}" type="slidenum">
              <a:rPr lang="en-US" smtClean="0"/>
              <a:t>20</a:t>
            </a:fld>
            <a:endParaRPr lang="en-US" dirty="0"/>
          </a:p>
        </p:txBody>
      </p:sp>
    </p:spTree>
    <p:extLst>
      <p:ext uri="{BB962C8B-B14F-4D97-AF65-F5344CB8AC3E}">
        <p14:creationId xmlns:p14="http://schemas.microsoft.com/office/powerpoint/2010/main" val="125446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2</a:t>
            </a:fld>
            <a:endParaRPr lang="en-US" dirty="0"/>
          </a:p>
        </p:txBody>
      </p:sp>
    </p:spTree>
    <p:extLst>
      <p:ext uri="{BB962C8B-B14F-4D97-AF65-F5344CB8AC3E}">
        <p14:creationId xmlns:p14="http://schemas.microsoft.com/office/powerpoint/2010/main" val="234327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0" dirty="0">
                <a:latin typeface="+mj-lt"/>
              </a:rPr>
              <a:t>Conflict Without Casualties in which the author defines conflict as:  </a:t>
            </a:r>
            <a:r>
              <a:rPr lang="en-US" sz="1200" dirty="0">
                <a:latin typeface="+mj-lt"/>
              </a:rPr>
              <a:t>“Conflict is simply the energy created by the gap between what we want and what we’re experiencing,” He goes on to say “If we define conflict as energy that’s created by the gap, then the real question is ‘How are we going to use that energy?’ ”</a:t>
            </a:r>
            <a:endParaRPr lang="en-US" altLang="en-US" sz="1200" b="1" dirty="0">
              <a:latin typeface="+mj-lt"/>
            </a:endParaRPr>
          </a:p>
          <a:p>
            <a:pPr>
              <a:defRPr/>
            </a:pPr>
            <a:endParaRPr lang="en-US" altLang="en-US" sz="1200" b="1" dirty="0">
              <a:latin typeface="+mj-lt"/>
            </a:endParaRPr>
          </a:p>
          <a:p>
            <a:pPr>
              <a:defRPr/>
            </a:pPr>
            <a:r>
              <a:rPr lang="en-US" altLang="en-US" sz="1200" b="0" dirty="0">
                <a:latin typeface="+mj-lt"/>
              </a:rPr>
              <a:t>Conflict is not going to go away.  Whenever people are involved, there will be conflict.</a:t>
            </a:r>
          </a:p>
          <a:p>
            <a:pPr>
              <a:defRPr/>
            </a:pPr>
            <a:endParaRPr lang="en-US" altLang="en-US" sz="1200" b="1" dirty="0">
              <a:latin typeface="+mj-lt"/>
            </a:endParaRPr>
          </a:p>
          <a:p>
            <a:pPr>
              <a:defRPr/>
            </a:pPr>
            <a:r>
              <a:rPr lang="en-US" sz="1200" b="0" dirty="0">
                <a:latin typeface="+mj-lt"/>
                <a:ea typeface="Tahoma" panose="020B0604030504040204" pitchFamily="34" charset="0"/>
                <a:cs typeface="Tahoma" panose="020B0604030504040204" pitchFamily="34" charset="0"/>
              </a:rPr>
              <a:t>Why do so many people view it negatively and/or avoid it?</a:t>
            </a:r>
          </a:p>
          <a:p>
            <a:pPr>
              <a:defRPr/>
            </a:pPr>
            <a:endParaRPr lang="en-US" sz="1200" dirty="0">
              <a:latin typeface="+mj-lt"/>
              <a:ea typeface="Tahoma" panose="020B0604030504040204" pitchFamily="34" charset="0"/>
              <a:cs typeface="Tahoma" panose="020B0604030504040204" pitchFamily="34" charset="0"/>
            </a:endParaRPr>
          </a:p>
          <a:p>
            <a:pPr>
              <a:defRPr/>
            </a:pPr>
            <a:r>
              <a:rPr lang="en-US" sz="1200" dirty="0">
                <a:latin typeface="+mj-lt"/>
              </a:rPr>
              <a:t>Most of us try to avoid conflict, especially at work. At the sight of a disagreeable/pot stirring colleague coming down the hall, we might turn and walk the other way. Or if you disagree with your boss, you may choose not to share a valuable viewpoint. You’ve learned from experience that opposing others has negative consequences.</a:t>
            </a:r>
          </a:p>
          <a:p>
            <a:pPr>
              <a:defRPr/>
            </a:pPr>
            <a:endParaRPr lang="en-US" sz="1200" b="0" dirty="0">
              <a:latin typeface="+mj-lt"/>
              <a:ea typeface="+mn-ea"/>
              <a:cs typeface="+mn-cs"/>
            </a:endParaRPr>
          </a:p>
          <a:p>
            <a:pPr>
              <a:defRPr/>
            </a:pPr>
            <a:r>
              <a:rPr lang="en-US" sz="1200" b="0" dirty="0">
                <a:latin typeface="+mj-lt"/>
                <a:ea typeface="Tahoma" panose="020B0604030504040204" pitchFamily="34" charset="0"/>
                <a:cs typeface="Tahoma" panose="020B0604030504040204" pitchFamily="34" charset="0"/>
              </a:rPr>
              <a:t>What are some of the negative things that come from conflict?   </a:t>
            </a:r>
          </a:p>
          <a:p>
            <a:pPr>
              <a:defRPr/>
            </a:pPr>
            <a:endParaRPr lang="en-US" sz="1200" b="1" dirty="0">
              <a:latin typeface="+mj-lt"/>
              <a:ea typeface="Tahoma" panose="020B0604030504040204" pitchFamily="34" charset="0"/>
              <a:cs typeface="Tahoma" panose="020B0604030504040204" pitchFamily="34" charset="0"/>
            </a:endParaRPr>
          </a:p>
          <a:p>
            <a:pPr>
              <a:defRPr/>
            </a:pPr>
            <a:r>
              <a:rPr lang="en-US" sz="1200" dirty="0">
                <a:latin typeface="+mj-lt"/>
              </a:rPr>
              <a:t>Negative conflict, characterized by struggling against other people, drains energy, which is costly to companies, teams and relationships. A</a:t>
            </a:r>
            <a:r>
              <a:rPr lang="en-US" sz="1200" dirty="0">
                <a:latin typeface="+mj-lt"/>
                <a:hlinkClick r:id="rId3"/>
              </a:rPr>
              <a:t> CCP Global Human Capital</a:t>
            </a:r>
            <a:r>
              <a:rPr lang="en-US" sz="1200" dirty="0">
                <a:latin typeface="+mj-lt"/>
              </a:rPr>
              <a:t> report estimated the annual cost of workplace conflict in the U.S. to be $359 billion in lost time and productivity. </a:t>
            </a:r>
          </a:p>
          <a:p>
            <a:pPr>
              <a:defRPr/>
            </a:pPr>
            <a:endParaRPr lang="en-US" sz="1200" dirty="0">
              <a:latin typeface="+mj-lt"/>
            </a:endParaRPr>
          </a:p>
          <a:p>
            <a:pPr>
              <a:defRPr/>
            </a:pPr>
            <a:r>
              <a:rPr lang="en-US" sz="1200" dirty="0">
                <a:latin typeface="+mj-lt"/>
              </a:rPr>
              <a:t>For many professionals, avoiding conflict probably sounds like a great idea. </a:t>
            </a:r>
          </a:p>
          <a:p>
            <a:pPr>
              <a:defRPr/>
            </a:pPr>
            <a:r>
              <a:rPr lang="en-US" sz="1200" dirty="0">
                <a:latin typeface="+mj-lt"/>
              </a:rPr>
              <a:t>It isn’t. Eliminating tension in the workplace isn’t feasible—and isn’t healthy for your organization in the long run. A better approach is to redirect the attention wasted on petty fighting toward a positive pursuit.</a:t>
            </a:r>
          </a:p>
          <a:p>
            <a:pPr lvl="1">
              <a:defRPr/>
            </a:pPr>
            <a:endParaRPr lang="en-US" sz="1200" dirty="0">
              <a:latin typeface="+mj-lt"/>
              <a:ea typeface="Tahoma" panose="020B0604030504040204" pitchFamily="34" charset="0"/>
              <a:cs typeface="Tahoma" panose="020B0604030504040204" pitchFamily="34" charset="0"/>
            </a:endParaRPr>
          </a:p>
          <a:p>
            <a:pPr lvl="1">
              <a:defRPr/>
            </a:pPr>
            <a:r>
              <a:rPr lang="en-US" sz="1200" b="0" dirty="0">
                <a:latin typeface="+mj-lt"/>
                <a:ea typeface="Tahoma" panose="020B0604030504040204" pitchFamily="34" charset="0"/>
                <a:cs typeface="Tahoma" panose="020B0604030504040204" pitchFamily="34" charset="0"/>
              </a:rPr>
              <a:t>What positive outcomes can occur?  </a:t>
            </a:r>
            <a:r>
              <a:rPr lang="en-US" sz="1200" dirty="0">
                <a:latin typeface="+mj-lt"/>
                <a:ea typeface="Tahoma" panose="020B0604030504040204" pitchFamily="34" charset="0"/>
                <a:cs typeface="Tahoma" panose="020B0604030504040204" pitchFamily="34" charset="0"/>
              </a:rPr>
              <a:t>Innovation, trust and engagement.  Can relationships be built and strengthened because of conflict?</a:t>
            </a:r>
          </a:p>
          <a:p>
            <a:pPr lvl="1">
              <a:defRPr/>
            </a:pPr>
            <a:endParaRPr lang="en-US" altLang="en-US" sz="1200" b="1" dirty="0">
              <a:latin typeface="+mj-lt"/>
              <a:ea typeface="Tahoma" panose="020B0604030504040204" pitchFamily="34" charset="0"/>
              <a:cs typeface="Tahoma" panose="020B0604030504040204" pitchFamily="34" charset="0"/>
            </a:endParaRPr>
          </a:p>
          <a:p>
            <a:pPr>
              <a:defRPr/>
            </a:pPr>
            <a:endParaRPr lang="en-US" alt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mj-lt"/>
              </a:rPr>
              <a:t>At your table, generate list of how </a:t>
            </a:r>
            <a:r>
              <a:rPr lang="en-US" sz="1200" b="0" dirty="0">
                <a:latin typeface="+mj-lt"/>
                <a:ea typeface="Tahoma" panose="020B0604030504040204" pitchFamily="34" charset="0"/>
                <a:cs typeface="Tahoma" panose="020B0604030504040204" pitchFamily="34" charset="0"/>
              </a:rPr>
              <a:t>conflict appears at work?</a:t>
            </a:r>
          </a:p>
          <a:p>
            <a:pPr>
              <a:defRPr/>
            </a:pPr>
            <a:endParaRPr lang="en-US" sz="1200" b="1" dirty="0">
              <a:latin typeface="+mj-lt"/>
              <a:ea typeface="Tahoma" panose="020B0604030504040204" pitchFamily="34" charset="0"/>
              <a:cs typeface="Tahoma" panose="020B0604030504040204" pitchFamily="34" charset="0"/>
            </a:endParaRPr>
          </a:p>
          <a:p>
            <a:pPr lvl="1">
              <a:defRPr/>
            </a:pPr>
            <a:endParaRPr lang="en-US" altLang="en-US" sz="1200" dirty="0">
              <a:latin typeface="+mj-lt"/>
            </a:endParaRPr>
          </a:p>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3</a:t>
            </a:fld>
            <a:endParaRPr lang="en-US" dirty="0"/>
          </a:p>
        </p:txBody>
      </p:sp>
    </p:spTree>
    <p:extLst>
      <p:ext uri="{BB962C8B-B14F-4D97-AF65-F5344CB8AC3E}">
        <p14:creationId xmlns:p14="http://schemas.microsoft.com/office/powerpoint/2010/main" val="91719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4</a:t>
            </a:fld>
            <a:endParaRPr lang="en-US" dirty="0"/>
          </a:p>
        </p:txBody>
      </p:sp>
    </p:spTree>
    <p:extLst>
      <p:ext uri="{BB962C8B-B14F-4D97-AF65-F5344CB8AC3E}">
        <p14:creationId xmlns:p14="http://schemas.microsoft.com/office/powerpoint/2010/main" val="142160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ahoma" panose="020B0604030504040204" pitchFamily="34" charset="0"/>
                <a:cs typeface="Tahoma" panose="020B0604030504040204" pitchFamily="34" charset="0"/>
              </a:rPr>
              <a:t>What is challenging for you in establishing collaboration?  Does it seem personal when someone disagrees with your idea or solution?</a:t>
            </a:r>
          </a:p>
          <a:p>
            <a:endParaRPr lang="en-US"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What comes easily to you?  For me, it’s being positive about the outcome.</a:t>
            </a:r>
          </a:p>
          <a:p>
            <a:endParaRPr lang="en-US"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What are the differences? - What can you learn from identifying your strengths and areas of improvement?  If identified and worked on this is how collaboration starts to be the outcome.</a:t>
            </a:r>
          </a:p>
          <a:p>
            <a:endParaRPr lang="en-US"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How can your strengths and areas of improvement affect your work?</a:t>
            </a:r>
          </a:p>
          <a:p>
            <a:endParaRPr lang="en-US" altLang="en-US" dirty="0"/>
          </a:p>
          <a:p>
            <a:r>
              <a:rPr lang="en-US" altLang="en-US" dirty="0"/>
              <a:t>Conflict can be emotional; it’s important to create a safe place for people to talk and develop strategies for healthy resolution   </a:t>
            </a:r>
          </a:p>
          <a:p>
            <a:endParaRPr lang="en-US" dirty="0"/>
          </a:p>
        </p:txBody>
      </p:sp>
      <p:sp>
        <p:nvSpPr>
          <p:cNvPr id="4" name="Slide Number Placeholder 3"/>
          <p:cNvSpPr>
            <a:spLocks noGrp="1"/>
          </p:cNvSpPr>
          <p:nvPr>
            <p:ph type="sldNum" sz="quarter" idx="10"/>
          </p:nvPr>
        </p:nvSpPr>
        <p:spPr/>
        <p:txBody>
          <a:bodyPr/>
          <a:lstStyle/>
          <a:p>
            <a:fld id="{1CB7E7F5-2E50-4A96-B182-715E954663AD}" type="slidenum">
              <a:rPr lang="en-US" smtClean="0"/>
              <a:t>5</a:t>
            </a:fld>
            <a:endParaRPr lang="en-US" dirty="0"/>
          </a:p>
        </p:txBody>
      </p:sp>
    </p:spTree>
    <p:extLst>
      <p:ext uri="{BB962C8B-B14F-4D97-AF65-F5344CB8AC3E}">
        <p14:creationId xmlns:p14="http://schemas.microsoft.com/office/powerpoint/2010/main" val="32362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human element… people, are a part of every interaction and can create challenging barriers. They can also serve as significant positive resources. It is important to understand how personalities, behavior patterns and communication styles can affect collaboration and deepen conflict, as well as ways to manage them to support effective collaboration. </a:t>
            </a:r>
          </a:p>
          <a:p>
            <a:r>
              <a:rPr lang="en-US" altLang="en-US" dirty="0"/>
              <a:t>	</a:t>
            </a:r>
          </a:p>
          <a:p>
            <a:r>
              <a:rPr lang="en-US" altLang="en-US" dirty="0"/>
              <a:t>It is also very important to be self-aware and understand the human element we bring to any conflict and the effect we may have on others in developing and maintaining collaborative relationships.</a:t>
            </a:r>
          </a:p>
          <a:p>
            <a:endParaRPr lang="en-US" altLang="en-US" dirty="0"/>
          </a:p>
          <a:p>
            <a:pPr marL="342900" marR="0" lvl="0" indent="-342900">
              <a:lnSpc>
                <a:spcPct val="115000"/>
              </a:lnSpc>
              <a:spcBef>
                <a:spcPts val="0"/>
              </a:spcBef>
              <a:spcAft>
                <a:spcPts val="0"/>
              </a:spcAft>
              <a:buClr>
                <a:srgbClr val="005480"/>
              </a:buClr>
              <a:buSzPts val="1100"/>
              <a:buFont typeface="+mj-lt"/>
              <a:buAutoNum type="arabicPeriod"/>
            </a:pPr>
            <a:r>
              <a:rPr lang="en-US" sz="1200" b="1" dirty="0">
                <a:solidFill>
                  <a:srgbClr val="4DB3D0"/>
                </a:solidFill>
                <a:effectLst/>
                <a:latin typeface="Calibri" panose="020F0502020204030204" pitchFamily="34" charset="0"/>
                <a:ea typeface="Calibri" panose="020F0502020204030204" pitchFamily="34" charset="0"/>
                <a:cs typeface="Times New Roman" panose="02020603050405020304" pitchFamily="18" charset="0"/>
              </a:rPr>
              <a:t>Drill Sergeant</a:t>
            </a:r>
            <a:r>
              <a:rPr lang="en-US" sz="1200" b="1" dirty="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Speaks with authority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Dominates and can intimidate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Can be hostile and belligerent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Pushes others around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Doesn’t seem to take a breath</a:t>
            </a:r>
          </a:p>
          <a:p>
            <a:pPr marL="457200" marR="0" lvl="1" indent="0" algn="l" defTabSz="914400" rtl="0" eaLnBrk="1" fontAlgn="auto" latinLnBrk="0" hangingPunct="1">
              <a:lnSpc>
                <a:spcPct val="115000"/>
              </a:lnSpc>
              <a:spcBef>
                <a:spcPts val="0"/>
              </a:spcBef>
              <a:spcAft>
                <a:spcPts val="0"/>
              </a:spcAft>
              <a:buClrTx/>
              <a:buSzPts val="900"/>
              <a:buFont typeface="+mj-lt"/>
              <a:buNone/>
              <a:tabLst/>
              <a:defRP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Table Discussion –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Overpowering, loud, workaholic, forceful, in your face, dominating, dictate tasks, rigid, by the book, inflexible, not open to being challenged. </a:t>
            </a:r>
          </a:p>
          <a:p>
            <a:pPr marL="457200" marR="0" lvl="1" indent="0">
              <a:lnSpc>
                <a:spcPct val="115000"/>
              </a:lnSpc>
              <a:spcBef>
                <a:spcPts val="0"/>
              </a:spcBef>
              <a:spcAft>
                <a:spcPts val="0"/>
              </a:spcAft>
              <a:buSzPts val="900"/>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5480"/>
              </a:buClr>
              <a:buSzPts val="1100"/>
              <a:buFont typeface="+mj-lt"/>
              <a:buAutoNum type="arabicPeriod"/>
            </a:pPr>
            <a:r>
              <a:rPr lang="en-US" sz="1200" b="1" dirty="0">
                <a:solidFill>
                  <a:srgbClr val="4DB3D0"/>
                </a:solidFill>
                <a:effectLst/>
                <a:latin typeface="Calibri" panose="020F0502020204030204" pitchFamily="34" charset="0"/>
                <a:ea typeface="Calibri" panose="020F0502020204030204" pitchFamily="34" charset="0"/>
                <a:cs typeface="Times New Roman" panose="02020603050405020304" pitchFamily="18" charset="0"/>
              </a:rPr>
              <a:t>Brick Mason</a:t>
            </a:r>
            <a:r>
              <a:rPr lang="en-US" sz="1100" b="1" dirty="0">
                <a:solidFill>
                  <a:srgbClr val="4DB3D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Builds emotional walls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Avoids conflict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Remains silent or says little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Changes the subject</a:t>
            </a:r>
          </a:p>
          <a:p>
            <a:pPr marL="457200" marR="0" lvl="1" indent="0">
              <a:lnSpc>
                <a:spcPct val="115000"/>
              </a:lnSpc>
              <a:spcBef>
                <a:spcPts val="0"/>
              </a:spcBef>
              <a:spcAft>
                <a:spcPts val="0"/>
              </a:spcAft>
              <a:buSzPts val="900"/>
              <a:buFont typeface="+mj-lt"/>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Table Discussion – </a:t>
            </a:r>
            <a:r>
              <a:rPr lang="en-US" sz="900" b="0" dirty="0">
                <a:effectLst/>
                <a:latin typeface="Calibri" panose="020F0502020204030204" pitchFamily="34" charset="0"/>
                <a:ea typeface="Calibri" panose="020F0502020204030204" pitchFamily="34" charset="0"/>
                <a:cs typeface="Times New Roman" panose="02020603050405020304" pitchFamily="18" charset="0"/>
              </a:rPr>
              <a:t>Rigid, highly structured, gritty, inflexible, defensive, precise, lay foundation for argument, build wall of supporting details for argument, shut down when approached about argument. </a:t>
            </a:r>
          </a:p>
          <a:p>
            <a:pPr marL="457200" marR="0" lvl="1" indent="0">
              <a:lnSpc>
                <a:spcPct val="115000"/>
              </a:lnSpc>
              <a:spcBef>
                <a:spcPts val="0"/>
              </a:spcBef>
              <a:spcAft>
                <a:spcPts val="0"/>
              </a:spcAft>
              <a:buSzPts val="900"/>
              <a:buFont typeface="+mj-lt"/>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5480"/>
              </a:buClr>
              <a:buSzPts val="1100"/>
              <a:buFont typeface="+mj-lt"/>
              <a:buAutoNum type="arabicPeriod"/>
            </a:pPr>
            <a:r>
              <a:rPr lang="en-US" sz="1200" b="1" dirty="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4DB3D0"/>
                </a:solidFill>
                <a:effectLst/>
                <a:latin typeface="Calibri" panose="020F0502020204030204" pitchFamily="34" charset="0"/>
                <a:ea typeface="Calibri" panose="020F0502020204030204" pitchFamily="34" charset="0"/>
                <a:cs typeface="Times New Roman" panose="02020603050405020304" pitchFamily="18" charset="0"/>
              </a:rPr>
              <a:t>Historian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Has a long and detailed memory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Keeps score of past problems &amp; grievances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Recounts events from the past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Whether they apply or not</a:t>
            </a:r>
          </a:p>
          <a:p>
            <a:pPr marL="914400" marR="0" lvl="2" indent="0">
              <a:lnSpc>
                <a:spcPct val="115000"/>
              </a:lnSpc>
              <a:spcBef>
                <a:spcPts val="0"/>
              </a:spcBef>
              <a:spcAft>
                <a:spcPts val="0"/>
              </a:spcAft>
              <a:buFont typeface="+mj-lt"/>
              <a:buNone/>
            </a:pPr>
            <a:r>
              <a:rPr lang="en-US" sz="9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Discussion – </a:t>
            </a:r>
            <a:r>
              <a:rPr lang="en-US" sz="9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Keeper of facts, researcher, change may be difficult, knowledgeable, dependable, no innovation. </a:t>
            </a:r>
          </a:p>
          <a:p>
            <a:pPr marL="914400" marR="0" lvl="2" indent="0">
              <a:lnSpc>
                <a:spcPct val="115000"/>
              </a:lnSpc>
              <a:spcBef>
                <a:spcPts val="0"/>
              </a:spcBef>
              <a:spcAft>
                <a:spcPts val="0"/>
              </a:spcAft>
              <a:buFont typeface="+mj-lt"/>
              <a:buNone/>
            </a:pPr>
            <a:endParaRPr lang="en-US" sz="9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5480"/>
              </a:buClr>
              <a:buSzPts val="1100"/>
              <a:buFont typeface="+mj-lt"/>
              <a:buAutoNum type="arabicPeriod"/>
            </a:pPr>
            <a:r>
              <a:rPr lang="en-US" sz="1200" b="1" dirty="0">
                <a:solidFill>
                  <a:srgbClr val="4DB3D0"/>
                </a:solidFill>
                <a:effectLst/>
                <a:latin typeface="Calibri" panose="020F0502020204030204" pitchFamily="34" charset="0"/>
                <a:ea typeface="Calibri" panose="020F0502020204030204" pitchFamily="34" charset="0"/>
                <a:cs typeface="Times New Roman" panose="02020603050405020304" pitchFamily="18" charset="0"/>
              </a:rPr>
              <a:t>Magician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Expects problems to disappear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Refuses to address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Hides behind higher goals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Repeats… quality customers, services, etc.</a:t>
            </a:r>
          </a:p>
          <a:p>
            <a:pPr marL="457200" marR="0" lvl="1" indent="0">
              <a:lnSpc>
                <a:spcPct val="115000"/>
              </a:lnSpc>
              <a:spcBef>
                <a:spcPts val="0"/>
              </a:spcBef>
              <a:spcAft>
                <a:spcPts val="0"/>
              </a:spcAft>
              <a:buSzPts val="900"/>
              <a:buFont typeface="+mj-lt"/>
              <a:buNone/>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Discussion – </a:t>
            </a: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Charismatic, shape shifter, deceptive, entertaining, things aren’t as they appear, your idea turns into their idea, ghost you.</a:t>
            </a:r>
          </a:p>
          <a:p>
            <a:pPr marL="457200" marR="0" lvl="1" indent="0">
              <a:lnSpc>
                <a:spcPct val="115000"/>
              </a:lnSpc>
              <a:spcBef>
                <a:spcPts val="0"/>
              </a:spcBef>
              <a:spcAft>
                <a:spcPts val="0"/>
              </a:spcAft>
              <a:buSzPts val="900"/>
              <a:buFont typeface="+mj-lt"/>
              <a:buNone/>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5480"/>
              </a:buClr>
              <a:buSzPts val="1100"/>
              <a:buFont typeface="+mj-lt"/>
              <a:buAutoNum type="arabicPeriod"/>
            </a:pPr>
            <a:r>
              <a:rPr lang="en-US" sz="1200" b="1" dirty="0">
                <a:solidFill>
                  <a:srgbClr val="4DB3D0"/>
                </a:solidFill>
                <a:effectLst/>
                <a:latin typeface="Calibri" panose="020F0502020204030204" pitchFamily="34" charset="0"/>
                <a:ea typeface="Calibri" panose="020F0502020204030204" pitchFamily="34" charset="0"/>
                <a:cs typeface="Times New Roman" panose="02020603050405020304" pitchFamily="18" charset="0"/>
              </a:rPr>
              <a:t>Prosecuting Attorney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Argues point by point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Finds weakness in each point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Cross-examines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900"/>
              <a:buFont typeface="+mj-lt"/>
              <a:buAutoNum type="alphaL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Focuses on irrelevant details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Discussion – </a:t>
            </a: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Defend at all costs, detail oriented, influence the jury, cold hard facts, attack dogs, strong and fast, factual, pick apart argument, not open, my way or the highway, ask questions with an agenda, try to make you look bad.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6</a:t>
            </a:fld>
            <a:endParaRPr lang="en-US" dirty="0"/>
          </a:p>
        </p:txBody>
      </p:sp>
    </p:spTree>
    <p:extLst>
      <p:ext uri="{BB962C8B-B14F-4D97-AF65-F5344CB8AC3E}">
        <p14:creationId xmlns:p14="http://schemas.microsoft.com/office/powerpoint/2010/main" val="174450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In looking at the types and lists above, you thought about “they” as in other people,  but what about “we”…    or “I.”</a:t>
            </a:r>
          </a:p>
          <a:p>
            <a:endParaRPr lang="en-US" dirty="0"/>
          </a:p>
        </p:txBody>
      </p:sp>
      <p:sp>
        <p:nvSpPr>
          <p:cNvPr id="4" name="Slide Number Placeholder 3"/>
          <p:cNvSpPr>
            <a:spLocks noGrp="1"/>
          </p:cNvSpPr>
          <p:nvPr>
            <p:ph type="sldNum" sz="quarter" idx="10"/>
          </p:nvPr>
        </p:nvSpPr>
        <p:spPr/>
        <p:txBody>
          <a:bodyPr/>
          <a:lstStyle/>
          <a:p>
            <a:fld id="{1CB7E7F5-2E50-4A96-B182-715E954663AD}" type="slidenum">
              <a:rPr lang="en-US" smtClean="0"/>
              <a:t>7</a:t>
            </a:fld>
            <a:endParaRPr lang="en-US" dirty="0"/>
          </a:p>
        </p:txBody>
      </p:sp>
    </p:spTree>
    <p:extLst>
      <p:ext uri="{BB962C8B-B14F-4D97-AF65-F5344CB8AC3E}">
        <p14:creationId xmlns:p14="http://schemas.microsoft.com/office/powerpoint/2010/main" val="321785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8</a:t>
            </a:fld>
            <a:endParaRPr lang="en-US" dirty="0"/>
          </a:p>
        </p:txBody>
      </p:sp>
    </p:spTree>
    <p:extLst>
      <p:ext uri="{BB962C8B-B14F-4D97-AF65-F5344CB8AC3E}">
        <p14:creationId xmlns:p14="http://schemas.microsoft.com/office/powerpoint/2010/main" val="220565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dirty="0"/>
              <a:t>Ask participants to read through each one separately and have them share what point under each action stands out to them as something they could incorporate or something that has worked for them and they could share with the group.</a:t>
            </a:r>
          </a:p>
          <a:p>
            <a:pPr lvl="1">
              <a:defRPr/>
            </a:pPr>
            <a:endParaRPr lang="en-US" sz="1200" dirty="0"/>
          </a:p>
          <a:p>
            <a:pPr marL="0" lvl="0" indent="0">
              <a:buFont typeface="+mj-lt"/>
              <a:buNone/>
              <a:defRPr/>
            </a:pPr>
            <a:r>
              <a:rPr lang="en-US" sz="1200" b="1" dirty="0"/>
              <a:t>1. Establish Mutual Involvement.</a:t>
            </a:r>
          </a:p>
          <a:p>
            <a:pPr lvl="1">
              <a:defRPr/>
            </a:pPr>
            <a:r>
              <a:rPr lang="en-US" sz="1200" dirty="0"/>
              <a:t>Establish ground rules if appropriate</a:t>
            </a:r>
          </a:p>
          <a:p>
            <a:pPr lvl="1">
              <a:defRPr/>
            </a:pPr>
            <a:r>
              <a:rPr lang="en-US" sz="1200" dirty="0"/>
              <a:t>Briefly describe the problem.</a:t>
            </a:r>
          </a:p>
          <a:p>
            <a:pPr lvl="1">
              <a:defRPr/>
            </a:pPr>
            <a:r>
              <a:rPr lang="en-US" sz="1200" dirty="0"/>
              <a:t>Establish the other person’s stake.</a:t>
            </a:r>
          </a:p>
          <a:p>
            <a:pPr lvl="1">
              <a:defRPr/>
            </a:pPr>
            <a:r>
              <a:rPr lang="en-US" sz="1200" dirty="0"/>
              <a:t>State your positive intentions.</a:t>
            </a:r>
          </a:p>
          <a:p>
            <a:pPr marL="0" indent="0">
              <a:buFont typeface="+mj-lt"/>
              <a:buNone/>
              <a:defRPr/>
            </a:pPr>
            <a:r>
              <a:rPr lang="en-US" sz="1200" b="1" dirty="0"/>
              <a:t>2. Understand Others’ Point of View.</a:t>
            </a:r>
            <a:endParaRPr lang="en-US" sz="1200" dirty="0"/>
          </a:p>
          <a:p>
            <a:pPr lvl="1">
              <a:defRPr/>
            </a:pPr>
            <a:r>
              <a:rPr lang="en-US" sz="1200" dirty="0"/>
              <a:t>Assume and admit you don’t have all information.</a:t>
            </a:r>
          </a:p>
          <a:p>
            <a:pPr lvl="1">
              <a:defRPr/>
            </a:pPr>
            <a:r>
              <a:rPr lang="en-US" sz="1200" dirty="0"/>
              <a:t>Ask questions to bring out critical issues.</a:t>
            </a:r>
          </a:p>
          <a:p>
            <a:pPr lvl="1">
              <a:defRPr/>
            </a:pPr>
            <a:r>
              <a:rPr lang="en-US" sz="1200" dirty="0"/>
              <a:t>Listen to gain understanding.</a:t>
            </a:r>
          </a:p>
          <a:p>
            <a:pPr lvl="1">
              <a:defRPr/>
            </a:pPr>
            <a:r>
              <a:rPr lang="en-US" sz="1200" dirty="0"/>
              <a:t>Check your understanding.</a:t>
            </a:r>
          </a:p>
          <a:p>
            <a:pPr lvl="1">
              <a:defRPr/>
            </a:pPr>
            <a:r>
              <a:rPr lang="en-US" sz="1200" dirty="0"/>
              <a:t>Be apologetic when appropriate.</a:t>
            </a:r>
          </a:p>
          <a:p>
            <a:pPr>
              <a:defRPr/>
            </a:pPr>
            <a:r>
              <a:rPr lang="en-US" sz="1200" b="1" dirty="0"/>
              <a:t>3. Present Your Perspective of the Problem and Its Impact.</a:t>
            </a:r>
            <a:endParaRPr lang="en-US" sz="1200" dirty="0"/>
          </a:p>
          <a:p>
            <a:pPr lvl="1">
              <a:defRPr/>
            </a:pPr>
            <a:r>
              <a:rPr lang="en-US" sz="1200" dirty="0"/>
              <a:t>Use information gained in Key Action 2.</a:t>
            </a:r>
          </a:p>
          <a:p>
            <a:pPr lvl="1">
              <a:defRPr/>
            </a:pPr>
            <a:r>
              <a:rPr lang="en-US" sz="1200" dirty="0"/>
              <a:t>Describe the problem from your perspective.</a:t>
            </a:r>
          </a:p>
          <a:p>
            <a:pPr lvl="1">
              <a:defRPr/>
            </a:pPr>
            <a:r>
              <a:rPr lang="en-US" sz="1200" dirty="0"/>
              <a:t>Describe the impact of the problem.</a:t>
            </a:r>
          </a:p>
          <a:p>
            <a:pPr>
              <a:defRPr/>
            </a:pPr>
            <a:r>
              <a:rPr lang="en-US" sz="1200" b="1" dirty="0"/>
              <a:t>4. Decide on an Appropriate Plan of Action.</a:t>
            </a:r>
            <a:endParaRPr lang="en-US" sz="1200" dirty="0"/>
          </a:p>
          <a:p>
            <a:pPr lvl="1">
              <a:defRPr/>
            </a:pPr>
            <a:r>
              <a:rPr lang="en-US" sz="1200" dirty="0"/>
              <a:t>Agree on issues to be addressed.</a:t>
            </a:r>
          </a:p>
          <a:p>
            <a:pPr lvl="1">
              <a:defRPr/>
            </a:pPr>
            <a:r>
              <a:rPr lang="en-US" sz="1200" dirty="0"/>
              <a:t>If no agreement seems possible try and reframe the discussion.</a:t>
            </a:r>
          </a:p>
          <a:p>
            <a:pPr lvl="1">
              <a:defRPr/>
            </a:pPr>
            <a:r>
              <a:rPr lang="en-US" sz="1200" dirty="0"/>
              <a:t>Identify the next logical step.</a:t>
            </a:r>
          </a:p>
          <a:p>
            <a:pPr lvl="1">
              <a:defRPr/>
            </a:pPr>
            <a:r>
              <a:rPr lang="en-US" sz="1200" dirty="0"/>
              <a:t>Share responsibility for implementing your plan.</a:t>
            </a:r>
          </a:p>
          <a:p>
            <a:pPr lvl="1">
              <a:defRPr/>
            </a:pPr>
            <a:r>
              <a:rPr lang="en-US" sz="1200" dirty="0"/>
              <a:t>Document agreed-upon actions, accountability, and follow-up times.</a:t>
            </a:r>
          </a:p>
          <a:p>
            <a:pPr>
              <a:defRPr/>
            </a:pPr>
            <a:r>
              <a:rPr lang="en-US" sz="1200" b="1" dirty="0"/>
              <a:t>5. Express Appreciation for Others’ Efforts</a:t>
            </a:r>
            <a:endParaRPr lang="en-US" sz="1200" dirty="0"/>
          </a:p>
          <a:p>
            <a:pPr lvl="1">
              <a:defRPr/>
            </a:pPr>
            <a:r>
              <a:rPr lang="en-US" sz="1200" dirty="0"/>
              <a:t>Thank the other person(s)</a:t>
            </a:r>
          </a:p>
          <a:p>
            <a:pPr lvl="1">
              <a:defRPr/>
            </a:pPr>
            <a:r>
              <a:rPr lang="en-US" sz="1200" dirty="0"/>
              <a:t>Provide feedback</a:t>
            </a:r>
          </a:p>
          <a:p>
            <a:pPr lvl="1">
              <a:defRPr/>
            </a:pPr>
            <a:r>
              <a:rPr lang="en-US" sz="1200" dirty="0"/>
              <a:t>Summarize what was learned, accomplished and/or agreed upon</a:t>
            </a:r>
          </a:p>
          <a:p>
            <a:endParaRPr lang="en-US" dirty="0"/>
          </a:p>
        </p:txBody>
      </p:sp>
      <p:sp>
        <p:nvSpPr>
          <p:cNvPr id="4" name="Slide Number Placeholder 3"/>
          <p:cNvSpPr>
            <a:spLocks noGrp="1"/>
          </p:cNvSpPr>
          <p:nvPr>
            <p:ph type="sldNum" sz="quarter" idx="5"/>
          </p:nvPr>
        </p:nvSpPr>
        <p:spPr/>
        <p:txBody>
          <a:bodyPr/>
          <a:lstStyle/>
          <a:p>
            <a:fld id="{1CB7E7F5-2E50-4A96-B182-715E954663AD}" type="slidenum">
              <a:rPr lang="en-US" smtClean="0"/>
              <a:t>9</a:t>
            </a:fld>
            <a:endParaRPr lang="en-US" dirty="0"/>
          </a:p>
        </p:txBody>
      </p:sp>
    </p:spTree>
    <p:extLst>
      <p:ext uri="{BB962C8B-B14F-4D97-AF65-F5344CB8AC3E}">
        <p14:creationId xmlns:p14="http://schemas.microsoft.com/office/powerpoint/2010/main" val="411370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9/20/2022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06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50224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81036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46741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4489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46205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78385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536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Freeform 6"/>
          <p:cNvSpPr/>
          <p:nvPr/>
        </p:nvSpPr>
        <p:spPr bwMode="auto">
          <a:xfrm>
            <a:off x="0" y="0"/>
            <a:ext cx="12192000" cy="157588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302715"/>
            <a:ext cx="10571998" cy="970450"/>
          </a:xfrm>
        </p:spPr>
        <p:txBody>
          <a:bodyPr/>
          <a:lstStyle>
            <a:lvl1pPr>
              <a:defRPr>
                <a:latin typeface="+mn-lt"/>
              </a:defRPr>
            </a:lvl1pPr>
          </a:lstStyle>
          <a:p>
            <a:r>
              <a:rPr lang="en-US" dirty="0"/>
              <a:t>Click to edit Master title style</a:t>
            </a:r>
          </a:p>
        </p:txBody>
      </p:sp>
      <p:sp>
        <p:nvSpPr>
          <p:cNvPr id="11" name="アーチ 33"/>
          <p:cNvSpPr/>
          <p:nvPr userDrawn="1"/>
        </p:nvSpPr>
        <p:spPr>
          <a:xfrm rot="3600000">
            <a:off x="892555" y="2486273"/>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latin typeface="+mn-lt"/>
            </a:endParaRPr>
          </a:p>
        </p:txBody>
      </p:sp>
      <p:sp>
        <p:nvSpPr>
          <p:cNvPr id="12" name="アーチ 34"/>
          <p:cNvSpPr/>
          <p:nvPr userDrawn="1"/>
        </p:nvSpPr>
        <p:spPr>
          <a:xfrm rot="6618510">
            <a:off x="970280" y="2564005"/>
            <a:ext cx="839345" cy="8394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latin typeface="+mn-lt"/>
            </a:endParaRPr>
          </a:p>
        </p:txBody>
      </p:sp>
      <p:sp>
        <p:nvSpPr>
          <p:cNvPr id="13" name="テキスト プレースホルダー 6"/>
          <p:cNvSpPr>
            <a:spLocks noGrp="1"/>
          </p:cNvSpPr>
          <p:nvPr>
            <p:ph type="body" sz="quarter" idx="15" hasCustomPrompt="1"/>
          </p:nvPr>
        </p:nvSpPr>
        <p:spPr>
          <a:xfrm>
            <a:off x="1464147" y="2643296"/>
            <a:ext cx="4951672" cy="526901"/>
          </a:xfrm>
        </p:spPr>
        <p:txBody>
          <a:bodyPr anchor="b">
            <a:noAutofit/>
          </a:bodyPr>
          <a:lstStyle>
            <a:lvl1pPr marL="0" indent="0" algn="l">
              <a:buNone/>
              <a:defRPr sz="2400" baseline="0">
                <a:solidFill>
                  <a:schemeClr val="accent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4" hasCustomPrompt="1"/>
          </p:nvPr>
        </p:nvSpPr>
        <p:spPr>
          <a:xfrm>
            <a:off x="1921530" y="3114081"/>
            <a:ext cx="9292823" cy="850163"/>
          </a:xfrm>
        </p:spPr>
        <p:txBody>
          <a:bodyPr anchor="t">
            <a:normAutofit/>
          </a:bodyPr>
          <a:lstStyle>
            <a:lvl1pPr marL="0" indent="0" algn="l">
              <a:buNone/>
              <a:defRPr sz="1333" baseline="0">
                <a:solidFill>
                  <a:schemeClr val="tx2"/>
                </a:solidFill>
                <a:latin typeface="+mn-lt"/>
              </a:defRPr>
            </a:lvl1pPr>
          </a:lstStyle>
          <a:p>
            <a:pPr lvl="0"/>
            <a:r>
              <a:rPr kumimoji="1" lang="en-US" altLang="ja-JP" dirty="0"/>
              <a:t>Text goes here</a:t>
            </a:r>
            <a:endParaRPr kumimoji="1" lang="ja-JP" altLang="en-US" dirty="0"/>
          </a:p>
        </p:txBody>
      </p:sp>
      <p:sp>
        <p:nvSpPr>
          <p:cNvPr id="15" name="アーチ 37"/>
          <p:cNvSpPr/>
          <p:nvPr userDrawn="1"/>
        </p:nvSpPr>
        <p:spPr>
          <a:xfrm rot="3600000">
            <a:off x="892555" y="3959843"/>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latin typeface="+mn-lt"/>
            </a:endParaRPr>
          </a:p>
        </p:txBody>
      </p:sp>
      <p:sp>
        <p:nvSpPr>
          <p:cNvPr id="16" name="アーチ 38"/>
          <p:cNvSpPr/>
          <p:nvPr userDrawn="1"/>
        </p:nvSpPr>
        <p:spPr>
          <a:xfrm rot="6618510">
            <a:off x="970280" y="4037574"/>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latin typeface="+mn-lt"/>
            </a:endParaRPr>
          </a:p>
        </p:txBody>
      </p:sp>
      <p:sp>
        <p:nvSpPr>
          <p:cNvPr id="17" name="テキスト プレースホルダー 6"/>
          <p:cNvSpPr>
            <a:spLocks noGrp="1"/>
          </p:cNvSpPr>
          <p:nvPr>
            <p:ph type="body" sz="quarter" idx="16" hasCustomPrompt="1"/>
          </p:nvPr>
        </p:nvSpPr>
        <p:spPr>
          <a:xfrm>
            <a:off x="1464147" y="4116866"/>
            <a:ext cx="4951672" cy="526901"/>
          </a:xfrm>
        </p:spPr>
        <p:txBody>
          <a:bodyPr anchor="b">
            <a:noAutofit/>
          </a:bodyPr>
          <a:lstStyle>
            <a:lvl1pPr marL="0" indent="0" algn="l">
              <a:buNone/>
              <a:defRPr sz="2400" baseline="0">
                <a:solidFill>
                  <a:schemeClr val="accent3"/>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17" hasCustomPrompt="1"/>
          </p:nvPr>
        </p:nvSpPr>
        <p:spPr>
          <a:xfrm>
            <a:off x="1921530" y="4587650"/>
            <a:ext cx="9292823" cy="850163"/>
          </a:xfrm>
        </p:spPr>
        <p:txBody>
          <a:bodyPr anchor="t">
            <a:normAutofit/>
          </a:bodyPr>
          <a:lstStyle>
            <a:lvl1pPr marL="0" indent="0" algn="l">
              <a:buNone/>
              <a:defRPr sz="1333"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580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ppt_w</p:attrName>
                                        </p:attrNameLst>
                                      </p:cBhvr>
                                      <p:tavLst>
                                        <p:tav tm="0" fmla="#ppt_w*sin(2.5*pi*$)">
                                          <p:val>
                                            <p:fltVal val="0"/>
                                          </p:val>
                                        </p:tav>
                                        <p:tav tm="100000">
                                          <p:val>
                                            <p:fltVal val="1"/>
                                          </p:val>
                                        </p:tav>
                                      </p:tavLst>
                                    </p:anim>
                                    <p:anim calcmode="lin" valueType="num">
                                      <p:cBhvr>
                                        <p:cTn id="17" dur="750" fill="hold"/>
                                        <p:tgtEl>
                                          <p:spTgt spid="12"/>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anim calcmode="lin" valueType="num">
                                      <p:cBhvr>
                                        <p:cTn id="21" dur="750" fill="hold"/>
                                        <p:tgtEl>
                                          <p:spTgt spid="11"/>
                                        </p:tgtEl>
                                        <p:attrNameLst>
                                          <p:attrName>ppt_w</p:attrName>
                                        </p:attrNameLst>
                                      </p:cBhvr>
                                      <p:tavLst>
                                        <p:tav tm="0" fmla="#ppt_w*sin(2.5*pi*$)">
                                          <p:val>
                                            <p:fltVal val="0"/>
                                          </p:val>
                                        </p:tav>
                                        <p:tav tm="100000">
                                          <p:val>
                                            <p:fltVal val="1"/>
                                          </p:val>
                                        </p:tav>
                                      </p:tavLst>
                                    </p:anim>
                                    <p:anim calcmode="lin" valueType="num">
                                      <p:cBhvr>
                                        <p:cTn id="22" dur="750" fill="hold"/>
                                        <p:tgtEl>
                                          <p:spTgt spid="11"/>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14">
                                            <p:txEl>
                                              <p:pRg st="0" end="0"/>
                                            </p:txEl>
                                          </p:spTgt>
                                        </p:tgtEl>
                                        <p:attrNameLst>
                                          <p:attrName>style.visibility</p:attrName>
                                        </p:attrNameLst>
                                      </p:cBhvr>
                                      <p:to>
                                        <p:strVal val="visible"/>
                                      </p:to>
                                    </p:set>
                                    <p:anim calcmode="lin" valueType="num">
                                      <p:cBhvr additive="base">
                                        <p:cTn id="30"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750" fill="hold"/>
                                        <p:tgtEl>
                                          <p:spTgt spid="15"/>
                                        </p:tgtEl>
                                        <p:attrNameLst>
                                          <p:attrName>ppt_x</p:attrName>
                                        </p:attrNameLst>
                                      </p:cBhvr>
                                      <p:tavLst>
                                        <p:tav tm="0">
                                          <p:val>
                                            <p:strVal val="0-#ppt_w/2"/>
                                          </p:val>
                                        </p:tav>
                                        <p:tav tm="100000">
                                          <p:val>
                                            <p:strVal val="#ppt_x"/>
                                          </p:val>
                                        </p:tav>
                                      </p:tavLst>
                                    </p:anim>
                                    <p:anim calcmode="lin" valueType="num">
                                      <p:cBhvr additive="base">
                                        <p:cTn id="40" dur="750" fill="hold"/>
                                        <p:tgtEl>
                                          <p:spTgt spid="15"/>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750"/>
                                        <p:tgtEl>
                                          <p:spTgt spid="16"/>
                                        </p:tgtEl>
                                      </p:cBhvr>
                                    </p:animEffect>
                                    <p:anim calcmode="lin" valueType="num">
                                      <p:cBhvr>
                                        <p:cTn id="44" dur="750" fill="hold"/>
                                        <p:tgtEl>
                                          <p:spTgt spid="16"/>
                                        </p:tgtEl>
                                        <p:attrNameLst>
                                          <p:attrName>ppt_w</p:attrName>
                                        </p:attrNameLst>
                                      </p:cBhvr>
                                      <p:tavLst>
                                        <p:tav tm="0" fmla="#ppt_w*sin(2.5*pi*$)">
                                          <p:val>
                                            <p:fltVal val="0"/>
                                          </p:val>
                                        </p:tav>
                                        <p:tav tm="100000">
                                          <p:val>
                                            <p:fltVal val="1"/>
                                          </p:val>
                                        </p:tav>
                                      </p:tavLst>
                                    </p:anim>
                                    <p:anim calcmode="lin" valueType="num">
                                      <p:cBhvr>
                                        <p:cTn id="45" dur="750" fill="hold"/>
                                        <p:tgtEl>
                                          <p:spTgt spid="16"/>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750"/>
                                        <p:tgtEl>
                                          <p:spTgt spid="15"/>
                                        </p:tgtEl>
                                      </p:cBhvr>
                                    </p:animEffect>
                                    <p:anim calcmode="lin" valueType="num">
                                      <p:cBhvr>
                                        <p:cTn id="49" dur="750" fill="hold"/>
                                        <p:tgtEl>
                                          <p:spTgt spid="15"/>
                                        </p:tgtEl>
                                        <p:attrNameLst>
                                          <p:attrName>ppt_w</p:attrName>
                                        </p:attrNameLst>
                                      </p:cBhvr>
                                      <p:tavLst>
                                        <p:tav tm="0" fmla="#ppt_w*sin(2.5*pi*$)">
                                          <p:val>
                                            <p:fltVal val="0"/>
                                          </p:val>
                                        </p:tav>
                                        <p:tav tm="100000">
                                          <p:val>
                                            <p:fltVal val="1"/>
                                          </p:val>
                                        </p:tav>
                                      </p:tavLst>
                                    </p:anim>
                                    <p:anim calcmode="lin" valueType="num">
                                      <p:cBhvr>
                                        <p:cTn id="50" dur="750" fill="hold"/>
                                        <p:tgtEl>
                                          <p:spTgt spid="15"/>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18">
                                            <p:txEl>
                                              <p:pRg st="0" end="0"/>
                                            </p:txEl>
                                          </p:spTgt>
                                        </p:tgtEl>
                                        <p:attrNameLst>
                                          <p:attrName>style.visibility</p:attrName>
                                        </p:attrNameLst>
                                      </p:cBhvr>
                                      <p:to>
                                        <p:strVal val="visible"/>
                                      </p:to>
                                    </p:set>
                                    <p:anim calcmode="lin" valueType="num">
                                      <p:cBhvr additive="base">
                                        <p:cTn id="58"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4"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5" grpId="1" animBg="1"/>
      <p:bldP spid="16" grpId="0" animBg="1"/>
      <p:bldP spid="16" grpId="1" animBg="1"/>
      <p:bldP spid="17"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0-#ppt_h/2"/>
                          </p:val>
                        </p:tav>
                        <p:tav tm="100000">
                          <p:val>
                            <p:strVal val="#ppt_y"/>
                          </p:val>
                        </p:tav>
                      </p:tavLst>
                    </p:anim>
                  </p:childTnLst>
                </p:cTn>
              </p:par>
            </p:tnLst>
          </p:tmpl>
        </p:tmplLst>
      </p:bldP>
      <p:bldP spid="18"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Freeform 6"/>
          <p:cNvSpPr/>
          <p:nvPr/>
        </p:nvSpPr>
        <p:spPr bwMode="auto">
          <a:xfrm>
            <a:off x="0" y="0"/>
            <a:ext cx="12192000" cy="157588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302715"/>
            <a:ext cx="10571998" cy="970450"/>
          </a:xfrm>
        </p:spPr>
        <p:txBody>
          <a:bodyPr/>
          <a:lstStyle/>
          <a:p>
            <a:r>
              <a:rPr lang="en-US"/>
              <a:t>Click to edit Master title style</a:t>
            </a:r>
            <a:endParaRPr lang="en-US" dirty="0"/>
          </a:p>
        </p:txBody>
      </p:sp>
      <p:sp>
        <p:nvSpPr>
          <p:cNvPr id="7" name="円/楕円 18"/>
          <p:cNvSpPr/>
          <p:nvPr userDrawn="1"/>
        </p:nvSpPr>
        <p:spPr>
          <a:xfrm>
            <a:off x="226350" y="3102266"/>
            <a:ext cx="789091"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kumimoji="1" lang="en-US" altLang="ja-JP" sz="2400" dirty="0">
                <a:latin typeface="+mn-lt"/>
              </a:rPr>
              <a:t>1</a:t>
            </a:r>
            <a:endParaRPr kumimoji="1" lang="ja-JP" altLang="en-US" sz="2400" dirty="0">
              <a:latin typeface="+mn-lt"/>
            </a:endParaRPr>
          </a:p>
        </p:txBody>
      </p:sp>
      <p:sp>
        <p:nvSpPr>
          <p:cNvPr id="8" name="テキスト プレースホルダー 6"/>
          <p:cNvSpPr>
            <a:spLocks noGrp="1"/>
          </p:cNvSpPr>
          <p:nvPr>
            <p:ph type="body" sz="quarter" idx="21" hasCustomPrompt="1"/>
          </p:nvPr>
        </p:nvSpPr>
        <p:spPr>
          <a:xfrm>
            <a:off x="1048355" y="3265705"/>
            <a:ext cx="2847406" cy="480053"/>
          </a:xfrm>
        </p:spPr>
        <p:txBody>
          <a:bodyPr anchor="t">
            <a:noAutofit/>
          </a:bodyPr>
          <a:lstStyle>
            <a:lvl1pPr marL="0" indent="0" algn="l">
              <a:buFontTx/>
              <a:buNone/>
              <a:defRPr sz="2133" i="0" baseline="0">
                <a:solidFill>
                  <a:schemeClr val="accent1"/>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4" hasCustomPrompt="1"/>
          </p:nvPr>
        </p:nvSpPr>
        <p:spPr>
          <a:xfrm>
            <a:off x="1066012" y="3851940"/>
            <a:ext cx="2872661" cy="1314555"/>
          </a:xfrm>
        </p:spPr>
        <p:txBody>
          <a:bodyPr anchor="t">
            <a:noAutofit/>
          </a:bodyPr>
          <a:lstStyle>
            <a:lvl1pPr marL="0" indent="0" algn="l">
              <a:buFontTx/>
              <a:buNone/>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0" name="正方形/長方形 29"/>
          <p:cNvSpPr/>
          <p:nvPr userDrawn="1"/>
        </p:nvSpPr>
        <p:spPr>
          <a:xfrm>
            <a:off x="1162031" y="3793763"/>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kumimoji="1" lang="ja-JP" altLang="en-US" sz="1200">
              <a:latin typeface="+mn-lt"/>
            </a:endParaRPr>
          </a:p>
        </p:txBody>
      </p:sp>
      <p:sp>
        <p:nvSpPr>
          <p:cNvPr id="11" name="円/楕円 30"/>
          <p:cNvSpPr/>
          <p:nvPr userDrawn="1"/>
        </p:nvSpPr>
        <p:spPr>
          <a:xfrm>
            <a:off x="4057091" y="3102266"/>
            <a:ext cx="789091" cy="78902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FontTx/>
              <a:buNone/>
            </a:pPr>
            <a:r>
              <a:rPr kumimoji="1" lang="en-US" altLang="ja-JP" sz="2400" dirty="0">
                <a:latin typeface="+mn-lt"/>
              </a:rPr>
              <a:t>2</a:t>
            </a:r>
            <a:endParaRPr kumimoji="1" lang="ja-JP" altLang="en-US" sz="2400" dirty="0">
              <a:latin typeface="+mn-lt"/>
            </a:endParaRPr>
          </a:p>
        </p:txBody>
      </p:sp>
      <p:sp>
        <p:nvSpPr>
          <p:cNvPr id="12" name="テキスト プレースホルダー 6"/>
          <p:cNvSpPr>
            <a:spLocks noGrp="1"/>
          </p:cNvSpPr>
          <p:nvPr>
            <p:ph type="body" sz="quarter" idx="26" hasCustomPrompt="1"/>
          </p:nvPr>
        </p:nvSpPr>
        <p:spPr>
          <a:xfrm>
            <a:off x="4879096" y="3265705"/>
            <a:ext cx="2847406" cy="480053"/>
          </a:xfrm>
        </p:spPr>
        <p:txBody>
          <a:bodyPr anchor="t">
            <a:noAutofit/>
          </a:bodyPr>
          <a:lstStyle>
            <a:lvl1pPr marL="0" indent="0" algn="l">
              <a:buFontTx/>
              <a:buNone/>
              <a:defRPr sz="2133" i="0" baseline="0">
                <a:solidFill>
                  <a:schemeClr val="accent5"/>
                </a:solidFill>
                <a:latin typeface="+mn-lt"/>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7" hasCustomPrompt="1"/>
          </p:nvPr>
        </p:nvSpPr>
        <p:spPr>
          <a:xfrm>
            <a:off x="4896753" y="3851940"/>
            <a:ext cx="2872661" cy="1314555"/>
          </a:xfrm>
        </p:spPr>
        <p:txBody>
          <a:bodyPr anchor="t">
            <a:noAutofit/>
          </a:bodyPr>
          <a:lstStyle>
            <a:lvl1pPr marL="0" indent="0" algn="l">
              <a:buFontTx/>
              <a:buNone/>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4" name="正方形/長方形 43"/>
          <p:cNvSpPr/>
          <p:nvPr userDrawn="1"/>
        </p:nvSpPr>
        <p:spPr>
          <a:xfrm>
            <a:off x="4992772" y="3793763"/>
            <a:ext cx="2160427" cy="4800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FontTx/>
              <a:buNone/>
            </a:pPr>
            <a:endParaRPr kumimoji="1" lang="ja-JP" altLang="en-US" sz="1200">
              <a:latin typeface="+mn-lt"/>
            </a:endParaRPr>
          </a:p>
        </p:txBody>
      </p:sp>
      <p:sp>
        <p:nvSpPr>
          <p:cNvPr id="15" name="円/楕円 44"/>
          <p:cNvSpPr/>
          <p:nvPr userDrawn="1"/>
        </p:nvSpPr>
        <p:spPr>
          <a:xfrm>
            <a:off x="7884370" y="3102266"/>
            <a:ext cx="789091"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kumimoji="1" lang="en-US" altLang="ja-JP" sz="2400" dirty="0">
                <a:latin typeface="+mn-lt"/>
              </a:rPr>
              <a:t>3</a:t>
            </a:r>
            <a:endParaRPr kumimoji="1" lang="ja-JP" altLang="en-US" sz="2400" dirty="0">
              <a:latin typeface="+mn-lt"/>
            </a:endParaRPr>
          </a:p>
        </p:txBody>
      </p:sp>
      <p:sp>
        <p:nvSpPr>
          <p:cNvPr id="16" name="テキスト プレースホルダー 6"/>
          <p:cNvSpPr>
            <a:spLocks noGrp="1"/>
          </p:cNvSpPr>
          <p:nvPr>
            <p:ph type="body" sz="quarter" idx="29" hasCustomPrompt="1"/>
          </p:nvPr>
        </p:nvSpPr>
        <p:spPr>
          <a:xfrm>
            <a:off x="8706375" y="3265705"/>
            <a:ext cx="2847406" cy="480053"/>
          </a:xfrm>
        </p:spPr>
        <p:txBody>
          <a:bodyPr anchor="t">
            <a:noAutofit/>
          </a:bodyPr>
          <a:lstStyle>
            <a:lvl1pPr marL="0" indent="0" algn="l">
              <a:buFontTx/>
              <a:buNone/>
              <a:defRPr sz="2133" i="0" baseline="0">
                <a:solidFill>
                  <a:schemeClr val="accent2"/>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0" hasCustomPrompt="1"/>
          </p:nvPr>
        </p:nvSpPr>
        <p:spPr>
          <a:xfrm>
            <a:off x="8724032" y="3851940"/>
            <a:ext cx="2872661" cy="1314555"/>
          </a:xfrm>
        </p:spPr>
        <p:txBody>
          <a:bodyPr anchor="t">
            <a:noAutofit/>
          </a:bodyPr>
          <a:lstStyle>
            <a:lvl1pPr marL="0" indent="0" algn="l">
              <a:buFontTx/>
              <a:buNone/>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48"/>
          <p:cNvSpPr/>
          <p:nvPr userDrawn="1"/>
        </p:nvSpPr>
        <p:spPr>
          <a:xfrm>
            <a:off x="8820051" y="3793763"/>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kumimoji="1" lang="ja-JP" altLang="en-US" sz="1200">
              <a:latin typeface="+mn-lt"/>
            </a:endParaRPr>
          </a:p>
        </p:txBody>
      </p:sp>
    </p:spTree>
    <p:extLst>
      <p:ext uri="{BB962C8B-B14F-4D97-AF65-F5344CB8AC3E}">
        <p14:creationId xmlns:p14="http://schemas.microsoft.com/office/powerpoint/2010/main" val="32739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ppt_w</p:attrName>
                                        </p:attrNameLst>
                                      </p:cBhvr>
                                      <p:tavLst>
                                        <p:tav tm="0" fmla="#ppt_w*sin(2.5*pi*$)">
                                          <p:val>
                                            <p:fltVal val="0"/>
                                          </p:val>
                                        </p:tav>
                                        <p:tav tm="100000">
                                          <p:val>
                                            <p:fltVal val="1"/>
                                          </p:val>
                                        </p:tav>
                                      </p:tavLst>
                                    </p:anim>
                                    <p:anim calcmode="lin" valueType="num">
                                      <p:cBhvr>
                                        <p:cTn id="13" dur="75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750"/>
                            </p:stCondLst>
                            <p:childTnLst>
                              <p:par>
                                <p:cTn id="15" presetID="2" presetClass="entr" presetSubtype="2" decel="100000" fill="hold" grpId="0" nodeType="afterEffect">
                                  <p:stCondLst>
                                    <p:cond delay="0"/>
                                  </p:stCondLst>
                                  <p:iterate type="wd">
                                    <p:tmPct val="10000"/>
                                  </p:iterate>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1350"/>
                            </p:stCondLst>
                            <p:childTnLst>
                              <p:par>
                                <p:cTn id="28" presetID="2" presetClass="entr" presetSubtype="1" decel="10000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0-#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childTnLst>
                          </p:cTn>
                        </p:par>
                        <p:par>
                          <p:cTn id="37" fill="hold">
                            <p:stCondLst>
                              <p:cond delay="2100"/>
                            </p:stCondLst>
                            <p:childTnLst>
                              <p:par>
                                <p:cTn id="38" presetID="2" presetClass="entr" presetSubtype="2" decel="100000" fill="hold" grpId="0" nodeType="afterEffect">
                                  <p:stCondLst>
                                    <p:cond delay="0"/>
                                  </p:stCondLst>
                                  <p:iterate type="wd">
                                    <p:tmPct val="10000"/>
                                  </p:iterate>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additive="base">
                                        <p:cTn id="4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2">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 calcmode="lin" valueType="num">
                                      <p:cBhvr additive="base">
                                        <p:cTn id="4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2700"/>
                            </p:stCondLst>
                            <p:childTnLst>
                              <p:par>
                                <p:cTn id="51" presetID="2" presetClass="entr" presetSubtype="1" decel="10000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750" fill="hold"/>
                                        <p:tgtEl>
                                          <p:spTgt spid="15"/>
                                        </p:tgtEl>
                                        <p:attrNameLst>
                                          <p:attrName>ppt_x</p:attrName>
                                        </p:attrNameLst>
                                      </p:cBhvr>
                                      <p:tavLst>
                                        <p:tav tm="0">
                                          <p:val>
                                            <p:strVal val="#ppt_x"/>
                                          </p:val>
                                        </p:tav>
                                        <p:tav tm="100000">
                                          <p:val>
                                            <p:strVal val="#ppt_x"/>
                                          </p:val>
                                        </p:tav>
                                      </p:tavLst>
                                    </p:anim>
                                    <p:anim calcmode="lin" valueType="num">
                                      <p:cBhvr additive="base">
                                        <p:cTn id="54" dur="750" fill="hold"/>
                                        <p:tgtEl>
                                          <p:spTgt spid="15"/>
                                        </p:tgtEl>
                                        <p:attrNameLst>
                                          <p:attrName>ppt_y</p:attrName>
                                        </p:attrNameLst>
                                      </p:cBhvr>
                                      <p:tavLst>
                                        <p:tav tm="0">
                                          <p:val>
                                            <p:strVal val="0-#ppt_h/2"/>
                                          </p:val>
                                        </p:tav>
                                        <p:tav tm="100000">
                                          <p:val>
                                            <p:strVal val="#ppt_y"/>
                                          </p:val>
                                        </p:tav>
                                      </p:tavLst>
                                    </p:anim>
                                  </p:childTnLst>
                                </p:cTn>
                              </p:par>
                              <p:par>
                                <p:cTn id="55" presetID="45" presetClass="entr"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anim calcmode="lin" valueType="num">
                                      <p:cBhvr>
                                        <p:cTn id="58" dur="750" fill="hold"/>
                                        <p:tgtEl>
                                          <p:spTgt spid="15"/>
                                        </p:tgtEl>
                                        <p:attrNameLst>
                                          <p:attrName>ppt_w</p:attrName>
                                        </p:attrNameLst>
                                      </p:cBhvr>
                                      <p:tavLst>
                                        <p:tav tm="0" fmla="#ppt_w*sin(2.5*pi*$)">
                                          <p:val>
                                            <p:fltVal val="0"/>
                                          </p:val>
                                        </p:tav>
                                        <p:tav tm="100000">
                                          <p:val>
                                            <p:fltVal val="1"/>
                                          </p:val>
                                        </p:tav>
                                      </p:tavLst>
                                    </p:anim>
                                    <p:anim calcmode="lin" valueType="num">
                                      <p:cBhvr>
                                        <p:cTn id="59" dur="750" fill="hold"/>
                                        <p:tgtEl>
                                          <p:spTgt spid="15"/>
                                        </p:tgtEl>
                                        <p:attrNameLst>
                                          <p:attrName>ppt_h</p:attrName>
                                        </p:attrNameLst>
                                      </p:cBhvr>
                                      <p:tavLst>
                                        <p:tav tm="0">
                                          <p:val>
                                            <p:strVal val="#ppt_h"/>
                                          </p:val>
                                        </p:tav>
                                        <p:tav tm="100000">
                                          <p:val>
                                            <p:strVal val="#ppt_h"/>
                                          </p:val>
                                        </p:tav>
                                      </p:tavLst>
                                    </p:anim>
                                  </p:childTnLst>
                                </p:cTn>
                              </p:par>
                            </p:childTnLst>
                          </p:cTn>
                        </p:par>
                        <p:par>
                          <p:cTn id="60" fill="hold">
                            <p:stCondLst>
                              <p:cond delay="345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16">
                                            <p:txEl>
                                              <p:pRg st="0" end="0"/>
                                            </p:txEl>
                                          </p:spTgt>
                                        </p:tgtEl>
                                        <p:attrNameLst>
                                          <p:attrName>style.visibility</p:attrName>
                                        </p:attrNameLst>
                                      </p:cBhvr>
                                      <p:to>
                                        <p:strVal val="visible"/>
                                      </p:to>
                                    </p:set>
                                    <p:anim calcmode="lin" valueType="num">
                                      <p:cBhvr additive="base">
                                        <p:cTn id="6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1" grpId="0" animBg="1"/>
      <p:bldP spid="11" grpId="1" animBg="1"/>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P spid="15" grpId="0" animBg="1"/>
      <p:bldP spid="15" grpId="1"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070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7" name="Text Placeholder 36"/>
          <p:cNvSpPr>
            <a:spLocks noGrp="1"/>
          </p:cNvSpPr>
          <p:nvPr>
            <p:ph type="body" sz="quarter" idx="37"/>
          </p:nvPr>
        </p:nvSpPr>
        <p:spPr>
          <a:xfrm>
            <a:off x="0" y="0"/>
            <a:ext cx="6044337" cy="6858000"/>
          </a:xfrm>
        </p:spPr>
        <p:style>
          <a:lnRef idx="3">
            <a:schemeClr val="lt1"/>
          </a:lnRef>
          <a:fillRef idx="1">
            <a:schemeClr val="accent1"/>
          </a:fillRef>
          <a:effectRef idx="1">
            <a:schemeClr val="accent1"/>
          </a:effectRef>
          <a:fontRef idx="none"/>
        </p:style>
        <p:txBody>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タイトル プレースホルダー 1"/>
          <p:cNvSpPr>
            <a:spLocks noGrp="1"/>
          </p:cNvSpPr>
          <p:nvPr>
            <p:ph type="title" hasCustomPrompt="1"/>
          </p:nvPr>
        </p:nvSpPr>
        <p:spPr>
          <a:xfrm>
            <a:off x="6288038" y="164638"/>
            <a:ext cx="5327768" cy="802101"/>
          </a:xfrm>
          <a:prstGeom prst="rect">
            <a:avLst/>
          </a:prstGeom>
        </p:spPr>
        <p:txBody>
          <a:bodyPr vert="horz" lIns="163275" tIns="81638" rIns="163275" bIns="81638" rtlCol="0" anchor="ctr">
            <a:normAutofit/>
          </a:bodyPr>
          <a:lstStyle>
            <a:lvl1pPr marL="0" indent="0">
              <a:buFont typeface="Arial" panose="020B0604020202020204" pitchFamily="34" charset="0"/>
              <a:buNone/>
              <a:defRPr baseline="0">
                <a:latin typeface="+mn-lt"/>
              </a:defRPr>
            </a:lvl1pPr>
          </a:lstStyle>
          <a:p>
            <a:r>
              <a:rPr kumimoji="1" lang="en-US" altLang="ja-JP" dirty="0"/>
              <a:t>Slide Title Goes Here</a:t>
            </a:r>
            <a:endParaRPr kumimoji="1" lang="ja-JP" altLang="en-US" dirty="0"/>
          </a:p>
        </p:txBody>
      </p:sp>
      <p:sp>
        <p:nvSpPr>
          <p:cNvPr id="9" name="テキスト プレースホルダー 6"/>
          <p:cNvSpPr>
            <a:spLocks noGrp="1"/>
          </p:cNvSpPr>
          <p:nvPr>
            <p:ph type="body" sz="quarter" idx="14" hasCustomPrompt="1"/>
          </p:nvPr>
        </p:nvSpPr>
        <p:spPr>
          <a:xfrm>
            <a:off x="6336047" y="1028734"/>
            <a:ext cx="5279759" cy="336037"/>
          </a:xfrm>
        </p:spPr>
        <p:txBody>
          <a:bodyPr/>
          <a:lstStyle>
            <a:lvl1pPr marL="0" indent="0">
              <a:buNone/>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 name="正方形/長方形 7"/>
          <p:cNvSpPr/>
          <p:nvPr userDrawn="1"/>
        </p:nvSpPr>
        <p:spPr>
          <a:xfrm>
            <a:off x="6384057"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11" name="テキスト プレースホルダー 5"/>
          <p:cNvSpPr>
            <a:spLocks noGrp="1"/>
          </p:cNvSpPr>
          <p:nvPr>
            <p:ph type="body" sz="quarter" idx="15" hasCustomPrompt="1"/>
          </p:nvPr>
        </p:nvSpPr>
        <p:spPr>
          <a:xfrm>
            <a:off x="5663914" y="1604798"/>
            <a:ext cx="720142" cy="480053"/>
          </a:xfrm>
          <a:prstGeom prst="rect">
            <a:avLst/>
          </a:prstGeom>
        </p:spPr>
        <p:style>
          <a:lnRef idx="2">
            <a:schemeClr val="accent6">
              <a:shade val="50000"/>
            </a:schemeClr>
          </a:lnRef>
          <a:fillRef idx="1">
            <a:schemeClr val="accent6"/>
          </a:fillRef>
          <a:effectRef idx="0">
            <a:schemeClr val="accent6"/>
          </a:effectRef>
          <a:fontRef idx="none"/>
        </p:style>
        <p:txBody>
          <a:bodyPr/>
          <a:lstStyle>
            <a:lvl1pPr marL="0" indent="0">
              <a:buNone/>
              <a:defRPr>
                <a:latin typeface="+mn-lt"/>
              </a:defRPr>
            </a:lvl1pPr>
          </a:lstStyle>
          <a:p>
            <a:pPr lvl="0"/>
            <a:r>
              <a:rPr kumimoji="1" lang="en-US" altLang="ja-JP" dirty="0"/>
              <a:t> </a:t>
            </a:r>
            <a:endParaRPr kumimoji="1" lang="ja-JP" altLang="en-US" dirty="0"/>
          </a:p>
        </p:txBody>
      </p:sp>
      <p:sp>
        <p:nvSpPr>
          <p:cNvPr id="12" name="直角三角形 10"/>
          <p:cNvSpPr/>
          <p:nvPr userDrawn="1"/>
        </p:nvSpPr>
        <p:spPr>
          <a:xfrm rot="5400000">
            <a:off x="6143753" y="2036569"/>
            <a:ext cx="192023" cy="288586"/>
          </a:xfrm>
          <a:prstGeom prst="rtTriangle">
            <a:avLst/>
          </a:prstGeom>
          <a:ln/>
        </p:spPr>
        <p:style>
          <a:lnRef idx="2">
            <a:schemeClr val="accent6">
              <a:shade val="50000"/>
            </a:schemeClr>
          </a:lnRef>
          <a:fillRef idx="1">
            <a:schemeClr val="accent6"/>
          </a:fillRef>
          <a:effectRef idx="0">
            <a:schemeClr val="accent6"/>
          </a:effectRef>
          <a:fontRef idx="none"/>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14" name="テキスト プレースホルダー 6"/>
          <p:cNvSpPr>
            <a:spLocks noGrp="1"/>
          </p:cNvSpPr>
          <p:nvPr>
            <p:ph type="body" sz="quarter" idx="20" hasCustomPrompt="1"/>
          </p:nvPr>
        </p:nvSpPr>
        <p:spPr>
          <a:xfrm>
            <a:off x="6457140" y="1604798"/>
            <a:ext cx="5158665" cy="480053"/>
          </a:xfrm>
        </p:spPr>
        <p:txBody>
          <a:bodyPr anchor="t">
            <a:noAutofit/>
          </a:bodyPr>
          <a:lstStyle>
            <a:lvl1pPr marL="0" indent="0" algn="l">
              <a:buNone/>
              <a:defRPr sz="2133" i="0" baseline="0">
                <a:solidFill>
                  <a:schemeClr val="accent6"/>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6480075" y="2132856"/>
            <a:ext cx="5135730" cy="384043"/>
          </a:xfrm>
        </p:spPr>
        <p:txBody>
          <a:bodyPr anchor="t">
            <a:noAutofit/>
          </a:bodyPr>
          <a:lstStyle>
            <a:lvl1pPr marL="0" indent="0" algn="l">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6576095" y="2084851"/>
            <a:ext cx="2160427" cy="48005"/>
          </a:xfrm>
          <a:prstGeom prst="rect">
            <a:avLst/>
          </a:prstGeom>
          <a:ln/>
        </p:spPr>
        <p:style>
          <a:lnRef idx="2">
            <a:schemeClr val="accent6">
              <a:shade val="50000"/>
            </a:schemeClr>
          </a:lnRef>
          <a:fillRef idx="1">
            <a:schemeClr val="accent6"/>
          </a:fillRef>
          <a:effectRef idx="0">
            <a:schemeClr val="accent6"/>
          </a:effectRef>
          <a:fontRef idx="none"/>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17" name="テキスト プレースホルダー 5"/>
          <p:cNvSpPr>
            <a:spLocks noGrp="1"/>
          </p:cNvSpPr>
          <p:nvPr>
            <p:ph type="body" sz="quarter" idx="25" hasCustomPrompt="1"/>
          </p:nvPr>
        </p:nvSpPr>
        <p:spPr>
          <a:xfrm>
            <a:off x="5655822" y="2761722"/>
            <a:ext cx="720142" cy="480053"/>
          </a:xfrm>
          <a:prstGeom prst="rect">
            <a:avLst/>
          </a:prstGeom>
          <a:solidFill>
            <a:schemeClr val="accent3"/>
          </a:solidFill>
        </p:spPr>
        <p:txBody>
          <a:bodyPr/>
          <a:lstStyle>
            <a:lvl1pPr marL="0" indent="0">
              <a:buNone/>
              <a:defRPr>
                <a:latin typeface="+mn-lt"/>
              </a:defRPr>
            </a:lvl1pPr>
          </a:lstStyle>
          <a:p>
            <a:pPr lvl="0"/>
            <a:r>
              <a:rPr kumimoji="1" lang="en-US" altLang="ja-JP" dirty="0"/>
              <a:t> </a:t>
            </a:r>
            <a:endParaRPr kumimoji="1" lang="ja-JP" altLang="en-US" dirty="0"/>
          </a:p>
        </p:txBody>
      </p:sp>
      <p:sp>
        <p:nvSpPr>
          <p:cNvPr id="18" name="直角三角形 23"/>
          <p:cNvSpPr/>
          <p:nvPr userDrawn="1"/>
        </p:nvSpPr>
        <p:spPr>
          <a:xfrm rot="5400000">
            <a:off x="6135660" y="3193494"/>
            <a:ext cx="192023" cy="288586"/>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20" name="テキスト プレースホルダー 6"/>
          <p:cNvSpPr>
            <a:spLocks noGrp="1"/>
          </p:cNvSpPr>
          <p:nvPr>
            <p:ph type="body" sz="quarter" idx="27" hasCustomPrompt="1"/>
          </p:nvPr>
        </p:nvSpPr>
        <p:spPr>
          <a:xfrm>
            <a:off x="6449048" y="2761722"/>
            <a:ext cx="5158665" cy="480053"/>
          </a:xfrm>
        </p:spPr>
        <p:txBody>
          <a:bodyPr anchor="t">
            <a:noAutofit/>
          </a:bodyPr>
          <a:lstStyle>
            <a:lvl1pPr marL="0" indent="0" algn="l">
              <a:buNone/>
              <a:defRPr sz="2133" i="0" baseline="0">
                <a:solidFill>
                  <a:schemeClr val="accent3"/>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8" hasCustomPrompt="1"/>
          </p:nvPr>
        </p:nvSpPr>
        <p:spPr>
          <a:xfrm>
            <a:off x="6471983" y="3289780"/>
            <a:ext cx="5135730" cy="384043"/>
          </a:xfrm>
        </p:spPr>
        <p:txBody>
          <a:bodyPr anchor="t">
            <a:noAutofit/>
          </a:bodyPr>
          <a:lstStyle>
            <a:lvl1pPr marL="0" indent="0" algn="l">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7"/>
          <p:cNvSpPr/>
          <p:nvPr userDrawn="1"/>
        </p:nvSpPr>
        <p:spPr>
          <a:xfrm>
            <a:off x="6568002" y="32417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23" name="テキスト プレースホルダー 5"/>
          <p:cNvSpPr>
            <a:spLocks noGrp="1"/>
          </p:cNvSpPr>
          <p:nvPr>
            <p:ph type="body" sz="quarter" idx="29" hasCustomPrompt="1"/>
          </p:nvPr>
        </p:nvSpPr>
        <p:spPr>
          <a:xfrm>
            <a:off x="5663914" y="3856252"/>
            <a:ext cx="720142" cy="480053"/>
          </a:xfrm>
          <a:prstGeom prst="rect">
            <a:avLst/>
          </a:prstGeom>
          <a:solidFill>
            <a:schemeClr val="accent2"/>
          </a:solidFill>
        </p:spPr>
        <p:txBody>
          <a:bodyPr/>
          <a:lstStyle>
            <a:lvl1pPr marL="0" indent="0">
              <a:buNone/>
              <a:defRPr>
                <a:latin typeface="+mn-lt"/>
              </a:defRPr>
            </a:lvl1pPr>
          </a:lstStyle>
          <a:p>
            <a:pPr lvl="0"/>
            <a:r>
              <a:rPr kumimoji="1" lang="en-US" altLang="ja-JP" dirty="0"/>
              <a:t> </a:t>
            </a:r>
            <a:endParaRPr kumimoji="1" lang="ja-JP" altLang="en-US" dirty="0"/>
          </a:p>
        </p:txBody>
      </p:sp>
      <p:sp>
        <p:nvSpPr>
          <p:cNvPr id="24" name="直角三角形 29"/>
          <p:cNvSpPr/>
          <p:nvPr userDrawn="1"/>
        </p:nvSpPr>
        <p:spPr>
          <a:xfrm rot="5400000">
            <a:off x="6143753" y="4288023"/>
            <a:ext cx="192023" cy="288586"/>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26" name="テキスト プレースホルダー 6"/>
          <p:cNvSpPr>
            <a:spLocks noGrp="1"/>
          </p:cNvSpPr>
          <p:nvPr>
            <p:ph type="body" sz="quarter" idx="31" hasCustomPrompt="1"/>
          </p:nvPr>
        </p:nvSpPr>
        <p:spPr>
          <a:xfrm>
            <a:off x="6457140" y="3856252"/>
            <a:ext cx="5158665" cy="480053"/>
          </a:xfrm>
        </p:spPr>
        <p:txBody>
          <a:bodyPr anchor="t">
            <a:noAutofit/>
          </a:bodyPr>
          <a:lstStyle>
            <a:lvl1pPr marL="0" indent="0" algn="l">
              <a:buNone/>
              <a:defRPr sz="2133" i="0" baseline="0">
                <a:solidFill>
                  <a:schemeClr val="accent2"/>
                </a:solidFill>
                <a:latin typeface="+mn-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32" hasCustomPrompt="1"/>
          </p:nvPr>
        </p:nvSpPr>
        <p:spPr>
          <a:xfrm>
            <a:off x="6480075" y="4384310"/>
            <a:ext cx="5135730" cy="384043"/>
          </a:xfrm>
        </p:spPr>
        <p:txBody>
          <a:bodyPr anchor="t">
            <a:noAutofit/>
          </a:bodyPr>
          <a:lstStyle>
            <a:lvl1pPr marL="0" indent="0" algn="l">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33"/>
          <p:cNvSpPr/>
          <p:nvPr userDrawn="1"/>
        </p:nvSpPr>
        <p:spPr>
          <a:xfrm>
            <a:off x="6576095" y="433630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29" name="テキスト プレースホルダー 5"/>
          <p:cNvSpPr>
            <a:spLocks noGrp="1"/>
          </p:cNvSpPr>
          <p:nvPr>
            <p:ph type="body" sz="quarter" idx="33" hasCustomPrompt="1"/>
          </p:nvPr>
        </p:nvSpPr>
        <p:spPr>
          <a:xfrm>
            <a:off x="5660126" y="5013176"/>
            <a:ext cx="720142" cy="480053"/>
          </a:xfrm>
          <a:prstGeom prst="rect">
            <a:avLst/>
          </a:prstGeom>
          <a:solidFill>
            <a:schemeClr val="accent4"/>
          </a:solidFill>
        </p:spPr>
        <p:txBody>
          <a:bodyPr/>
          <a:lstStyle>
            <a:lvl1pPr marL="0" indent="0">
              <a:buNone/>
              <a:defRPr>
                <a:latin typeface="+mn-lt"/>
              </a:defRPr>
            </a:lvl1pPr>
          </a:lstStyle>
          <a:p>
            <a:pPr lvl="0"/>
            <a:r>
              <a:rPr kumimoji="1" lang="en-US" altLang="ja-JP" dirty="0"/>
              <a:t> </a:t>
            </a:r>
            <a:endParaRPr kumimoji="1" lang="ja-JP" altLang="en-US" dirty="0"/>
          </a:p>
        </p:txBody>
      </p:sp>
      <p:sp>
        <p:nvSpPr>
          <p:cNvPr id="30" name="直角三角形 35"/>
          <p:cNvSpPr/>
          <p:nvPr userDrawn="1"/>
        </p:nvSpPr>
        <p:spPr>
          <a:xfrm rot="5400000">
            <a:off x="6139964" y="5444948"/>
            <a:ext cx="192023" cy="288586"/>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latin typeface="+mn-lt"/>
            </a:endParaRPr>
          </a:p>
        </p:txBody>
      </p:sp>
      <p:sp>
        <p:nvSpPr>
          <p:cNvPr id="32" name="テキスト プレースホルダー 6"/>
          <p:cNvSpPr>
            <a:spLocks noGrp="1"/>
          </p:cNvSpPr>
          <p:nvPr>
            <p:ph type="body" sz="quarter" idx="35" hasCustomPrompt="1"/>
          </p:nvPr>
        </p:nvSpPr>
        <p:spPr>
          <a:xfrm>
            <a:off x="6453352" y="5013176"/>
            <a:ext cx="5158665" cy="480053"/>
          </a:xfrm>
        </p:spPr>
        <p:txBody>
          <a:bodyPr anchor="t">
            <a:noAutofit/>
          </a:bodyPr>
          <a:lstStyle>
            <a:lvl1pPr marL="0" indent="0" algn="l">
              <a:buNone/>
              <a:defRPr sz="2133" i="0" baseline="0">
                <a:solidFill>
                  <a:schemeClr val="accent4"/>
                </a:solidFill>
                <a:latin typeface="+mn-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6" hasCustomPrompt="1"/>
          </p:nvPr>
        </p:nvSpPr>
        <p:spPr>
          <a:xfrm>
            <a:off x="6476287" y="5541235"/>
            <a:ext cx="5135730" cy="384043"/>
          </a:xfrm>
        </p:spPr>
        <p:txBody>
          <a:bodyPr anchor="t">
            <a:noAutofit/>
          </a:bodyPr>
          <a:lstStyle>
            <a:lvl1pPr marL="0" indent="0" algn="l">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9"/>
          <p:cNvSpPr/>
          <p:nvPr userDrawn="1"/>
        </p:nvSpPr>
        <p:spPr>
          <a:xfrm>
            <a:off x="6572307" y="549323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latin typeface="+mn-lt"/>
            </a:endParaRPr>
          </a:p>
        </p:txBody>
      </p:sp>
    </p:spTree>
    <p:extLst>
      <p:ext uri="{BB962C8B-B14F-4D97-AF65-F5344CB8AC3E}">
        <p14:creationId xmlns:p14="http://schemas.microsoft.com/office/powerpoint/2010/main" val="21394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2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75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250"/>
                                        <p:tgtEl>
                                          <p:spTgt spid="12"/>
                                        </p:tgtEl>
                                      </p:cBhvr>
                                    </p:animEffect>
                                  </p:childTnLst>
                                </p:cTn>
                              </p:par>
                            </p:childTnLst>
                          </p:cTn>
                        </p:par>
                        <p:par>
                          <p:cTn id="25" fill="hold">
                            <p:stCondLst>
                              <p:cond delay="3000"/>
                            </p:stCondLst>
                            <p:childTnLst>
                              <p:par>
                                <p:cTn id="26" presetID="2" presetClass="entr" presetSubtype="2" decel="10000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250"/>
                                        <p:tgtEl>
                                          <p:spTgt spid="18"/>
                                        </p:tgtEl>
                                      </p:cBhvr>
                                    </p:animEffect>
                                  </p:childTnLst>
                                </p:cTn>
                              </p:par>
                            </p:childTnLst>
                          </p:cTn>
                        </p:par>
                        <p:par>
                          <p:cTn id="46" fill="hold">
                            <p:stCondLst>
                              <p:cond delay="4250"/>
                            </p:stCondLst>
                            <p:childTnLst>
                              <p:par>
                                <p:cTn id="47" presetID="2" presetClass="entr" presetSubtype="2" decel="100000" fill="hold" grpId="0" nodeType="after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 calcmode="lin" valueType="num">
                                      <p:cBhvr additive="base">
                                        <p:cTn id="49"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21">
                                            <p:txEl>
                                              <p:pRg st="0" end="0"/>
                                            </p:txEl>
                                          </p:spTgt>
                                        </p:tgtEl>
                                        <p:attrNameLst>
                                          <p:attrName>style.visibility</p:attrName>
                                        </p:attrNameLst>
                                      </p:cBhvr>
                                      <p:to>
                                        <p:strVal val="visible"/>
                                      </p:to>
                                    </p:set>
                                    <p:anim calcmode="lin" valueType="num">
                                      <p:cBhvr additive="base">
                                        <p:cTn id="5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2" decel="10000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5250"/>
                            </p:stCondLst>
                            <p:childTnLst>
                              <p:par>
                                <p:cTn id="64" presetID="22" presetClass="entr" presetSubtype="1"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up)">
                                      <p:cBhvr>
                                        <p:cTn id="66" dur="250"/>
                                        <p:tgtEl>
                                          <p:spTgt spid="24"/>
                                        </p:tgtEl>
                                      </p:cBhvr>
                                    </p:animEffect>
                                  </p:childTnLst>
                                </p:cTn>
                              </p:par>
                            </p:childTnLst>
                          </p:cTn>
                        </p:par>
                        <p:par>
                          <p:cTn id="67" fill="hold">
                            <p:stCondLst>
                              <p:cond delay="5500"/>
                            </p:stCondLst>
                            <p:childTnLst>
                              <p:par>
                                <p:cTn id="68" presetID="2" presetClass="entr" presetSubtype="2" decel="100000" fill="hold" grpId="0" nodeType="afterEffect">
                                  <p:stCondLst>
                                    <p:cond delay="0"/>
                                  </p:stCondLst>
                                  <p:childTnLst>
                                    <p:set>
                                      <p:cBhvr>
                                        <p:cTn id="69" dur="1" fill="hold">
                                          <p:stCondLst>
                                            <p:cond delay="0"/>
                                          </p:stCondLst>
                                        </p:cTn>
                                        <p:tgtEl>
                                          <p:spTgt spid="26">
                                            <p:txEl>
                                              <p:pRg st="0" end="0"/>
                                            </p:txEl>
                                          </p:spTgt>
                                        </p:tgtEl>
                                        <p:attrNameLst>
                                          <p:attrName>style.visibility</p:attrName>
                                        </p:attrNameLst>
                                      </p:cBhvr>
                                      <p:to>
                                        <p:strVal val="visible"/>
                                      </p:to>
                                    </p:set>
                                    <p:anim calcmode="lin" valueType="num">
                                      <p:cBhvr additive="base">
                                        <p:cTn id="70"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6">
                                            <p:txEl>
                                              <p:pRg st="0" end="0"/>
                                            </p:txEl>
                                          </p:spTgt>
                                        </p:tgtEl>
                                        <p:attrNameLst>
                                          <p:attrName>ppt_y</p:attrName>
                                        </p:attrNameLst>
                                      </p:cBhvr>
                                      <p:tavLst>
                                        <p:tav tm="0">
                                          <p:val>
                                            <p:strVal val="#ppt_y"/>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 calcmode="lin" valueType="num">
                                      <p:cBhvr additive="base">
                                        <p:cTn id="7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76" presetID="2" presetClass="entr" presetSubtype="2" decel="10000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1+#ppt_w/2"/>
                                          </p:val>
                                        </p:tav>
                                        <p:tav tm="100000">
                                          <p:val>
                                            <p:strVal val="#ppt_x"/>
                                          </p:val>
                                        </p:tav>
                                      </p:tavLst>
                                    </p:anim>
                                    <p:anim calcmode="lin" valueType="num">
                                      <p:cBhvr additive="base">
                                        <p:cTn id="79" dur="500" fill="hold"/>
                                        <p:tgtEl>
                                          <p:spTgt spid="28"/>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up)">
                                      <p:cBhvr>
                                        <p:cTn id="87" dur="250"/>
                                        <p:tgtEl>
                                          <p:spTgt spid="30"/>
                                        </p:tgtEl>
                                      </p:cBhvr>
                                    </p:animEffect>
                                  </p:childTnLst>
                                </p:cTn>
                              </p:par>
                            </p:childTnLst>
                          </p:cTn>
                        </p:par>
                        <p:par>
                          <p:cTn id="88" fill="hold">
                            <p:stCondLst>
                              <p:cond delay="6750"/>
                            </p:stCondLst>
                            <p:childTnLst>
                              <p:par>
                                <p:cTn id="89" presetID="2" presetClass="entr" presetSubtype="2" decel="100000" fill="hold" grpId="0" nodeType="afterEffect">
                                  <p:stCondLst>
                                    <p:cond delay="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4" decel="100000" fill="hold" grpId="0" nodeType="withEffect">
                                  <p:stCondLst>
                                    <p:cond delay="0"/>
                                  </p:stCondLst>
                                  <p:childTnLst>
                                    <p:set>
                                      <p:cBhvr>
                                        <p:cTn id="94" dur="1" fill="hold">
                                          <p:stCondLst>
                                            <p:cond delay="0"/>
                                          </p:stCondLst>
                                        </p:cTn>
                                        <p:tgtEl>
                                          <p:spTgt spid="33">
                                            <p:txEl>
                                              <p:pRg st="0" end="0"/>
                                            </p:txEl>
                                          </p:spTgt>
                                        </p:tgtEl>
                                        <p:attrNameLst>
                                          <p:attrName>style.visibility</p:attrName>
                                        </p:attrNameLst>
                                      </p:cBhvr>
                                      <p:to>
                                        <p:strVal val="visible"/>
                                      </p:to>
                                    </p:set>
                                    <p:anim calcmode="lin" valueType="num">
                                      <p:cBhvr additive="base">
                                        <p:cTn id="9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7" presetID="2" presetClass="entr" presetSubtype="2" decel="10000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1+#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正方形/長方形 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p>
        </p:txBody>
      </p:sp>
      <p:sp>
        <p:nvSpPr>
          <p:cNvPr id="8" name="円/楕円 5"/>
          <p:cNvSpPr/>
          <p:nvPr userDrawn="1"/>
        </p:nvSpPr>
        <p:spPr>
          <a:xfrm>
            <a:off x="1771139" y="1896217"/>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t>1</a:t>
            </a:r>
            <a:endParaRPr kumimoji="1" lang="ja-JP" altLang="en-US" sz="2133" dirty="0"/>
          </a:p>
        </p:txBody>
      </p:sp>
      <p:sp>
        <p:nvSpPr>
          <p:cNvPr id="9" name="円/楕円 6"/>
          <p:cNvSpPr/>
          <p:nvPr userDrawn="1"/>
        </p:nvSpPr>
        <p:spPr>
          <a:xfrm>
            <a:off x="1771139" y="2789402"/>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t>2</a:t>
            </a:r>
          </a:p>
        </p:txBody>
      </p:sp>
      <p:sp>
        <p:nvSpPr>
          <p:cNvPr id="10" name="テキスト プレースホルダー 6"/>
          <p:cNvSpPr>
            <a:spLocks noGrp="1"/>
          </p:cNvSpPr>
          <p:nvPr>
            <p:ph type="body" sz="quarter" idx="28" hasCustomPrompt="1"/>
          </p:nvPr>
        </p:nvSpPr>
        <p:spPr>
          <a:xfrm>
            <a:off x="2374879" y="1823891"/>
            <a:ext cx="8208027"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11" name="テキスト プレースホルダー 6"/>
          <p:cNvSpPr>
            <a:spLocks noGrp="1"/>
          </p:cNvSpPr>
          <p:nvPr>
            <p:ph type="body" sz="quarter" idx="29" hasCustomPrompt="1"/>
          </p:nvPr>
        </p:nvSpPr>
        <p:spPr>
          <a:xfrm>
            <a:off x="2374879" y="2717076"/>
            <a:ext cx="8208027"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12" name="円/楕円 9"/>
          <p:cNvSpPr/>
          <p:nvPr userDrawn="1"/>
        </p:nvSpPr>
        <p:spPr>
          <a:xfrm>
            <a:off x="1771139" y="3682587"/>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t>3</a:t>
            </a:r>
            <a:endParaRPr kumimoji="1" lang="ja-JP" altLang="en-US" sz="2133" dirty="0"/>
          </a:p>
        </p:txBody>
      </p:sp>
      <p:sp>
        <p:nvSpPr>
          <p:cNvPr id="13" name="テキスト プレースホルダー 6"/>
          <p:cNvSpPr>
            <a:spLocks noGrp="1"/>
          </p:cNvSpPr>
          <p:nvPr>
            <p:ph type="body" sz="quarter" idx="31" hasCustomPrompt="1"/>
          </p:nvPr>
        </p:nvSpPr>
        <p:spPr>
          <a:xfrm>
            <a:off x="2374879" y="3610261"/>
            <a:ext cx="8208027"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14" name="円/楕円 11"/>
          <p:cNvSpPr/>
          <p:nvPr userDrawn="1"/>
        </p:nvSpPr>
        <p:spPr>
          <a:xfrm>
            <a:off x="1771139" y="4575773"/>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t>4</a:t>
            </a:r>
          </a:p>
        </p:txBody>
      </p:sp>
      <p:sp>
        <p:nvSpPr>
          <p:cNvPr id="15" name="テキスト プレースホルダー 6"/>
          <p:cNvSpPr>
            <a:spLocks noGrp="1"/>
          </p:cNvSpPr>
          <p:nvPr>
            <p:ph type="body" sz="quarter" idx="33" hasCustomPrompt="1"/>
          </p:nvPr>
        </p:nvSpPr>
        <p:spPr>
          <a:xfrm>
            <a:off x="2374879" y="4503447"/>
            <a:ext cx="8208027"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16" name="円/楕円 13"/>
          <p:cNvSpPr/>
          <p:nvPr userDrawn="1"/>
        </p:nvSpPr>
        <p:spPr>
          <a:xfrm>
            <a:off x="1771139" y="5468958"/>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t>5</a:t>
            </a:r>
            <a:endParaRPr kumimoji="1" lang="ja-JP" altLang="en-US" sz="2133" dirty="0"/>
          </a:p>
        </p:txBody>
      </p:sp>
      <p:sp>
        <p:nvSpPr>
          <p:cNvPr id="17" name="テキスト プレースホルダー 6"/>
          <p:cNvSpPr>
            <a:spLocks noGrp="1"/>
          </p:cNvSpPr>
          <p:nvPr>
            <p:ph type="body" sz="quarter" idx="35" hasCustomPrompt="1"/>
          </p:nvPr>
        </p:nvSpPr>
        <p:spPr>
          <a:xfrm>
            <a:off x="2374879" y="5396632"/>
            <a:ext cx="8208027"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18" name="正方形/長方形 15"/>
          <p:cNvSpPr/>
          <p:nvPr userDrawn="1"/>
        </p:nvSpPr>
        <p:spPr>
          <a:xfrm>
            <a:off x="0" y="0"/>
            <a:ext cx="12192000" cy="134499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p>
        </p:txBody>
      </p:sp>
      <p:sp>
        <p:nvSpPr>
          <p:cNvPr id="19" name="タイトル 1"/>
          <p:cNvSpPr>
            <a:spLocks noGrp="1"/>
          </p:cNvSpPr>
          <p:nvPr>
            <p:ph type="title"/>
          </p:nvPr>
        </p:nvSpPr>
        <p:spPr>
          <a:xfrm>
            <a:off x="589917" y="304800"/>
            <a:ext cx="11012164" cy="774095"/>
          </a:xfrm>
        </p:spPr>
        <p:txBody>
          <a:bodyPr>
            <a:noAutofit/>
          </a:bodyPr>
          <a:lstStyle>
            <a:lvl1pPr marL="0" indent="0" algn="ctr">
              <a:buFont typeface="Arial" panose="020B0604020202020204" pitchFamily="34" charset="0"/>
              <a:buNone/>
              <a:defRPr sz="4400">
                <a:solidFill>
                  <a:schemeClr val="tx1"/>
                </a:solidFill>
                <a:latin typeface="Route 159 UltraLight" pitchFamily="50" charset="0"/>
              </a:defRPr>
            </a:lvl1pPr>
          </a:lstStyle>
          <a:p>
            <a:endParaRPr kumimoji="1" lang="ja-JP" altLang="en-US" dirty="0"/>
          </a:p>
        </p:txBody>
      </p:sp>
    </p:spTree>
    <p:extLst>
      <p:ext uri="{BB962C8B-B14F-4D97-AF65-F5344CB8AC3E}">
        <p14:creationId xmlns:p14="http://schemas.microsoft.com/office/powerpoint/2010/main" val="39716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 presetClass="entr" presetSubtype="1" decel="100000" fill="hold" grpId="0" nodeType="afterEffect" nodePh="1">
                                  <p:stCondLst>
                                    <p:cond delay="0"/>
                                  </p:stCondLst>
                                  <p:endCondLst>
                                    <p:cond evt="begin" delay="0">
                                      <p:tn val="9"/>
                                    </p:cond>
                                  </p:end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500"/>
                                        <p:tgtEl>
                                          <p:spTgt spid="10">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wipe(left)">
                                      <p:cBhvr>
                                        <p:cTn id="48" dur="500"/>
                                        <p:tgtEl>
                                          <p:spTgt spid="15">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wipe(left)">
                                      <p:cBhvr>
                                        <p:cTn id="5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84" name="Freeform 83"/>
          <p:cNvSpPr/>
          <p:nvPr/>
        </p:nvSpPr>
        <p:spPr>
          <a:xfrm>
            <a:off x="1371381" y="2612423"/>
            <a:ext cx="4002631" cy="605405"/>
          </a:xfrm>
          <a:custGeom>
            <a:avLst/>
            <a:gdLst>
              <a:gd name="connsiteX0" fmla="*/ 302728 w 4002631"/>
              <a:gd name="connsiteY0" fmla="*/ 0 h 605405"/>
              <a:gd name="connsiteX1" fmla="*/ 302738 w 4002631"/>
              <a:gd name="connsiteY1" fmla="*/ 1 h 605405"/>
              <a:gd name="connsiteX2" fmla="*/ 3699903 w 4002631"/>
              <a:gd name="connsiteY2" fmla="*/ 1 h 605405"/>
              <a:gd name="connsiteX3" fmla="*/ 4002631 w 4002631"/>
              <a:gd name="connsiteY3" fmla="*/ 302703 h 605405"/>
              <a:gd name="connsiteX4" fmla="*/ 3699903 w 4002631"/>
              <a:gd name="connsiteY4" fmla="*/ 605405 h 605405"/>
              <a:gd name="connsiteX5" fmla="*/ 3699893 w 4002631"/>
              <a:gd name="connsiteY5" fmla="*/ 605404 h 605405"/>
              <a:gd name="connsiteX6" fmla="*/ 302728 w 4002631"/>
              <a:gd name="connsiteY6" fmla="*/ 605404 h 605405"/>
              <a:gd name="connsiteX7" fmla="*/ 302728 w 4002631"/>
              <a:gd name="connsiteY7" fmla="*/ 605404 h 605405"/>
              <a:gd name="connsiteX8" fmla="*/ 302728 w 4002631"/>
              <a:gd name="connsiteY8" fmla="*/ 605404 h 605405"/>
              <a:gd name="connsiteX9" fmla="*/ 0 w 4002631"/>
              <a:gd name="connsiteY9" fmla="*/ 302702 h 605405"/>
              <a:gd name="connsiteX10" fmla="*/ 302728 w 4002631"/>
              <a:gd name="connsiteY10" fmla="*/ 0 h 6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631" h="605405">
                <a:moveTo>
                  <a:pt x="302728" y="0"/>
                </a:moveTo>
                <a:lnTo>
                  <a:pt x="302738" y="1"/>
                </a:lnTo>
                <a:lnTo>
                  <a:pt x="3699903" y="1"/>
                </a:lnTo>
                <a:cubicBezTo>
                  <a:pt x="3867095" y="1"/>
                  <a:pt x="4002631" y="135525"/>
                  <a:pt x="4002631" y="302703"/>
                </a:cubicBezTo>
                <a:cubicBezTo>
                  <a:pt x="4002631" y="469881"/>
                  <a:pt x="3867095" y="605405"/>
                  <a:pt x="3699903" y="605405"/>
                </a:cubicBezTo>
                <a:lnTo>
                  <a:pt x="3699893" y="605404"/>
                </a:lnTo>
                <a:lnTo>
                  <a:pt x="302728" y="605404"/>
                </a:lnTo>
                <a:lnTo>
                  <a:pt x="302728" y="605404"/>
                </a:lnTo>
                <a:lnTo>
                  <a:pt x="302728" y="605404"/>
                </a:lnTo>
                <a:cubicBezTo>
                  <a:pt x="135536" y="605404"/>
                  <a:pt x="0" y="469880"/>
                  <a:pt x="0" y="302702"/>
                </a:cubicBezTo>
                <a:cubicBezTo>
                  <a:pt x="0" y="135524"/>
                  <a:pt x="135536" y="0"/>
                  <a:pt x="302728" y="0"/>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indent="0" algn="ctr">
              <a:buFont typeface="Arial" panose="020B0604020202020204" pitchFamily="34" charset="0"/>
              <a:buNone/>
            </a:pPr>
            <a:endParaRPr kumimoji="1" lang="ja-JP" altLang="en-US" sz="2133">
              <a:latin typeface="+mn-lt"/>
            </a:endParaRPr>
          </a:p>
        </p:txBody>
      </p:sp>
      <p:sp>
        <p:nvSpPr>
          <p:cNvPr id="85" name="Freeform 84"/>
          <p:cNvSpPr/>
          <p:nvPr/>
        </p:nvSpPr>
        <p:spPr>
          <a:xfrm>
            <a:off x="1371381" y="3505608"/>
            <a:ext cx="4002631" cy="605405"/>
          </a:xfrm>
          <a:custGeom>
            <a:avLst/>
            <a:gdLst>
              <a:gd name="connsiteX0" fmla="*/ 302728 w 4002631"/>
              <a:gd name="connsiteY0" fmla="*/ 0 h 605405"/>
              <a:gd name="connsiteX1" fmla="*/ 302738 w 4002631"/>
              <a:gd name="connsiteY1" fmla="*/ 1 h 605405"/>
              <a:gd name="connsiteX2" fmla="*/ 3699903 w 4002631"/>
              <a:gd name="connsiteY2" fmla="*/ 1 h 605405"/>
              <a:gd name="connsiteX3" fmla="*/ 4002631 w 4002631"/>
              <a:gd name="connsiteY3" fmla="*/ 302703 h 605405"/>
              <a:gd name="connsiteX4" fmla="*/ 3699903 w 4002631"/>
              <a:gd name="connsiteY4" fmla="*/ 605405 h 605405"/>
              <a:gd name="connsiteX5" fmla="*/ 3699893 w 4002631"/>
              <a:gd name="connsiteY5" fmla="*/ 605404 h 605405"/>
              <a:gd name="connsiteX6" fmla="*/ 302728 w 4002631"/>
              <a:gd name="connsiteY6" fmla="*/ 605404 h 605405"/>
              <a:gd name="connsiteX7" fmla="*/ 302728 w 4002631"/>
              <a:gd name="connsiteY7" fmla="*/ 605404 h 605405"/>
              <a:gd name="connsiteX8" fmla="*/ 302728 w 4002631"/>
              <a:gd name="connsiteY8" fmla="*/ 605404 h 605405"/>
              <a:gd name="connsiteX9" fmla="*/ 0 w 4002631"/>
              <a:gd name="connsiteY9" fmla="*/ 302702 h 605405"/>
              <a:gd name="connsiteX10" fmla="*/ 302728 w 4002631"/>
              <a:gd name="connsiteY10" fmla="*/ 0 h 6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631" h="605405">
                <a:moveTo>
                  <a:pt x="302728" y="0"/>
                </a:moveTo>
                <a:lnTo>
                  <a:pt x="302738" y="1"/>
                </a:lnTo>
                <a:lnTo>
                  <a:pt x="3699903" y="1"/>
                </a:lnTo>
                <a:cubicBezTo>
                  <a:pt x="3867095" y="1"/>
                  <a:pt x="4002631" y="135525"/>
                  <a:pt x="4002631" y="302703"/>
                </a:cubicBezTo>
                <a:cubicBezTo>
                  <a:pt x="4002631" y="469881"/>
                  <a:pt x="3867095" y="605405"/>
                  <a:pt x="3699903" y="605405"/>
                </a:cubicBezTo>
                <a:lnTo>
                  <a:pt x="3699893" y="605404"/>
                </a:lnTo>
                <a:lnTo>
                  <a:pt x="302728" y="605404"/>
                </a:lnTo>
                <a:lnTo>
                  <a:pt x="302728" y="605404"/>
                </a:lnTo>
                <a:lnTo>
                  <a:pt x="302728" y="605404"/>
                </a:lnTo>
                <a:cubicBezTo>
                  <a:pt x="135536" y="605404"/>
                  <a:pt x="0" y="469880"/>
                  <a:pt x="0" y="302702"/>
                </a:cubicBezTo>
                <a:cubicBezTo>
                  <a:pt x="0" y="135524"/>
                  <a:pt x="135536" y="0"/>
                  <a:pt x="302728" y="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indent="0" algn="ctr">
              <a:buFont typeface="Arial" panose="020B0604020202020204" pitchFamily="34" charset="0"/>
              <a:buNone/>
            </a:pPr>
            <a:endParaRPr kumimoji="1" lang="ja-JP" altLang="en-US" sz="2133">
              <a:latin typeface="+mn-lt"/>
            </a:endParaRPr>
          </a:p>
        </p:txBody>
      </p:sp>
      <p:sp>
        <p:nvSpPr>
          <p:cNvPr id="86" name="Freeform 85"/>
          <p:cNvSpPr/>
          <p:nvPr/>
        </p:nvSpPr>
        <p:spPr>
          <a:xfrm>
            <a:off x="1371381" y="4398793"/>
            <a:ext cx="4002631" cy="605405"/>
          </a:xfrm>
          <a:custGeom>
            <a:avLst/>
            <a:gdLst>
              <a:gd name="connsiteX0" fmla="*/ 302728 w 4002631"/>
              <a:gd name="connsiteY0" fmla="*/ 0 h 605405"/>
              <a:gd name="connsiteX1" fmla="*/ 302738 w 4002631"/>
              <a:gd name="connsiteY1" fmla="*/ 1 h 605405"/>
              <a:gd name="connsiteX2" fmla="*/ 3699903 w 4002631"/>
              <a:gd name="connsiteY2" fmla="*/ 1 h 605405"/>
              <a:gd name="connsiteX3" fmla="*/ 4002631 w 4002631"/>
              <a:gd name="connsiteY3" fmla="*/ 302703 h 605405"/>
              <a:gd name="connsiteX4" fmla="*/ 3699903 w 4002631"/>
              <a:gd name="connsiteY4" fmla="*/ 605405 h 605405"/>
              <a:gd name="connsiteX5" fmla="*/ 3699893 w 4002631"/>
              <a:gd name="connsiteY5" fmla="*/ 605404 h 605405"/>
              <a:gd name="connsiteX6" fmla="*/ 302728 w 4002631"/>
              <a:gd name="connsiteY6" fmla="*/ 605404 h 605405"/>
              <a:gd name="connsiteX7" fmla="*/ 302728 w 4002631"/>
              <a:gd name="connsiteY7" fmla="*/ 605404 h 605405"/>
              <a:gd name="connsiteX8" fmla="*/ 302728 w 4002631"/>
              <a:gd name="connsiteY8" fmla="*/ 605404 h 605405"/>
              <a:gd name="connsiteX9" fmla="*/ 0 w 4002631"/>
              <a:gd name="connsiteY9" fmla="*/ 302702 h 605405"/>
              <a:gd name="connsiteX10" fmla="*/ 302728 w 4002631"/>
              <a:gd name="connsiteY10" fmla="*/ 0 h 6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631" h="605405">
                <a:moveTo>
                  <a:pt x="302728" y="0"/>
                </a:moveTo>
                <a:lnTo>
                  <a:pt x="302738" y="1"/>
                </a:lnTo>
                <a:lnTo>
                  <a:pt x="3699903" y="1"/>
                </a:lnTo>
                <a:cubicBezTo>
                  <a:pt x="3867095" y="1"/>
                  <a:pt x="4002631" y="135525"/>
                  <a:pt x="4002631" y="302703"/>
                </a:cubicBezTo>
                <a:cubicBezTo>
                  <a:pt x="4002631" y="469881"/>
                  <a:pt x="3867095" y="605405"/>
                  <a:pt x="3699903" y="605405"/>
                </a:cubicBezTo>
                <a:lnTo>
                  <a:pt x="3699893" y="605404"/>
                </a:lnTo>
                <a:lnTo>
                  <a:pt x="302728" y="605404"/>
                </a:lnTo>
                <a:lnTo>
                  <a:pt x="302728" y="605404"/>
                </a:lnTo>
                <a:lnTo>
                  <a:pt x="302728" y="605404"/>
                </a:lnTo>
                <a:cubicBezTo>
                  <a:pt x="135536" y="605404"/>
                  <a:pt x="0" y="469880"/>
                  <a:pt x="0" y="302702"/>
                </a:cubicBezTo>
                <a:cubicBezTo>
                  <a:pt x="0" y="135524"/>
                  <a:pt x="135536" y="0"/>
                  <a:pt x="302728" y="0"/>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indent="0" algn="ctr">
              <a:buFont typeface="Arial" panose="020B0604020202020204" pitchFamily="34" charset="0"/>
              <a:buNone/>
            </a:pPr>
            <a:endParaRPr kumimoji="1" lang="ja-JP" altLang="en-US" sz="2133">
              <a:latin typeface="+mn-lt"/>
            </a:endParaRPr>
          </a:p>
        </p:txBody>
      </p:sp>
      <p:sp>
        <p:nvSpPr>
          <p:cNvPr id="87" name="Freeform 86"/>
          <p:cNvSpPr/>
          <p:nvPr/>
        </p:nvSpPr>
        <p:spPr>
          <a:xfrm>
            <a:off x="1371381" y="5291979"/>
            <a:ext cx="4002631" cy="605405"/>
          </a:xfrm>
          <a:custGeom>
            <a:avLst/>
            <a:gdLst>
              <a:gd name="connsiteX0" fmla="*/ 302728 w 4002631"/>
              <a:gd name="connsiteY0" fmla="*/ 0 h 605405"/>
              <a:gd name="connsiteX1" fmla="*/ 302738 w 4002631"/>
              <a:gd name="connsiteY1" fmla="*/ 1 h 605405"/>
              <a:gd name="connsiteX2" fmla="*/ 3699903 w 4002631"/>
              <a:gd name="connsiteY2" fmla="*/ 1 h 605405"/>
              <a:gd name="connsiteX3" fmla="*/ 4002631 w 4002631"/>
              <a:gd name="connsiteY3" fmla="*/ 302703 h 605405"/>
              <a:gd name="connsiteX4" fmla="*/ 3699903 w 4002631"/>
              <a:gd name="connsiteY4" fmla="*/ 605405 h 605405"/>
              <a:gd name="connsiteX5" fmla="*/ 3699893 w 4002631"/>
              <a:gd name="connsiteY5" fmla="*/ 605404 h 605405"/>
              <a:gd name="connsiteX6" fmla="*/ 302728 w 4002631"/>
              <a:gd name="connsiteY6" fmla="*/ 605404 h 605405"/>
              <a:gd name="connsiteX7" fmla="*/ 302728 w 4002631"/>
              <a:gd name="connsiteY7" fmla="*/ 605404 h 605405"/>
              <a:gd name="connsiteX8" fmla="*/ 302728 w 4002631"/>
              <a:gd name="connsiteY8" fmla="*/ 605404 h 605405"/>
              <a:gd name="connsiteX9" fmla="*/ 0 w 4002631"/>
              <a:gd name="connsiteY9" fmla="*/ 302702 h 605405"/>
              <a:gd name="connsiteX10" fmla="*/ 302728 w 4002631"/>
              <a:gd name="connsiteY10" fmla="*/ 0 h 6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631" h="605405">
                <a:moveTo>
                  <a:pt x="302728" y="0"/>
                </a:moveTo>
                <a:lnTo>
                  <a:pt x="302738" y="1"/>
                </a:lnTo>
                <a:lnTo>
                  <a:pt x="3699903" y="1"/>
                </a:lnTo>
                <a:cubicBezTo>
                  <a:pt x="3867095" y="1"/>
                  <a:pt x="4002631" y="135525"/>
                  <a:pt x="4002631" y="302703"/>
                </a:cubicBezTo>
                <a:cubicBezTo>
                  <a:pt x="4002631" y="469881"/>
                  <a:pt x="3867095" y="605405"/>
                  <a:pt x="3699903" y="605405"/>
                </a:cubicBezTo>
                <a:lnTo>
                  <a:pt x="3699893" y="605404"/>
                </a:lnTo>
                <a:lnTo>
                  <a:pt x="302728" y="605404"/>
                </a:lnTo>
                <a:lnTo>
                  <a:pt x="302728" y="605404"/>
                </a:lnTo>
                <a:lnTo>
                  <a:pt x="302728" y="605404"/>
                </a:lnTo>
                <a:cubicBezTo>
                  <a:pt x="135536" y="605404"/>
                  <a:pt x="0" y="469880"/>
                  <a:pt x="0" y="302702"/>
                </a:cubicBezTo>
                <a:cubicBezTo>
                  <a:pt x="0" y="135524"/>
                  <a:pt x="135536" y="0"/>
                  <a:pt x="302728" y="0"/>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indent="0" algn="ctr">
              <a:buFont typeface="Arial" panose="020B0604020202020204" pitchFamily="34" charset="0"/>
              <a:buNone/>
            </a:pPr>
            <a:endParaRPr kumimoji="1" lang="ja-JP" altLang="en-US" sz="2133">
              <a:latin typeface="+mn-lt"/>
            </a:endParaRPr>
          </a:p>
        </p:txBody>
      </p:sp>
      <p:sp>
        <p:nvSpPr>
          <p:cNvPr id="83" name="Freeform 82"/>
          <p:cNvSpPr/>
          <p:nvPr userDrawn="1"/>
        </p:nvSpPr>
        <p:spPr>
          <a:xfrm>
            <a:off x="1371381" y="1719237"/>
            <a:ext cx="4002631" cy="605405"/>
          </a:xfrm>
          <a:custGeom>
            <a:avLst/>
            <a:gdLst>
              <a:gd name="connsiteX0" fmla="*/ 302728 w 4002631"/>
              <a:gd name="connsiteY0" fmla="*/ 0 h 605405"/>
              <a:gd name="connsiteX1" fmla="*/ 302738 w 4002631"/>
              <a:gd name="connsiteY1" fmla="*/ 1 h 605405"/>
              <a:gd name="connsiteX2" fmla="*/ 3699903 w 4002631"/>
              <a:gd name="connsiteY2" fmla="*/ 1 h 605405"/>
              <a:gd name="connsiteX3" fmla="*/ 4002631 w 4002631"/>
              <a:gd name="connsiteY3" fmla="*/ 302703 h 605405"/>
              <a:gd name="connsiteX4" fmla="*/ 3699903 w 4002631"/>
              <a:gd name="connsiteY4" fmla="*/ 605405 h 605405"/>
              <a:gd name="connsiteX5" fmla="*/ 3699893 w 4002631"/>
              <a:gd name="connsiteY5" fmla="*/ 605404 h 605405"/>
              <a:gd name="connsiteX6" fmla="*/ 302728 w 4002631"/>
              <a:gd name="connsiteY6" fmla="*/ 605404 h 605405"/>
              <a:gd name="connsiteX7" fmla="*/ 302728 w 4002631"/>
              <a:gd name="connsiteY7" fmla="*/ 605404 h 605405"/>
              <a:gd name="connsiteX8" fmla="*/ 302728 w 4002631"/>
              <a:gd name="connsiteY8" fmla="*/ 605404 h 605405"/>
              <a:gd name="connsiteX9" fmla="*/ 0 w 4002631"/>
              <a:gd name="connsiteY9" fmla="*/ 302702 h 605405"/>
              <a:gd name="connsiteX10" fmla="*/ 302728 w 4002631"/>
              <a:gd name="connsiteY10" fmla="*/ 0 h 6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631" h="605405">
                <a:moveTo>
                  <a:pt x="302728" y="0"/>
                </a:moveTo>
                <a:lnTo>
                  <a:pt x="302738" y="1"/>
                </a:lnTo>
                <a:lnTo>
                  <a:pt x="3699903" y="1"/>
                </a:lnTo>
                <a:cubicBezTo>
                  <a:pt x="3867095" y="1"/>
                  <a:pt x="4002631" y="135525"/>
                  <a:pt x="4002631" y="302703"/>
                </a:cubicBezTo>
                <a:cubicBezTo>
                  <a:pt x="4002631" y="469881"/>
                  <a:pt x="3867095" y="605405"/>
                  <a:pt x="3699903" y="605405"/>
                </a:cubicBezTo>
                <a:lnTo>
                  <a:pt x="3699893" y="605404"/>
                </a:lnTo>
                <a:lnTo>
                  <a:pt x="302728" y="605404"/>
                </a:lnTo>
                <a:lnTo>
                  <a:pt x="302728" y="605404"/>
                </a:lnTo>
                <a:lnTo>
                  <a:pt x="302728" y="605404"/>
                </a:lnTo>
                <a:cubicBezTo>
                  <a:pt x="135536" y="605404"/>
                  <a:pt x="0" y="469880"/>
                  <a:pt x="0" y="302702"/>
                </a:cubicBezTo>
                <a:cubicBezTo>
                  <a:pt x="0" y="135524"/>
                  <a:pt x="135536" y="0"/>
                  <a:pt x="302728"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indent="0" algn="ctr">
              <a:buFont typeface="Arial" panose="020B0604020202020204" pitchFamily="34" charset="0"/>
              <a:buNone/>
            </a:pPr>
            <a:endParaRPr kumimoji="1" lang="ja-JP" altLang="en-US" sz="2133">
              <a:latin typeface="+mn-lt"/>
            </a:endParaRPr>
          </a:p>
        </p:txBody>
      </p:sp>
      <p:sp>
        <p:nvSpPr>
          <p:cNvPr id="65" name="テキスト プレースホルダー 6"/>
          <p:cNvSpPr>
            <a:spLocks noGrp="1"/>
          </p:cNvSpPr>
          <p:nvPr userDrawn="1">
            <p:ph type="body" sz="quarter" idx="21" hasCustomPrompt="1"/>
          </p:nvPr>
        </p:nvSpPr>
        <p:spPr>
          <a:xfrm>
            <a:off x="1753162" y="1777246"/>
            <a:ext cx="2926334" cy="480053"/>
          </a:xfrm>
        </p:spPr>
        <p:txBody>
          <a:bodyPr anchor="ctr">
            <a:noAutofit/>
          </a:bodyPr>
          <a:lstStyle>
            <a:lvl1pPr marL="0" indent="0" algn="r">
              <a:buNone/>
              <a:defRPr sz="1867" i="0" baseline="0">
                <a:solidFill>
                  <a:schemeClr val="accent1"/>
                </a:solidFill>
                <a:latin typeface="+mn-lt"/>
              </a:defRPr>
            </a:lvl1pPr>
          </a:lstStyle>
          <a:p>
            <a:pPr lvl="0"/>
            <a:r>
              <a:rPr kumimoji="1" lang="en-US" altLang="ja-JP" dirty="0"/>
              <a:t>Text goes here</a:t>
            </a:r>
            <a:endParaRPr kumimoji="1" lang="ja-JP" altLang="en-US" dirty="0"/>
          </a:p>
        </p:txBody>
      </p:sp>
      <p:cxnSp>
        <p:nvCxnSpPr>
          <p:cNvPr id="66" name="直線コネクタ 25"/>
          <p:cNvCxnSpPr/>
          <p:nvPr userDrawn="1"/>
        </p:nvCxnSpPr>
        <p:spPr>
          <a:xfrm flipH="1">
            <a:off x="5070932" y="0"/>
            <a:ext cx="351" cy="6858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7" name="円/楕円 18"/>
          <p:cNvSpPr/>
          <p:nvPr userDrawn="1"/>
        </p:nvSpPr>
        <p:spPr>
          <a:xfrm>
            <a:off x="4851353" y="1802203"/>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latin typeface="+mn-lt"/>
              </a:rPr>
              <a:t>1</a:t>
            </a:r>
            <a:endParaRPr kumimoji="1" lang="ja-JP" altLang="en-US" sz="2133" dirty="0">
              <a:latin typeface="+mn-lt"/>
            </a:endParaRPr>
          </a:p>
        </p:txBody>
      </p:sp>
      <p:sp>
        <p:nvSpPr>
          <p:cNvPr id="68" name="テキスト プレースホルダー 6"/>
          <p:cNvSpPr>
            <a:spLocks noGrp="1"/>
          </p:cNvSpPr>
          <p:nvPr userDrawn="1">
            <p:ph type="body" sz="quarter" idx="22" hasCustomPrompt="1"/>
          </p:nvPr>
        </p:nvSpPr>
        <p:spPr>
          <a:xfrm>
            <a:off x="1761220" y="2651357"/>
            <a:ext cx="2918277" cy="518201"/>
          </a:xfrm>
        </p:spPr>
        <p:txBody>
          <a:bodyPr anchor="ctr">
            <a:noAutofit/>
          </a:bodyPr>
          <a:lstStyle>
            <a:lvl1pPr marL="0" indent="0" algn="r">
              <a:buNone/>
              <a:defRPr sz="1867" i="0" baseline="0">
                <a:solidFill>
                  <a:schemeClr val="accent3"/>
                </a:solidFill>
                <a:latin typeface="+mn-lt"/>
              </a:defRPr>
            </a:lvl1pPr>
          </a:lstStyle>
          <a:p>
            <a:pPr lvl="0"/>
            <a:r>
              <a:rPr kumimoji="1" lang="en-US" altLang="ja-JP" dirty="0"/>
              <a:t>Text goes here</a:t>
            </a:r>
            <a:endParaRPr kumimoji="1" lang="ja-JP" altLang="en-US" dirty="0"/>
          </a:p>
        </p:txBody>
      </p:sp>
      <p:sp>
        <p:nvSpPr>
          <p:cNvPr id="69" name="円/楕円 33"/>
          <p:cNvSpPr/>
          <p:nvPr userDrawn="1"/>
        </p:nvSpPr>
        <p:spPr>
          <a:xfrm>
            <a:off x="4851353" y="2695389"/>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latin typeface="+mn-lt"/>
              </a:rPr>
              <a:t>2</a:t>
            </a:r>
          </a:p>
        </p:txBody>
      </p:sp>
      <p:sp>
        <p:nvSpPr>
          <p:cNvPr id="70" name="テキスト プレースホルダー 6"/>
          <p:cNvSpPr>
            <a:spLocks noGrp="1"/>
          </p:cNvSpPr>
          <p:nvPr userDrawn="1">
            <p:ph type="body" sz="quarter" idx="28" hasCustomPrompt="1"/>
          </p:nvPr>
        </p:nvSpPr>
        <p:spPr>
          <a:xfrm>
            <a:off x="5455094" y="1729877"/>
            <a:ext cx="6234758"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71" name="テキスト プレースホルダー 6"/>
          <p:cNvSpPr>
            <a:spLocks noGrp="1"/>
          </p:cNvSpPr>
          <p:nvPr userDrawn="1">
            <p:ph type="body" sz="quarter" idx="29" hasCustomPrompt="1"/>
          </p:nvPr>
        </p:nvSpPr>
        <p:spPr>
          <a:xfrm>
            <a:off x="5455094" y="2623063"/>
            <a:ext cx="6234758"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userDrawn="1">
            <p:ph type="body" sz="quarter" idx="30" hasCustomPrompt="1"/>
          </p:nvPr>
        </p:nvSpPr>
        <p:spPr>
          <a:xfrm>
            <a:off x="1753162" y="3563616"/>
            <a:ext cx="2926334" cy="480053"/>
          </a:xfrm>
        </p:spPr>
        <p:txBody>
          <a:bodyPr anchor="ctr">
            <a:noAutofit/>
          </a:bodyPr>
          <a:lstStyle>
            <a:lvl1pPr marL="0" indent="0" algn="r">
              <a:buNone/>
              <a:defRPr sz="1867" i="0" baseline="0">
                <a:solidFill>
                  <a:schemeClr val="accent2"/>
                </a:solidFill>
                <a:latin typeface="+mn-lt"/>
              </a:defRPr>
            </a:lvl1pPr>
          </a:lstStyle>
          <a:p>
            <a:pPr lvl="0"/>
            <a:r>
              <a:rPr kumimoji="1" lang="en-US" altLang="ja-JP" dirty="0"/>
              <a:t>Text goes here</a:t>
            </a:r>
            <a:endParaRPr kumimoji="1" lang="ja-JP" altLang="en-US" dirty="0"/>
          </a:p>
        </p:txBody>
      </p:sp>
      <p:sp>
        <p:nvSpPr>
          <p:cNvPr id="73" name="円/楕円 41"/>
          <p:cNvSpPr/>
          <p:nvPr userDrawn="1"/>
        </p:nvSpPr>
        <p:spPr>
          <a:xfrm>
            <a:off x="4851353" y="3588574"/>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latin typeface="+mn-lt"/>
              </a:rPr>
              <a:t>3</a:t>
            </a:r>
            <a:endParaRPr kumimoji="1" lang="ja-JP" altLang="en-US" sz="2133" dirty="0">
              <a:latin typeface="+mn-lt"/>
            </a:endParaRPr>
          </a:p>
        </p:txBody>
      </p:sp>
      <p:sp>
        <p:nvSpPr>
          <p:cNvPr id="74" name="テキスト プレースホルダー 6"/>
          <p:cNvSpPr>
            <a:spLocks noGrp="1"/>
          </p:cNvSpPr>
          <p:nvPr userDrawn="1">
            <p:ph type="body" sz="quarter" idx="31" hasCustomPrompt="1"/>
          </p:nvPr>
        </p:nvSpPr>
        <p:spPr>
          <a:xfrm>
            <a:off x="5455094" y="3516248"/>
            <a:ext cx="6234758"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userDrawn="1">
            <p:ph type="body" sz="quarter" idx="32" hasCustomPrompt="1"/>
          </p:nvPr>
        </p:nvSpPr>
        <p:spPr>
          <a:xfrm>
            <a:off x="1761220" y="4437728"/>
            <a:ext cx="2918277" cy="518201"/>
          </a:xfrm>
        </p:spPr>
        <p:txBody>
          <a:bodyPr anchor="ctr">
            <a:noAutofit/>
          </a:bodyPr>
          <a:lstStyle>
            <a:lvl1pPr marL="0" indent="0" algn="r">
              <a:buNone/>
              <a:defRPr sz="1867" i="0" baseline="0">
                <a:solidFill>
                  <a:schemeClr val="accent4"/>
                </a:solidFill>
                <a:latin typeface="+mn-lt"/>
              </a:defRPr>
            </a:lvl1pPr>
          </a:lstStyle>
          <a:p>
            <a:pPr lvl="0"/>
            <a:r>
              <a:rPr kumimoji="1" lang="en-US" altLang="ja-JP" dirty="0"/>
              <a:t>Text goes here</a:t>
            </a:r>
            <a:endParaRPr kumimoji="1" lang="ja-JP" altLang="en-US" dirty="0"/>
          </a:p>
        </p:txBody>
      </p:sp>
      <p:sp>
        <p:nvSpPr>
          <p:cNvPr id="76" name="円/楕円 48"/>
          <p:cNvSpPr/>
          <p:nvPr userDrawn="1"/>
        </p:nvSpPr>
        <p:spPr>
          <a:xfrm>
            <a:off x="4851353" y="4481759"/>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latin typeface="+mn-lt"/>
              </a:rPr>
              <a:t>4</a:t>
            </a:r>
          </a:p>
        </p:txBody>
      </p:sp>
      <p:sp>
        <p:nvSpPr>
          <p:cNvPr id="77" name="テキスト プレースホルダー 6"/>
          <p:cNvSpPr>
            <a:spLocks noGrp="1"/>
          </p:cNvSpPr>
          <p:nvPr userDrawn="1">
            <p:ph type="body" sz="quarter" idx="33" hasCustomPrompt="1"/>
          </p:nvPr>
        </p:nvSpPr>
        <p:spPr>
          <a:xfrm>
            <a:off x="5455094" y="4409433"/>
            <a:ext cx="6234758"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78" name="テキスト プレースホルダー 6"/>
          <p:cNvSpPr>
            <a:spLocks noGrp="1"/>
          </p:cNvSpPr>
          <p:nvPr userDrawn="1">
            <p:ph type="body" sz="quarter" idx="34" hasCustomPrompt="1"/>
          </p:nvPr>
        </p:nvSpPr>
        <p:spPr>
          <a:xfrm>
            <a:off x="1753162" y="5349987"/>
            <a:ext cx="2926334" cy="480053"/>
          </a:xfrm>
        </p:spPr>
        <p:txBody>
          <a:bodyPr anchor="ctr">
            <a:noAutofit/>
          </a:bodyPr>
          <a:lstStyle>
            <a:lvl1pPr marL="0" indent="0" algn="r">
              <a:buNone/>
              <a:defRPr sz="1867" i="0" baseline="0">
                <a:solidFill>
                  <a:schemeClr val="accent5"/>
                </a:solidFill>
                <a:latin typeface="+mn-lt"/>
              </a:defRPr>
            </a:lvl1pPr>
          </a:lstStyle>
          <a:p>
            <a:pPr lvl="0"/>
            <a:r>
              <a:rPr kumimoji="1" lang="en-US" altLang="ja-JP" dirty="0"/>
              <a:t>Text goes here</a:t>
            </a:r>
            <a:endParaRPr kumimoji="1" lang="ja-JP" altLang="en-US" dirty="0"/>
          </a:p>
        </p:txBody>
      </p:sp>
      <p:sp>
        <p:nvSpPr>
          <p:cNvPr id="79" name="円/楕円 62"/>
          <p:cNvSpPr/>
          <p:nvPr userDrawn="1"/>
        </p:nvSpPr>
        <p:spPr>
          <a:xfrm>
            <a:off x="4851353" y="5374945"/>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2133" dirty="0">
                <a:latin typeface="+mn-lt"/>
              </a:rPr>
              <a:t>5</a:t>
            </a:r>
            <a:endParaRPr kumimoji="1" lang="ja-JP" altLang="en-US" sz="2133" dirty="0">
              <a:latin typeface="+mn-lt"/>
            </a:endParaRPr>
          </a:p>
        </p:txBody>
      </p:sp>
      <p:sp>
        <p:nvSpPr>
          <p:cNvPr id="80" name="テキスト プレースホルダー 6"/>
          <p:cNvSpPr>
            <a:spLocks noGrp="1"/>
          </p:cNvSpPr>
          <p:nvPr userDrawn="1">
            <p:ph type="body" sz="quarter" idx="35" hasCustomPrompt="1"/>
          </p:nvPr>
        </p:nvSpPr>
        <p:spPr>
          <a:xfrm>
            <a:off x="5455094" y="5302619"/>
            <a:ext cx="6234758" cy="594764"/>
          </a:xfrm>
        </p:spPr>
        <p:txBody>
          <a:bodyPr anchor="ctr">
            <a:noAutofit/>
          </a:bodyPr>
          <a:lstStyle>
            <a:lvl1pPr marL="0" indent="0" algn="l">
              <a:buNone/>
              <a:defRPr sz="1333" i="0" baseline="0">
                <a:solidFill>
                  <a:schemeClr val="tx1"/>
                </a:solidFill>
                <a:latin typeface="+mn-lt"/>
              </a:defRPr>
            </a:lvl1pPr>
          </a:lstStyle>
          <a:p>
            <a:pPr lvl="0"/>
            <a:r>
              <a:rPr kumimoji="1" lang="en-US" altLang="ja-JP" dirty="0"/>
              <a:t>Text goes here</a:t>
            </a:r>
            <a:endParaRPr kumimoji="1" lang="ja-JP" altLang="en-US" dirty="0"/>
          </a:p>
        </p:txBody>
      </p:sp>
      <p:sp>
        <p:nvSpPr>
          <p:cNvPr id="81" name="正方形/長方形 50"/>
          <p:cNvSpPr/>
          <p:nvPr userDrawn="1"/>
        </p:nvSpPr>
        <p:spPr>
          <a:xfrm>
            <a:off x="-1" y="-25415"/>
            <a:ext cx="12192000" cy="110431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2133">
              <a:solidFill>
                <a:schemeClr val="tx1"/>
              </a:solidFill>
              <a:latin typeface="+mn-lt"/>
            </a:endParaRPr>
          </a:p>
        </p:txBody>
      </p:sp>
      <p:sp>
        <p:nvSpPr>
          <p:cNvPr id="82" name="タイトル 1"/>
          <p:cNvSpPr txBox="1">
            <a:spLocks/>
          </p:cNvSpPr>
          <p:nvPr userDrawn="1"/>
        </p:nvSpPr>
        <p:spPr>
          <a:xfrm>
            <a:off x="-1" y="132917"/>
            <a:ext cx="12191999" cy="77409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ctr" defTabSz="457200" rtl="0" eaLnBrk="1" latinLnBrk="0" hangingPunct="1">
              <a:spcBef>
                <a:spcPct val="0"/>
              </a:spcBef>
              <a:buNone/>
              <a:defRPr sz="4400" b="1" kern="1200">
                <a:solidFill>
                  <a:schemeClr val="bg1"/>
                </a:solidFill>
                <a:latin typeface="Route 159 UltraLight" pitchFamily="50"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Arial" panose="020B0604020202020204" pitchFamily="34" charset="0"/>
              <a:buNone/>
            </a:pPr>
            <a:r>
              <a:rPr kumimoji="1" lang="en-US" altLang="ja-JP" dirty="0">
                <a:solidFill>
                  <a:schemeClr val="tx1"/>
                </a:solidFill>
                <a:latin typeface="+mn-lt"/>
              </a:rPr>
              <a:t>Text</a:t>
            </a:r>
            <a:endParaRPr kumimoji="1" lang="ja-JP" altLang="en-US" dirty="0">
              <a:solidFill>
                <a:schemeClr val="tx1"/>
              </a:solidFill>
              <a:latin typeface="+mn-lt"/>
            </a:endParaRPr>
          </a:p>
        </p:txBody>
      </p:sp>
    </p:spTree>
    <p:extLst>
      <p:ext uri="{BB962C8B-B14F-4D97-AF65-F5344CB8AC3E}">
        <p14:creationId xmlns:p14="http://schemas.microsoft.com/office/powerpoint/2010/main" val="345094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500" fill="hold"/>
                                        <p:tgtEl>
                                          <p:spTgt spid="67"/>
                                        </p:tgtEl>
                                        <p:attrNameLst>
                                          <p:attrName>ppt_x</p:attrName>
                                        </p:attrNameLst>
                                      </p:cBhvr>
                                      <p:tavLst>
                                        <p:tav tm="0">
                                          <p:val>
                                            <p:strVal val="#ppt_x"/>
                                          </p:val>
                                        </p:tav>
                                        <p:tav tm="100000">
                                          <p:val>
                                            <p:strVal val="#ppt_x"/>
                                          </p:val>
                                        </p:tav>
                                      </p:tavLst>
                                    </p:anim>
                                    <p:anim calcmode="lin" valueType="num">
                                      <p:cBhvr additive="base">
                                        <p:cTn id="21" dur="500" fill="hold"/>
                                        <p:tgtEl>
                                          <p:spTgt spid="67"/>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65">
                                            <p:txEl>
                                              <p:pRg st="0" end="0"/>
                                            </p:txEl>
                                          </p:spTgt>
                                        </p:tgtEl>
                                        <p:attrNameLst>
                                          <p:attrName>style.visibility</p:attrName>
                                        </p:attrNameLst>
                                      </p:cBhvr>
                                      <p:to>
                                        <p:strVal val="visible"/>
                                      </p:to>
                                    </p:set>
                                    <p:anim calcmode="lin" valueType="num">
                                      <p:cBhvr additive="base">
                                        <p:cTn id="25" dur="500" fill="hold"/>
                                        <p:tgtEl>
                                          <p:spTgt spid="6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100"/>
                            </p:stCondLst>
                            <p:childTnLst>
                              <p:par>
                                <p:cTn id="28" presetID="22" presetClass="entr" presetSubtype="8" fill="hold" grpId="0" nodeType="afterEffect">
                                  <p:stCondLst>
                                    <p:cond delay="0"/>
                                  </p:stCondLst>
                                  <p:childTnLst>
                                    <p:set>
                                      <p:cBhvr>
                                        <p:cTn id="29" dur="1" fill="hold">
                                          <p:stCondLst>
                                            <p:cond delay="0"/>
                                          </p:stCondLst>
                                        </p:cTn>
                                        <p:tgtEl>
                                          <p:spTgt spid="70">
                                            <p:txEl>
                                              <p:pRg st="0" end="0"/>
                                            </p:txEl>
                                          </p:spTgt>
                                        </p:tgtEl>
                                        <p:attrNameLst>
                                          <p:attrName>style.visibility</p:attrName>
                                        </p:attrNameLst>
                                      </p:cBhvr>
                                      <p:to>
                                        <p:strVal val="visible"/>
                                      </p:to>
                                    </p:set>
                                    <p:animEffect transition="in" filter="wipe(left)">
                                      <p:cBhvr>
                                        <p:cTn id="30" dur="500"/>
                                        <p:tgtEl>
                                          <p:spTgt spid="70">
                                            <p:txEl>
                                              <p:pRg st="0" end="0"/>
                                            </p:txEl>
                                          </p:spTgt>
                                        </p:tgtEl>
                                      </p:cBhvr>
                                    </p:animEffect>
                                  </p:childTnLst>
                                </p:cTn>
                              </p:par>
                            </p:childTnLst>
                          </p:cTn>
                        </p:par>
                        <p:par>
                          <p:cTn id="31" fill="hold">
                            <p:stCondLst>
                              <p:cond delay="3600"/>
                            </p:stCondLst>
                            <p:childTnLst>
                              <p:par>
                                <p:cTn id="32" presetID="2" presetClass="entr" presetSubtype="1" decel="100000"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500" fill="hold"/>
                                        <p:tgtEl>
                                          <p:spTgt spid="69"/>
                                        </p:tgtEl>
                                        <p:attrNameLst>
                                          <p:attrName>ppt_x</p:attrName>
                                        </p:attrNameLst>
                                      </p:cBhvr>
                                      <p:tavLst>
                                        <p:tav tm="0">
                                          <p:val>
                                            <p:strVal val="#ppt_x"/>
                                          </p:val>
                                        </p:tav>
                                        <p:tav tm="100000">
                                          <p:val>
                                            <p:strVal val="#ppt_x"/>
                                          </p:val>
                                        </p:tav>
                                      </p:tavLst>
                                    </p:anim>
                                    <p:anim calcmode="lin" valueType="num">
                                      <p:cBhvr additive="base">
                                        <p:cTn id="35" dur="500" fill="hold"/>
                                        <p:tgtEl>
                                          <p:spTgt spid="69"/>
                                        </p:tgtEl>
                                        <p:attrNameLst>
                                          <p:attrName>ppt_y</p:attrName>
                                        </p:attrNameLst>
                                      </p:cBhvr>
                                      <p:tavLst>
                                        <p:tav tm="0">
                                          <p:val>
                                            <p:strVal val="0-#ppt_h/2"/>
                                          </p:val>
                                        </p:tav>
                                        <p:tav tm="100000">
                                          <p:val>
                                            <p:strVal val="#ppt_y"/>
                                          </p:val>
                                        </p:tav>
                                      </p:tavLst>
                                    </p:anim>
                                  </p:childTnLst>
                                </p:cTn>
                              </p:par>
                            </p:childTnLst>
                          </p:cTn>
                        </p:par>
                        <p:par>
                          <p:cTn id="36" fill="hold">
                            <p:stCondLst>
                              <p:cond delay="4100"/>
                            </p:stCondLst>
                            <p:childTnLst>
                              <p:par>
                                <p:cTn id="37" presetID="2" presetClass="entr" presetSubtype="8" decel="100000" fill="hold" grpId="0" nodeType="afterEffect">
                                  <p:stCondLst>
                                    <p:cond delay="0"/>
                                  </p:stCondLst>
                                  <p:iterate type="wd">
                                    <p:tmPct val="10000"/>
                                  </p:iterate>
                                  <p:childTnLst>
                                    <p:set>
                                      <p:cBhvr>
                                        <p:cTn id="38" dur="1" fill="hold">
                                          <p:stCondLst>
                                            <p:cond delay="0"/>
                                          </p:stCondLst>
                                        </p:cTn>
                                        <p:tgtEl>
                                          <p:spTgt spid="68">
                                            <p:txEl>
                                              <p:pRg st="0" end="0"/>
                                            </p:txEl>
                                          </p:spTgt>
                                        </p:tgtEl>
                                        <p:attrNameLst>
                                          <p:attrName>style.visibility</p:attrName>
                                        </p:attrNameLst>
                                      </p:cBhvr>
                                      <p:to>
                                        <p:strVal val="visible"/>
                                      </p:to>
                                    </p:set>
                                    <p:anim calcmode="lin" valueType="num">
                                      <p:cBhvr additive="base">
                                        <p:cTn id="39" dur="500" fill="hold"/>
                                        <p:tgtEl>
                                          <p:spTgt spid="68">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4700"/>
                            </p:stCondLst>
                            <p:childTnLst>
                              <p:par>
                                <p:cTn id="42" presetID="22" presetClass="entr" presetSubtype="8" fill="hold" grpId="0" nodeType="afterEffect">
                                  <p:stCondLst>
                                    <p:cond delay="0"/>
                                  </p:stCondLst>
                                  <p:childTnLst>
                                    <p:set>
                                      <p:cBhvr>
                                        <p:cTn id="43" dur="1" fill="hold">
                                          <p:stCondLst>
                                            <p:cond delay="0"/>
                                          </p:stCondLst>
                                        </p:cTn>
                                        <p:tgtEl>
                                          <p:spTgt spid="71">
                                            <p:txEl>
                                              <p:pRg st="0" end="0"/>
                                            </p:txEl>
                                          </p:spTgt>
                                        </p:tgtEl>
                                        <p:attrNameLst>
                                          <p:attrName>style.visibility</p:attrName>
                                        </p:attrNameLst>
                                      </p:cBhvr>
                                      <p:to>
                                        <p:strVal val="visible"/>
                                      </p:to>
                                    </p:set>
                                    <p:animEffect transition="in" filter="wipe(left)">
                                      <p:cBhvr>
                                        <p:cTn id="44" dur="500"/>
                                        <p:tgtEl>
                                          <p:spTgt spid="71">
                                            <p:txEl>
                                              <p:pRg st="0" end="0"/>
                                            </p:txEl>
                                          </p:spTgt>
                                        </p:tgtEl>
                                      </p:cBhvr>
                                    </p:animEffect>
                                  </p:childTnLst>
                                </p:cTn>
                              </p:par>
                            </p:childTnLst>
                          </p:cTn>
                        </p:par>
                        <p:par>
                          <p:cTn id="45" fill="hold">
                            <p:stCondLst>
                              <p:cond delay="5200"/>
                            </p:stCondLst>
                            <p:childTnLst>
                              <p:par>
                                <p:cTn id="46" presetID="2" presetClass="entr" presetSubtype="1" decel="100000"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500" fill="hold"/>
                                        <p:tgtEl>
                                          <p:spTgt spid="73"/>
                                        </p:tgtEl>
                                        <p:attrNameLst>
                                          <p:attrName>ppt_x</p:attrName>
                                        </p:attrNameLst>
                                      </p:cBhvr>
                                      <p:tavLst>
                                        <p:tav tm="0">
                                          <p:val>
                                            <p:strVal val="#ppt_x"/>
                                          </p:val>
                                        </p:tav>
                                        <p:tav tm="100000">
                                          <p:val>
                                            <p:strVal val="#ppt_x"/>
                                          </p:val>
                                        </p:tav>
                                      </p:tavLst>
                                    </p:anim>
                                    <p:anim calcmode="lin" valueType="num">
                                      <p:cBhvr additive="base">
                                        <p:cTn id="49" dur="500" fill="hold"/>
                                        <p:tgtEl>
                                          <p:spTgt spid="73"/>
                                        </p:tgtEl>
                                        <p:attrNameLst>
                                          <p:attrName>ppt_y</p:attrName>
                                        </p:attrNameLst>
                                      </p:cBhvr>
                                      <p:tavLst>
                                        <p:tav tm="0">
                                          <p:val>
                                            <p:strVal val="0-#ppt_h/2"/>
                                          </p:val>
                                        </p:tav>
                                        <p:tav tm="100000">
                                          <p:val>
                                            <p:strVal val="#ppt_y"/>
                                          </p:val>
                                        </p:tav>
                                      </p:tavLst>
                                    </p:anim>
                                  </p:childTnLst>
                                </p:cTn>
                              </p:par>
                            </p:childTnLst>
                          </p:cTn>
                        </p:par>
                        <p:par>
                          <p:cTn id="50" fill="hold">
                            <p:stCondLst>
                              <p:cond delay="5700"/>
                            </p:stCondLst>
                            <p:childTnLst>
                              <p:par>
                                <p:cTn id="51" presetID="2" presetClass="entr" presetSubtype="8" decel="100000" fill="hold" grpId="0" nodeType="afterEffect">
                                  <p:stCondLst>
                                    <p:cond delay="0"/>
                                  </p:stCondLst>
                                  <p:iterate type="wd">
                                    <p:tmPct val="10000"/>
                                  </p:iterate>
                                  <p:childTnLst>
                                    <p:set>
                                      <p:cBhvr>
                                        <p:cTn id="52" dur="1" fill="hold">
                                          <p:stCondLst>
                                            <p:cond delay="0"/>
                                          </p:stCondLst>
                                        </p:cTn>
                                        <p:tgtEl>
                                          <p:spTgt spid="72">
                                            <p:txEl>
                                              <p:pRg st="0" end="0"/>
                                            </p:txEl>
                                          </p:spTgt>
                                        </p:tgtEl>
                                        <p:attrNameLst>
                                          <p:attrName>style.visibility</p:attrName>
                                        </p:attrNameLst>
                                      </p:cBhvr>
                                      <p:to>
                                        <p:strVal val="visible"/>
                                      </p:to>
                                    </p:set>
                                    <p:anim calcmode="lin" valueType="num">
                                      <p:cBhvr additive="base">
                                        <p:cTn id="53" dur="500" fill="hold"/>
                                        <p:tgtEl>
                                          <p:spTgt spid="72">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2">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6300"/>
                            </p:stCondLst>
                            <p:childTnLst>
                              <p:par>
                                <p:cTn id="56" presetID="22" presetClass="entr" presetSubtype="8" fill="hold" grpId="0" nodeType="afterEffect">
                                  <p:stCondLst>
                                    <p:cond delay="0"/>
                                  </p:stCondLst>
                                  <p:childTnLst>
                                    <p:set>
                                      <p:cBhvr>
                                        <p:cTn id="57" dur="1" fill="hold">
                                          <p:stCondLst>
                                            <p:cond delay="0"/>
                                          </p:stCondLst>
                                        </p:cTn>
                                        <p:tgtEl>
                                          <p:spTgt spid="74">
                                            <p:txEl>
                                              <p:pRg st="0" end="0"/>
                                            </p:txEl>
                                          </p:spTgt>
                                        </p:tgtEl>
                                        <p:attrNameLst>
                                          <p:attrName>style.visibility</p:attrName>
                                        </p:attrNameLst>
                                      </p:cBhvr>
                                      <p:to>
                                        <p:strVal val="visible"/>
                                      </p:to>
                                    </p:set>
                                    <p:animEffect transition="in" filter="wipe(left)">
                                      <p:cBhvr>
                                        <p:cTn id="58" dur="500"/>
                                        <p:tgtEl>
                                          <p:spTgt spid="74">
                                            <p:txEl>
                                              <p:pRg st="0" end="0"/>
                                            </p:txEl>
                                          </p:spTgt>
                                        </p:tgtEl>
                                      </p:cBhvr>
                                    </p:animEffect>
                                  </p:childTnLst>
                                </p:cTn>
                              </p:par>
                            </p:childTnLst>
                          </p:cTn>
                        </p:par>
                        <p:par>
                          <p:cTn id="59" fill="hold">
                            <p:stCondLst>
                              <p:cond delay="6800"/>
                            </p:stCondLst>
                            <p:childTnLst>
                              <p:par>
                                <p:cTn id="60" presetID="2" presetClass="entr" presetSubtype="1" decel="100000"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additive="base">
                                        <p:cTn id="62" dur="500" fill="hold"/>
                                        <p:tgtEl>
                                          <p:spTgt spid="76"/>
                                        </p:tgtEl>
                                        <p:attrNameLst>
                                          <p:attrName>ppt_x</p:attrName>
                                        </p:attrNameLst>
                                      </p:cBhvr>
                                      <p:tavLst>
                                        <p:tav tm="0">
                                          <p:val>
                                            <p:strVal val="#ppt_x"/>
                                          </p:val>
                                        </p:tav>
                                        <p:tav tm="100000">
                                          <p:val>
                                            <p:strVal val="#ppt_x"/>
                                          </p:val>
                                        </p:tav>
                                      </p:tavLst>
                                    </p:anim>
                                    <p:anim calcmode="lin" valueType="num">
                                      <p:cBhvr additive="base">
                                        <p:cTn id="63" dur="500" fill="hold"/>
                                        <p:tgtEl>
                                          <p:spTgt spid="76"/>
                                        </p:tgtEl>
                                        <p:attrNameLst>
                                          <p:attrName>ppt_y</p:attrName>
                                        </p:attrNameLst>
                                      </p:cBhvr>
                                      <p:tavLst>
                                        <p:tav tm="0">
                                          <p:val>
                                            <p:strVal val="0-#ppt_h/2"/>
                                          </p:val>
                                        </p:tav>
                                        <p:tav tm="100000">
                                          <p:val>
                                            <p:strVal val="#ppt_y"/>
                                          </p:val>
                                        </p:tav>
                                      </p:tavLst>
                                    </p:anim>
                                  </p:childTnLst>
                                </p:cTn>
                              </p:par>
                            </p:childTnLst>
                          </p:cTn>
                        </p:par>
                        <p:par>
                          <p:cTn id="64" fill="hold">
                            <p:stCondLst>
                              <p:cond delay="7300"/>
                            </p:stCondLst>
                            <p:childTnLst>
                              <p:par>
                                <p:cTn id="65" presetID="2" presetClass="entr" presetSubtype="8" decel="100000" fill="hold" grpId="0" nodeType="afterEffect">
                                  <p:stCondLst>
                                    <p:cond delay="0"/>
                                  </p:stCondLst>
                                  <p:iterate type="wd">
                                    <p:tmPct val="10000"/>
                                  </p:iterate>
                                  <p:childTnLst>
                                    <p:set>
                                      <p:cBhvr>
                                        <p:cTn id="66" dur="1" fill="hold">
                                          <p:stCondLst>
                                            <p:cond delay="0"/>
                                          </p:stCondLst>
                                        </p:cTn>
                                        <p:tgtEl>
                                          <p:spTgt spid="75">
                                            <p:txEl>
                                              <p:pRg st="0" end="0"/>
                                            </p:txEl>
                                          </p:spTgt>
                                        </p:tgtEl>
                                        <p:attrNameLst>
                                          <p:attrName>style.visibility</p:attrName>
                                        </p:attrNameLst>
                                      </p:cBhvr>
                                      <p:to>
                                        <p:strVal val="visible"/>
                                      </p:to>
                                    </p:set>
                                    <p:anim calcmode="lin" valueType="num">
                                      <p:cBhvr additive="base">
                                        <p:cTn id="67" dur="500" fill="hold"/>
                                        <p:tgtEl>
                                          <p:spTgt spid="75">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900"/>
                            </p:stCondLst>
                            <p:childTnLst>
                              <p:par>
                                <p:cTn id="70" presetID="22" presetClass="entr" presetSubtype="8" fill="hold" grpId="0" nodeType="afterEffect">
                                  <p:stCondLst>
                                    <p:cond delay="0"/>
                                  </p:stCondLst>
                                  <p:childTnLst>
                                    <p:set>
                                      <p:cBhvr>
                                        <p:cTn id="71" dur="1" fill="hold">
                                          <p:stCondLst>
                                            <p:cond delay="0"/>
                                          </p:stCondLst>
                                        </p:cTn>
                                        <p:tgtEl>
                                          <p:spTgt spid="77">
                                            <p:txEl>
                                              <p:pRg st="0" end="0"/>
                                            </p:txEl>
                                          </p:spTgt>
                                        </p:tgtEl>
                                        <p:attrNameLst>
                                          <p:attrName>style.visibility</p:attrName>
                                        </p:attrNameLst>
                                      </p:cBhvr>
                                      <p:to>
                                        <p:strVal val="visible"/>
                                      </p:to>
                                    </p:set>
                                    <p:animEffect transition="in" filter="wipe(left)">
                                      <p:cBhvr>
                                        <p:cTn id="72" dur="500"/>
                                        <p:tgtEl>
                                          <p:spTgt spid="77">
                                            <p:txEl>
                                              <p:pRg st="0" end="0"/>
                                            </p:txEl>
                                          </p:spTgt>
                                        </p:tgtEl>
                                      </p:cBhvr>
                                    </p:animEffect>
                                  </p:childTnLst>
                                </p:cTn>
                              </p:par>
                            </p:childTnLst>
                          </p:cTn>
                        </p:par>
                        <p:par>
                          <p:cTn id="73" fill="hold">
                            <p:stCondLst>
                              <p:cond delay="8400"/>
                            </p:stCondLst>
                            <p:childTnLst>
                              <p:par>
                                <p:cTn id="74" presetID="2" presetClass="entr" presetSubtype="1" decel="100000" fill="hold" grpId="0" nodeType="after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500" fill="hold"/>
                                        <p:tgtEl>
                                          <p:spTgt spid="79"/>
                                        </p:tgtEl>
                                        <p:attrNameLst>
                                          <p:attrName>ppt_x</p:attrName>
                                        </p:attrNameLst>
                                      </p:cBhvr>
                                      <p:tavLst>
                                        <p:tav tm="0">
                                          <p:val>
                                            <p:strVal val="#ppt_x"/>
                                          </p:val>
                                        </p:tav>
                                        <p:tav tm="100000">
                                          <p:val>
                                            <p:strVal val="#ppt_x"/>
                                          </p:val>
                                        </p:tav>
                                      </p:tavLst>
                                    </p:anim>
                                    <p:anim calcmode="lin" valueType="num">
                                      <p:cBhvr additive="base">
                                        <p:cTn id="77" dur="500" fill="hold"/>
                                        <p:tgtEl>
                                          <p:spTgt spid="79"/>
                                        </p:tgtEl>
                                        <p:attrNameLst>
                                          <p:attrName>ppt_y</p:attrName>
                                        </p:attrNameLst>
                                      </p:cBhvr>
                                      <p:tavLst>
                                        <p:tav tm="0">
                                          <p:val>
                                            <p:strVal val="0-#ppt_h/2"/>
                                          </p:val>
                                        </p:tav>
                                        <p:tav tm="100000">
                                          <p:val>
                                            <p:strVal val="#ppt_y"/>
                                          </p:val>
                                        </p:tav>
                                      </p:tavLst>
                                    </p:anim>
                                  </p:childTnLst>
                                </p:cTn>
                              </p:par>
                            </p:childTnLst>
                          </p:cTn>
                        </p:par>
                        <p:par>
                          <p:cTn id="78" fill="hold">
                            <p:stCondLst>
                              <p:cond delay="8900"/>
                            </p:stCondLst>
                            <p:childTnLst>
                              <p:par>
                                <p:cTn id="79" presetID="2" presetClass="entr" presetSubtype="8" decel="100000" fill="hold" grpId="0" nodeType="afterEffect">
                                  <p:stCondLst>
                                    <p:cond delay="0"/>
                                  </p:stCondLst>
                                  <p:iterate type="wd">
                                    <p:tmPct val="10000"/>
                                  </p:iterate>
                                  <p:childTnLst>
                                    <p:set>
                                      <p:cBhvr>
                                        <p:cTn id="80" dur="1" fill="hold">
                                          <p:stCondLst>
                                            <p:cond delay="0"/>
                                          </p:stCondLst>
                                        </p:cTn>
                                        <p:tgtEl>
                                          <p:spTgt spid="78">
                                            <p:txEl>
                                              <p:pRg st="0" end="0"/>
                                            </p:txEl>
                                          </p:spTgt>
                                        </p:tgtEl>
                                        <p:attrNameLst>
                                          <p:attrName>style.visibility</p:attrName>
                                        </p:attrNameLst>
                                      </p:cBhvr>
                                      <p:to>
                                        <p:strVal val="visible"/>
                                      </p:to>
                                    </p:set>
                                    <p:anim calcmode="lin" valueType="num">
                                      <p:cBhvr additive="base">
                                        <p:cTn id="81" dur="500" fill="hold"/>
                                        <p:tgtEl>
                                          <p:spTgt spid="78">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80">
                                            <p:txEl>
                                              <p:pRg st="0" end="0"/>
                                            </p:txEl>
                                          </p:spTgt>
                                        </p:tgtEl>
                                        <p:attrNameLst>
                                          <p:attrName>style.visibility</p:attrName>
                                        </p:attrNameLst>
                                      </p:cBhvr>
                                      <p:to>
                                        <p:strVal val="visible"/>
                                      </p:to>
                                    </p:set>
                                    <p:animEffect transition="in" filter="wipe(left)">
                                      <p:cBhvr>
                                        <p:cTn id="86"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0-#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7" grpId="0" animBg="1"/>
      <p:bldP spid="6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0-#ppt_w/2"/>
                          </p:val>
                        </p:tav>
                        <p:tav tm="100000">
                          <p:val>
                            <p:strVal val="#ppt_x"/>
                          </p:val>
                        </p:tav>
                      </p:tavLst>
                    </p:anim>
                    <p:anim calcmode="lin" valueType="num">
                      <p:cBhvr additive="base">
                        <p:cTn dur="500" fill="hold"/>
                        <p:tgtEl>
                          <p:spTgt spid="68"/>
                        </p:tgtEl>
                        <p:attrNameLst>
                          <p:attrName>ppt_y</p:attrName>
                        </p:attrNameLst>
                      </p:cBhvr>
                      <p:tavLst>
                        <p:tav tm="0">
                          <p:val>
                            <p:strVal val="#ppt_y"/>
                          </p:val>
                        </p:tav>
                        <p:tav tm="100000">
                          <p:val>
                            <p:strVal val="#ppt_y"/>
                          </p:val>
                        </p:tav>
                      </p:tavLst>
                    </p:anim>
                  </p:childTnLst>
                </p:cTn>
              </p:par>
            </p:tnLst>
          </p:tmpl>
        </p:tmplLst>
      </p:bldP>
      <p:bldP spid="69" grpId="0" animBg="1"/>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build="p">
        <p:tmplLst>
          <p:tmpl lvl="1">
            <p:tnLst>
              <p:par>
                <p:cTn presetID="22" presetClass="entr" presetSubtype="8"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0-#ppt_w/2"/>
                          </p:val>
                        </p:tav>
                        <p:tav tm="100000">
                          <p:val>
                            <p:strVal val="#ppt_x"/>
                          </p:val>
                        </p:tav>
                      </p:tavLst>
                    </p:anim>
                    <p:anim calcmode="lin" valueType="num">
                      <p:cBhvr additive="base">
                        <p:cTn dur="500" fill="hold"/>
                        <p:tgtEl>
                          <p:spTgt spid="72"/>
                        </p:tgtEl>
                        <p:attrNameLst>
                          <p:attrName>ppt_y</p:attrName>
                        </p:attrNameLst>
                      </p:cBhvr>
                      <p:tavLst>
                        <p:tav tm="0">
                          <p:val>
                            <p:strVal val="#ppt_y"/>
                          </p:val>
                        </p:tav>
                        <p:tav tm="100000">
                          <p:val>
                            <p:strVal val="#ppt_y"/>
                          </p:val>
                        </p:tav>
                      </p:tavLst>
                    </p:anim>
                  </p:childTnLst>
                </p:cTn>
              </p:par>
            </p:tnLst>
          </p:tmpl>
        </p:tmplLst>
      </p:bldP>
      <p:bldP spid="73" grpId="0" animBg="1"/>
      <p:bldP spid="74" grpId="0" build="p">
        <p:tmplLst>
          <p:tmpl lvl="1">
            <p:tnLst>
              <p:par>
                <p:cTn presetID="22" presetClass="entr" presetSubtype="8"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0-#ppt_w/2"/>
                          </p:val>
                        </p:tav>
                        <p:tav tm="100000">
                          <p:val>
                            <p:strVal val="#ppt_x"/>
                          </p:val>
                        </p:tav>
                      </p:tavLst>
                    </p:anim>
                    <p:anim calcmode="lin" valueType="num">
                      <p:cBhvr additive="base">
                        <p:cTn dur="500" fill="hold"/>
                        <p:tgtEl>
                          <p:spTgt spid="75"/>
                        </p:tgtEl>
                        <p:attrNameLst>
                          <p:attrName>ppt_y</p:attrName>
                        </p:attrNameLst>
                      </p:cBhvr>
                      <p:tavLst>
                        <p:tav tm="0">
                          <p:val>
                            <p:strVal val="#ppt_y"/>
                          </p:val>
                        </p:tav>
                        <p:tav tm="100000">
                          <p:val>
                            <p:strVal val="#ppt_y"/>
                          </p:val>
                        </p:tav>
                      </p:tavLst>
                    </p:anim>
                  </p:childTnLst>
                </p:cTn>
              </p:par>
            </p:tnLst>
          </p:tmpl>
        </p:tmplLst>
      </p:bldP>
      <p:bldP spid="76" grpId="0" animBg="1"/>
      <p:bldP spid="77" grpId="0" build="p">
        <p:tmplLst>
          <p:tmpl lvl="1">
            <p:tnLst>
              <p:par>
                <p:cTn presetID="22" presetClass="entr" presetSubtype="8"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0-#ppt_w/2"/>
                          </p:val>
                        </p:tav>
                        <p:tav tm="100000">
                          <p:val>
                            <p:strVal val="#ppt_x"/>
                          </p:val>
                        </p:tav>
                      </p:tavLst>
                    </p:anim>
                    <p:anim calcmode="lin" valueType="num">
                      <p:cBhvr additive="base">
                        <p:cTn dur="500" fill="hold"/>
                        <p:tgtEl>
                          <p:spTgt spid="78"/>
                        </p:tgtEl>
                        <p:attrNameLst>
                          <p:attrName>ppt_y</p:attrName>
                        </p:attrNameLst>
                      </p:cBhvr>
                      <p:tavLst>
                        <p:tav tm="0">
                          <p:val>
                            <p:strVal val="#ppt_y"/>
                          </p:val>
                        </p:tav>
                        <p:tav tm="100000">
                          <p:val>
                            <p:strVal val="#ppt_y"/>
                          </p:val>
                        </p:tav>
                      </p:tavLst>
                    </p:anim>
                  </p:childTnLst>
                </p:cTn>
              </p:par>
            </p:tnLst>
          </p:tmpl>
        </p:tmplLst>
      </p:bldP>
      <p:bldP spid="79" grpId="0" animBg="1"/>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Freeform 6"/>
          <p:cNvSpPr/>
          <p:nvPr/>
        </p:nvSpPr>
        <p:spPr bwMode="auto">
          <a:xfrm>
            <a:off x="0" y="0"/>
            <a:ext cx="12192000" cy="157588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302715"/>
            <a:ext cx="10571998" cy="970450"/>
          </a:xfrm>
        </p:spPr>
        <p:txBody>
          <a:bodyPr/>
          <a:lstStyle/>
          <a:p>
            <a:r>
              <a:rPr lang="en-US"/>
              <a:t>Click to edit Master title style</a:t>
            </a:r>
            <a:endParaRPr lang="en-US" dirty="0"/>
          </a:p>
        </p:txBody>
      </p:sp>
      <p:sp>
        <p:nvSpPr>
          <p:cNvPr id="7" name="タイトル 1"/>
          <p:cNvSpPr txBox="1">
            <a:spLocks/>
          </p:cNvSpPr>
          <p:nvPr userDrawn="1"/>
        </p:nvSpPr>
        <p:spPr>
          <a:xfrm>
            <a:off x="2048598" y="164638"/>
            <a:ext cx="9567208" cy="802101"/>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en-US" altLang="ja-JP" dirty="0"/>
              <a:t>Slide Title Goes Here</a:t>
            </a:r>
            <a:endParaRPr kumimoji="1" lang="ja-JP" altLang="en-US" dirty="0"/>
          </a:p>
        </p:txBody>
      </p:sp>
      <p:sp>
        <p:nvSpPr>
          <p:cNvPr id="9"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アーチ 33"/>
          <p:cNvSpPr/>
          <p:nvPr userDrawn="1"/>
        </p:nvSpPr>
        <p:spPr>
          <a:xfrm rot="3600000">
            <a:off x="777225" y="1613571"/>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2" name="アーチ 34"/>
          <p:cNvSpPr/>
          <p:nvPr userDrawn="1"/>
        </p:nvSpPr>
        <p:spPr>
          <a:xfrm rot="6618510">
            <a:off x="854950" y="1691303"/>
            <a:ext cx="839345" cy="8394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テキスト プレースホルダー 6"/>
          <p:cNvSpPr>
            <a:spLocks noGrp="1"/>
          </p:cNvSpPr>
          <p:nvPr>
            <p:ph type="body" sz="quarter" idx="15" hasCustomPrompt="1"/>
          </p:nvPr>
        </p:nvSpPr>
        <p:spPr>
          <a:xfrm>
            <a:off x="1348817" y="1770594"/>
            <a:ext cx="4951672"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4" hasCustomPrompt="1"/>
          </p:nvPr>
        </p:nvSpPr>
        <p:spPr>
          <a:xfrm>
            <a:off x="1806200" y="224137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5" name="アーチ 37"/>
          <p:cNvSpPr/>
          <p:nvPr userDrawn="1"/>
        </p:nvSpPr>
        <p:spPr>
          <a:xfrm rot="3600000">
            <a:off x="777225" y="3087141"/>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6" name="アーチ 38"/>
          <p:cNvSpPr/>
          <p:nvPr userDrawn="1"/>
        </p:nvSpPr>
        <p:spPr>
          <a:xfrm rot="6618510">
            <a:off x="854950" y="3164872"/>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7" name="テキスト プレースホルダー 6"/>
          <p:cNvSpPr>
            <a:spLocks noGrp="1"/>
          </p:cNvSpPr>
          <p:nvPr>
            <p:ph type="body" sz="quarter" idx="16" hasCustomPrompt="1"/>
          </p:nvPr>
        </p:nvSpPr>
        <p:spPr>
          <a:xfrm>
            <a:off x="1348817" y="3244164"/>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17" hasCustomPrompt="1"/>
          </p:nvPr>
        </p:nvSpPr>
        <p:spPr>
          <a:xfrm>
            <a:off x="1806200" y="3714948"/>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41"/>
          <p:cNvSpPr/>
          <p:nvPr userDrawn="1"/>
        </p:nvSpPr>
        <p:spPr>
          <a:xfrm rot="3600000">
            <a:off x="777225" y="4560709"/>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0" name="アーチ 42"/>
          <p:cNvSpPr/>
          <p:nvPr userDrawn="1"/>
        </p:nvSpPr>
        <p:spPr>
          <a:xfrm rot="6618510">
            <a:off x="854950" y="4638441"/>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テキスト プレースホルダー 6"/>
          <p:cNvSpPr>
            <a:spLocks noGrp="1"/>
          </p:cNvSpPr>
          <p:nvPr>
            <p:ph type="body" sz="quarter" idx="18" hasCustomPrompt="1"/>
          </p:nvPr>
        </p:nvSpPr>
        <p:spPr>
          <a:xfrm>
            <a:off x="1348817" y="4717732"/>
            <a:ext cx="4951672"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806200" y="5188517"/>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7266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ppt_w</p:attrName>
                                        </p:attrNameLst>
                                      </p:cBhvr>
                                      <p:tavLst>
                                        <p:tav tm="0" fmla="#ppt_w*sin(2.5*pi*$)">
                                          <p:val>
                                            <p:fltVal val="0"/>
                                          </p:val>
                                        </p:tav>
                                        <p:tav tm="100000">
                                          <p:val>
                                            <p:fltVal val="1"/>
                                          </p:val>
                                        </p:tav>
                                      </p:tavLst>
                                    </p:anim>
                                    <p:anim calcmode="lin" valueType="num">
                                      <p:cBhvr>
                                        <p:cTn id="25" dur="750" fill="hold"/>
                                        <p:tgtEl>
                                          <p:spTgt spid="12"/>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anim calcmode="lin" valueType="num">
                                      <p:cBhvr>
                                        <p:cTn id="29" dur="750" fill="hold"/>
                                        <p:tgtEl>
                                          <p:spTgt spid="11"/>
                                        </p:tgtEl>
                                        <p:attrNameLst>
                                          <p:attrName>ppt_w</p:attrName>
                                        </p:attrNameLst>
                                      </p:cBhvr>
                                      <p:tavLst>
                                        <p:tav tm="0" fmla="#ppt_w*sin(2.5*pi*$)">
                                          <p:val>
                                            <p:fltVal val="0"/>
                                          </p:val>
                                        </p:tav>
                                        <p:tav tm="100000">
                                          <p:val>
                                            <p:fltVal val="1"/>
                                          </p:val>
                                        </p:tav>
                                      </p:tavLst>
                                    </p:anim>
                                    <p:anim calcmode="lin" valueType="num">
                                      <p:cBhvr>
                                        <p:cTn id="30" dur="750" fill="hold"/>
                                        <p:tgtEl>
                                          <p:spTgt spid="11"/>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ppt_x"/>
                                          </p:val>
                                        </p:tav>
                                        <p:tav tm="100000">
                                          <p:val>
                                            <p:strVal val="#ppt_x"/>
                                          </p:val>
                                        </p:tav>
                                      </p:tavLst>
                                    </p:anim>
                                    <p:anim calcmode="lin" valueType="num">
                                      <p:cBhvr additive="base">
                                        <p:cTn id="44" dur="75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750" fill="hold"/>
                                        <p:tgtEl>
                                          <p:spTgt spid="15"/>
                                        </p:tgtEl>
                                        <p:attrNameLst>
                                          <p:attrName>ppt_x</p:attrName>
                                        </p:attrNameLst>
                                      </p:cBhvr>
                                      <p:tavLst>
                                        <p:tav tm="0">
                                          <p:val>
                                            <p:strVal val="0-#ppt_w/2"/>
                                          </p:val>
                                        </p:tav>
                                        <p:tav tm="100000">
                                          <p:val>
                                            <p:strVal val="#ppt_x"/>
                                          </p:val>
                                        </p:tav>
                                      </p:tavLst>
                                    </p:anim>
                                    <p:anim calcmode="lin" valueType="num">
                                      <p:cBhvr additive="base">
                                        <p:cTn id="48" dur="750" fill="hold"/>
                                        <p:tgtEl>
                                          <p:spTgt spid="15"/>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750"/>
                                        <p:tgtEl>
                                          <p:spTgt spid="16"/>
                                        </p:tgtEl>
                                      </p:cBhvr>
                                    </p:animEffect>
                                    <p:anim calcmode="lin" valueType="num">
                                      <p:cBhvr>
                                        <p:cTn id="52" dur="750" fill="hold"/>
                                        <p:tgtEl>
                                          <p:spTgt spid="16"/>
                                        </p:tgtEl>
                                        <p:attrNameLst>
                                          <p:attrName>ppt_w</p:attrName>
                                        </p:attrNameLst>
                                      </p:cBhvr>
                                      <p:tavLst>
                                        <p:tav tm="0" fmla="#ppt_w*sin(2.5*pi*$)">
                                          <p:val>
                                            <p:fltVal val="0"/>
                                          </p:val>
                                        </p:tav>
                                        <p:tav tm="100000">
                                          <p:val>
                                            <p:fltVal val="1"/>
                                          </p:val>
                                        </p:tav>
                                      </p:tavLst>
                                    </p:anim>
                                    <p:anim calcmode="lin" valueType="num">
                                      <p:cBhvr>
                                        <p:cTn id="53" dur="750" fill="hold"/>
                                        <p:tgtEl>
                                          <p:spTgt spid="16"/>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750"/>
                                        <p:tgtEl>
                                          <p:spTgt spid="15"/>
                                        </p:tgtEl>
                                      </p:cBhvr>
                                    </p:animEffect>
                                    <p:anim calcmode="lin" valueType="num">
                                      <p:cBhvr>
                                        <p:cTn id="57" dur="750" fill="hold"/>
                                        <p:tgtEl>
                                          <p:spTgt spid="15"/>
                                        </p:tgtEl>
                                        <p:attrNameLst>
                                          <p:attrName>ppt_w</p:attrName>
                                        </p:attrNameLst>
                                      </p:cBhvr>
                                      <p:tavLst>
                                        <p:tav tm="0" fmla="#ppt_w*sin(2.5*pi*$)">
                                          <p:val>
                                            <p:fltVal val="0"/>
                                          </p:val>
                                        </p:tav>
                                        <p:tav tm="100000">
                                          <p:val>
                                            <p:fltVal val="1"/>
                                          </p:val>
                                        </p:tav>
                                      </p:tavLst>
                                    </p:anim>
                                    <p:anim calcmode="lin" valueType="num">
                                      <p:cBhvr>
                                        <p:cTn id="58" dur="750" fill="hold"/>
                                        <p:tgtEl>
                                          <p:spTgt spid="15"/>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17">
                                            <p:txEl>
                                              <p:pRg st="0" end="0"/>
                                            </p:txEl>
                                          </p:spTgt>
                                        </p:tgtEl>
                                        <p:attrNameLst>
                                          <p:attrName>style.visibility</p:attrName>
                                        </p:attrNameLst>
                                      </p:cBhvr>
                                      <p:to>
                                        <p:strVal val="visible"/>
                                      </p:to>
                                    </p:set>
                                    <p:anim calcmode="lin" valueType="num">
                                      <p:cBhvr additive="base">
                                        <p:cTn id="61"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18">
                                            <p:txEl>
                                              <p:pRg st="0" end="0"/>
                                            </p:txEl>
                                          </p:spTgt>
                                        </p:tgtEl>
                                        <p:attrNameLst>
                                          <p:attrName>style.visibility</p:attrName>
                                        </p:attrNameLst>
                                      </p:cBhvr>
                                      <p:to>
                                        <p:strVal val="visible"/>
                                      </p:to>
                                    </p:set>
                                    <p:anim calcmode="lin" valueType="num">
                                      <p:cBhvr additive="base">
                                        <p:cTn id="6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1" grpId="1" animBg="1"/>
      <p:bldP spid="12" grpId="0" animBg="1"/>
      <p:bldP spid="12" grpId="1" animBg="1"/>
      <p:bldP spid="13"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4"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5" grpId="1" animBg="1"/>
      <p:bldP spid="16" grpId="0" animBg="1"/>
      <p:bldP spid="16" grpId="1" animBg="1"/>
      <p:bldP spid="17"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0-#ppt_h/2"/>
                          </p:val>
                        </p:tav>
                        <p:tav tm="100000">
                          <p:val>
                            <p:strVal val="#ppt_y"/>
                          </p:val>
                        </p:tav>
                      </p:tavLst>
                    </p:anim>
                  </p:childTnLst>
                </p:cTn>
              </p:par>
            </p:tnLst>
          </p:tmpl>
        </p:tmplLst>
      </p:bldP>
      <p:bldP spid="18"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Freeform 6"/>
          <p:cNvSpPr/>
          <p:nvPr/>
        </p:nvSpPr>
        <p:spPr bwMode="auto">
          <a:xfrm>
            <a:off x="0" y="0"/>
            <a:ext cx="12192000" cy="157588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302715"/>
            <a:ext cx="10571998" cy="970450"/>
          </a:xfrm>
        </p:spPr>
        <p:txBody>
          <a:bodyPr/>
          <a:lstStyle>
            <a:lvl1pPr marL="0" indent="0">
              <a:buClr>
                <a:schemeClr val="tx1"/>
              </a:buClr>
              <a:buFont typeface="Courier New" panose="02070309020205020404" pitchFamily="49" charset="0"/>
              <a:buNone/>
              <a:defRPr>
                <a:latin typeface="+mn-lt"/>
              </a:defRPr>
            </a:lvl1pPr>
          </a:lstStyle>
          <a:p>
            <a:r>
              <a:rPr lang="en-US" dirty="0"/>
              <a:t>Click to edit Master title style</a:t>
            </a:r>
          </a:p>
        </p:txBody>
      </p:sp>
      <p:sp>
        <p:nvSpPr>
          <p:cNvPr id="11" name="アーチ 4"/>
          <p:cNvSpPr/>
          <p:nvPr userDrawn="1"/>
        </p:nvSpPr>
        <p:spPr>
          <a:xfrm rot="4617169">
            <a:off x="392594" y="3606090"/>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solidFill>
                <a:schemeClr val="tx1"/>
              </a:solidFill>
              <a:latin typeface="+mn-lt"/>
            </a:endParaRPr>
          </a:p>
        </p:txBody>
      </p:sp>
      <p:sp>
        <p:nvSpPr>
          <p:cNvPr id="12" name="正方形/長方形 5"/>
          <p:cNvSpPr/>
          <p:nvPr userDrawn="1"/>
        </p:nvSpPr>
        <p:spPr>
          <a:xfrm>
            <a:off x="0" y="3948192"/>
            <a:ext cx="418276" cy="30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13" name="正方形/長方形 35"/>
          <p:cNvSpPr/>
          <p:nvPr userDrawn="1"/>
        </p:nvSpPr>
        <p:spPr>
          <a:xfrm rot="5400000">
            <a:off x="125748" y="2982608"/>
            <a:ext cx="1271293" cy="30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14" name="円/楕円 36"/>
          <p:cNvSpPr/>
          <p:nvPr userDrawn="1"/>
        </p:nvSpPr>
        <p:spPr>
          <a:xfrm>
            <a:off x="676719" y="2277536"/>
            <a:ext cx="169348" cy="1693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15" name="円/楕円 37"/>
          <p:cNvSpPr/>
          <p:nvPr userDrawn="1"/>
        </p:nvSpPr>
        <p:spPr>
          <a:xfrm flipV="1">
            <a:off x="605769" y="3823734"/>
            <a:ext cx="279422" cy="27939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16" name="正方形/長方形 38"/>
          <p:cNvSpPr/>
          <p:nvPr userDrawn="1"/>
        </p:nvSpPr>
        <p:spPr>
          <a:xfrm flipV="1">
            <a:off x="885191" y="3948192"/>
            <a:ext cx="1697367" cy="3047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17" name="アーチ 4"/>
          <p:cNvSpPr/>
          <p:nvPr userDrawn="1"/>
        </p:nvSpPr>
        <p:spPr>
          <a:xfrm rot="16982831" flipV="1">
            <a:off x="2558131"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solidFill>
                <a:schemeClr val="tx1"/>
              </a:solidFill>
              <a:latin typeface="+mn-lt"/>
            </a:endParaRPr>
          </a:p>
        </p:txBody>
      </p:sp>
      <p:sp>
        <p:nvSpPr>
          <p:cNvPr id="18" name="正方形/長方形 40"/>
          <p:cNvSpPr/>
          <p:nvPr userDrawn="1"/>
        </p:nvSpPr>
        <p:spPr>
          <a:xfrm rot="16200000" flipV="1">
            <a:off x="2291285" y="4910233"/>
            <a:ext cx="1271293" cy="3048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19" name="円/楕円 41"/>
          <p:cNvSpPr/>
          <p:nvPr userDrawn="1"/>
        </p:nvSpPr>
        <p:spPr>
          <a:xfrm flipV="1">
            <a:off x="2842257" y="5476454"/>
            <a:ext cx="169348" cy="16933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0" name="円/楕円 47"/>
          <p:cNvSpPr/>
          <p:nvPr userDrawn="1"/>
        </p:nvSpPr>
        <p:spPr>
          <a:xfrm>
            <a:off x="2774518" y="3823072"/>
            <a:ext cx="279422" cy="279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1" name="正方形/長方形 48"/>
          <p:cNvSpPr/>
          <p:nvPr userDrawn="1"/>
        </p:nvSpPr>
        <p:spPr>
          <a:xfrm>
            <a:off x="3053940" y="3947533"/>
            <a:ext cx="1697367" cy="30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2" name="アーチ 4"/>
          <p:cNvSpPr/>
          <p:nvPr userDrawn="1"/>
        </p:nvSpPr>
        <p:spPr>
          <a:xfrm rot="4617169">
            <a:off x="4726880"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solidFill>
                <a:schemeClr val="tx1"/>
              </a:solidFill>
              <a:latin typeface="+mn-lt"/>
            </a:endParaRPr>
          </a:p>
        </p:txBody>
      </p:sp>
      <p:sp>
        <p:nvSpPr>
          <p:cNvPr id="23" name="正方形/長方形 50"/>
          <p:cNvSpPr/>
          <p:nvPr userDrawn="1"/>
        </p:nvSpPr>
        <p:spPr>
          <a:xfrm rot="5400000">
            <a:off x="4460034" y="2985489"/>
            <a:ext cx="1271293" cy="30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4" name="円/楕円 51"/>
          <p:cNvSpPr/>
          <p:nvPr userDrawn="1"/>
        </p:nvSpPr>
        <p:spPr>
          <a:xfrm>
            <a:off x="5011006" y="2280417"/>
            <a:ext cx="169348"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5" name="円/楕円 53"/>
          <p:cNvSpPr/>
          <p:nvPr userDrawn="1"/>
        </p:nvSpPr>
        <p:spPr>
          <a:xfrm flipV="1">
            <a:off x="4947484" y="3823734"/>
            <a:ext cx="279422" cy="27939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6" name="正方形/長方形 54"/>
          <p:cNvSpPr/>
          <p:nvPr userDrawn="1"/>
        </p:nvSpPr>
        <p:spPr>
          <a:xfrm flipV="1">
            <a:off x="5226906" y="3948192"/>
            <a:ext cx="1697367" cy="3047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7" name="アーチ 4"/>
          <p:cNvSpPr/>
          <p:nvPr userDrawn="1"/>
        </p:nvSpPr>
        <p:spPr>
          <a:xfrm rot="16982831" flipV="1">
            <a:off x="6899846"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solidFill>
                <a:schemeClr val="tx1"/>
              </a:solidFill>
              <a:latin typeface="+mn-lt"/>
            </a:endParaRPr>
          </a:p>
        </p:txBody>
      </p:sp>
      <p:sp>
        <p:nvSpPr>
          <p:cNvPr id="28" name="正方形/長方形 56"/>
          <p:cNvSpPr/>
          <p:nvPr userDrawn="1"/>
        </p:nvSpPr>
        <p:spPr>
          <a:xfrm rot="16200000" flipV="1">
            <a:off x="6633000" y="4910233"/>
            <a:ext cx="1271293" cy="3048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29" name="円/楕円 57"/>
          <p:cNvSpPr/>
          <p:nvPr userDrawn="1"/>
        </p:nvSpPr>
        <p:spPr>
          <a:xfrm flipV="1">
            <a:off x="7183971" y="5476454"/>
            <a:ext cx="169348" cy="16933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30" name="円/楕円 59"/>
          <p:cNvSpPr/>
          <p:nvPr userDrawn="1"/>
        </p:nvSpPr>
        <p:spPr>
          <a:xfrm>
            <a:off x="7116233" y="3823072"/>
            <a:ext cx="279422" cy="2793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31" name="正方形/長方形 60"/>
          <p:cNvSpPr/>
          <p:nvPr userDrawn="1"/>
        </p:nvSpPr>
        <p:spPr>
          <a:xfrm>
            <a:off x="7395655" y="3947533"/>
            <a:ext cx="1697367" cy="3047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32" name="アーチ 4"/>
          <p:cNvSpPr/>
          <p:nvPr userDrawn="1"/>
        </p:nvSpPr>
        <p:spPr>
          <a:xfrm rot="4617169">
            <a:off x="9068595"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solidFill>
                <a:schemeClr val="tx1"/>
              </a:solidFill>
              <a:latin typeface="+mn-lt"/>
            </a:endParaRPr>
          </a:p>
        </p:txBody>
      </p:sp>
      <p:sp>
        <p:nvSpPr>
          <p:cNvPr id="33" name="正方形/長方形 62"/>
          <p:cNvSpPr/>
          <p:nvPr userDrawn="1"/>
        </p:nvSpPr>
        <p:spPr>
          <a:xfrm rot="5400000">
            <a:off x="8801748" y="2985489"/>
            <a:ext cx="1271293" cy="3048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34" name="円/楕円 63"/>
          <p:cNvSpPr/>
          <p:nvPr userDrawn="1"/>
        </p:nvSpPr>
        <p:spPr>
          <a:xfrm>
            <a:off x="9352720" y="2280417"/>
            <a:ext cx="169348" cy="16933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35" name="円/楕円 65"/>
          <p:cNvSpPr/>
          <p:nvPr userDrawn="1"/>
        </p:nvSpPr>
        <p:spPr>
          <a:xfrm flipV="1">
            <a:off x="9286174" y="3823734"/>
            <a:ext cx="279422" cy="27939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solidFill>
                <a:schemeClr val="accent6"/>
              </a:solidFill>
              <a:latin typeface="+mn-lt"/>
            </a:endParaRPr>
          </a:p>
        </p:txBody>
      </p:sp>
      <p:sp>
        <p:nvSpPr>
          <p:cNvPr id="36" name="テキスト プレースホルダー 6"/>
          <p:cNvSpPr>
            <a:spLocks noGrp="1"/>
          </p:cNvSpPr>
          <p:nvPr>
            <p:ph type="body" sz="quarter" idx="21" hasCustomPrompt="1"/>
          </p:nvPr>
        </p:nvSpPr>
        <p:spPr>
          <a:xfrm>
            <a:off x="885191" y="2180232"/>
            <a:ext cx="2452425" cy="480053"/>
          </a:xfrm>
        </p:spPr>
        <p:txBody>
          <a:bodyPr anchor="b">
            <a:noAutofit/>
          </a:bodyPr>
          <a:lstStyle>
            <a:lvl1pPr marL="0" indent="0" algn="l">
              <a:buClr>
                <a:schemeClr val="tx1"/>
              </a:buClr>
              <a:buFont typeface="Courier New" panose="02070309020205020404" pitchFamily="49" charset="0"/>
              <a:buNone/>
              <a:defRPr sz="1867" i="0" baseline="0">
                <a:solidFill>
                  <a:schemeClr val="accent1"/>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4" hasCustomPrompt="1"/>
          </p:nvPr>
        </p:nvSpPr>
        <p:spPr>
          <a:xfrm>
            <a:off x="889678" y="2683994"/>
            <a:ext cx="2452425" cy="823041"/>
          </a:xfrm>
        </p:spPr>
        <p:txBody>
          <a:bodyPr anchor="t">
            <a:noAutofit/>
          </a:bodyPr>
          <a:lstStyle>
            <a:lvl1pPr marL="342900" indent="-342900" algn="l">
              <a:buClr>
                <a:schemeClr val="tx1"/>
              </a:buClr>
              <a:buFont typeface="Courier New" panose="02070309020205020404" pitchFamily="49" charset="0"/>
              <a:buChar char="o"/>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正方形/長方形 72"/>
          <p:cNvSpPr/>
          <p:nvPr userDrawn="1"/>
        </p:nvSpPr>
        <p:spPr>
          <a:xfrm>
            <a:off x="985155" y="261905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40" name="テキスト プレースホルダー 6"/>
          <p:cNvSpPr>
            <a:spLocks noGrp="1"/>
          </p:cNvSpPr>
          <p:nvPr>
            <p:ph type="body" sz="quarter" idx="25" hasCustomPrompt="1"/>
          </p:nvPr>
        </p:nvSpPr>
        <p:spPr>
          <a:xfrm>
            <a:off x="5209971" y="2180232"/>
            <a:ext cx="2452425" cy="480053"/>
          </a:xfrm>
        </p:spPr>
        <p:txBody>
          <a:bodyPr anchor="b">
            <a:noAutofit/>
          </a:bodyPr>
          <a:lstStyle>
            <a:lvl1pPr marL="0" indent="0" algn="l">
              <a:buClr>
                <a:schemeClr val="tx1"/>
              </a:buClr>
              <a:buFont typeface="Courier New" panose="02070309020205020404" pitchFamily="49" charset="0"/>
              <a:buNone/>
              <a:defRPr sz="1867" i="0" baseline="0">
                <a:solidFill>
                  <a:schemeClr val="accent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6" hasCustomPrompt="1"/>
          </p:nvPr>
        </p:nvSpPr>
        <p:spPr>
          <a:xfrm>
            <a:off x="5214458" y="2683994"/>
            <a:ext cx="2452425" cy="823041"/>
          </a:xfrm>
        </p:spPr>
        <p:txBody>
          <a:bodyPr anchor="t">
            <a:noAutofit/>
          </a:bodyPr>
          <a:lstStyle>
            <a:lvl1pPr marL="342900" indent="-342900" algn="l">
              <a:buClr>
                <a:schemeClr val="tx1"/>
              </a:buClr>
              <a:buFont typeface="Courier New" panose="02070309020205020404" pitchFamily="49" charset="0"/>
              <a:buChar char="o"/>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正方形/長方形 76"/>
          <p:cNvSpPr/>
          <p:nvPr userDrawn="1"/>
        </p:nvSpPr>
        <p:spPr>
          <a:xfrm>
            <a:off x="5309935" y="261905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44" name="テキスト プレースホルダー 6"/>
          <p:cNvSpPr>
            <a:spLocks noGrp="1"/>
          </p:cNvSpPr>
          <p:nvPr>
            <p:ph type="body" sz="quarter" idx="28" hasCustomPrompt="1"/>
          </p:nvPr>
        </p:nvSpPr>
        <p:spPr>
          <a:xfrm>
            <a:off x="9550722" y="2180232"/>
            <a:ext cx="2452425" cy="480053"/>
          </a:xfrm>
        </p:spPr>
        <p:txBody>
          <a:bodyPr anchor="b">
            <a:noAutofit/>
          </a:bodyPr>
          <a:lstStyle>
            <a:lvl1pPr marL="0" indent="0" algn="l">
              <a:buClr>
                <a:schemeClr val="tx1"/>
              </a:buClr>
              <a:buFont typeface="Courier New" panose="02070309020205020404" pitchFamily="49" charset="0"/>
              <a:buNone/>
              <a:defRPr sz="1867" i="0" baseline="0">
                <a:solidFill>
                  <a:schemeClr val="accent4"/>
                </a:solidFill>
                <a:latin typeface="+mn-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9" hasCustomPrompt="1"/>
          </p:nvPr>
        </p:nvSpPr>
        <p:spPr>
          <a:xfrm>
            <a:off x="9555209" y="2683994"/>
            <a:ext cx="2452425" cy="823041"/>
          </a:xfrm>
        </p:spPr>
        <p:txBody>
          <a:bodyPr anchor="t">
            <a:noAutofit/>
          </a:bodyPr>
          <a:lstStyle>
            <a:lvl1pPr marL="342900" indent="-342900" algn="l">
              <a:buClr>
                <a:schemeClr val="tx1"/>
              </a:buClr>
              <a:buFont typeface="Courier New" panose="02070309020205020404" pitchFamily="49" charset="0"/>
              <a:buChar char="o"/>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正方形/長方形 80"/>
          <p:cNvSpPr/>
          <p:nvPr userDrawn="1"/>
        </p:nvSpPr>
        <p:spPr>
          <a:xfrm>
            <a:off x="9650686" y="2619056"/>
            <a:ext cx="2160427" cy="480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48" name="テキスト プレースホルダー 6"/>
          <p:cNvSpPr>
            <a:spLocks noGrp="1"/>
          </p:cNvSpPr>
          <p:nvPr>
            <p:ph type="body" sz="quarter" idx="31" hasCustomPrompt="1"/>
          </p:nvPr>
        </p:nvSpPr>
        <p:spPr>
          <a:xfrm>
            <a:off x="3053940" y="4421711"/>
            <a:ext cx="2452425" cy="480053"/>
          </a:xfrm>
          <a:noFill/>
          <a:ln>
            <a:noFill/>
          </a:ln>
        </p:spPr>
        <p:style>
          <a:lnRef idx="0">
            <a:scrgbClr r="0" g="0" b="0"/>
          </a:lnRef>
          <a:fillRef idx="0">
            <a:scrgbClr r="0" g="0" b="0"/>
          </a:fillRef>
          <a:effectRef idx="0">
            <a:scrgbClr r="0" g="0" b="0"/>
          </a:effectRef>
          <a:fontRef idx="minor">
            <a:schemeClr val="accent2"/>
          </a:fontRef>
        </p:style>
        <p:txBody>
          <a:bodyPr anchor="b">
            <a:noAutofit/>
          </a:bodyPr>
          <a:lstStyle>
            <a:lvl1pPr marL="0" indent="0" algn="l">
              <a:buClr>
                <a:schemeClr val="tx1"/>
              </a:buClr>
              <a:buFont typeface="Courier New" panose="02070309020205020404" pitchFamily="49" charset="0"/>
              <a:buNone/>
              <a:defRPr sz="1867" i="0" baseline="0">
                <a:solidFill>
                  <a:schemeClr val="accent2"/>
                </a:solidFill>
                <a:latin typeface="+mn-lt"/>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32" hasCustomPrompt="1"/>
          </p:nvPr>
        </p:nvSpPr>
        <p:spPr>
          <a:xfrm>
            <a:off x="3058427" y="4925474"/>
            <a:ext cx="2452425" cy="823041"/>
          </a:xfrm>
        </p:spPr>
        <p:txBody>
          <a:bodyPr anchor="t">
            <a:noAutofit/>
          </a:bodyPr>
          <a:lstStyle>
            <a:lvl1pPr marL="342900" indent="-342900" algn="l">
              <a:buClr>
                <a:schemeClr val="tx1"/>
              </a:buClr>
              <a:buFont typeface="Courier New" panose="02070309020205020404" pitchFamily="49" charset="0"/>
              <a:buChar char="o"/>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84"/>
          <p:cNvSpPr/>
          <p:nvPr userDrawn="1"/>
        </p:nvSpPr>
        <p:spPr>
          <a:xfrm>
            <a:off x="3153904" y="4860535"/>
            <a:ext cx="2160427" cy="4800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52" name="テキスト プレースホルダー 6"/>
          <p:cNvSpPr>
            <a:spLocks noGrp="1"/>
          </p:cNvSpPr>
          <p:nvPr>
            <p:ph type="body" sz="quarter" idx="34" hasCustomPrompt="1"/>
          </p:nvPr>
        </p:nvSpPr>
        <p:spPr>
          <a:xfrm>
            <a:off x="7398137" y="4421711"/>
            <a:ext cx="2452425" cy="480053"/>
          </a:xfrm>
        </p:spPr>
        <p:txBody>
          <a:bodyPr anchor="b">
            <a:noAutofit/>
          </a:bodyPr>
          <a:lstStyle>
            <a:lvl1pPr marL="0" indent="0" algn="l">
              <a:buClr>
                <a:schemeClr val="tx1"/>
              </a:buClr>
              <a:buFont typeface="Courier New" panose="02070309020205020404" pitchFamily="49" charset="0"/>
              <a:buNone/>
              <a:defRPr sz="1867" i="0" baseline="0">
                <a:solidFill>
                  <a:schemeClr val="accent3"/>
                </a:solidFill>
                <a:latin typeface="+mn-lt"/>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5" hasCustomPrompt="1"/>
          </p:nvPr>
        </p:nvSpPr>
        <p:spPr>
          <a:xfrm>
            <a:off x="7402624" y="4925474"/>
            <a:ext cx="2452425" cy="823041"/>
          </a:xfrm>
        </p:spPr>
        <p:txBody>
          <a:bodyPr anchor="t">
            <a:noAutofit/>
          </a:bodyPr>
          <a:lstStyle>
            <a:lvl1pPr marL="342900" indent="-342900" algn="l">
              <a:buClr>
                <a:schemeClr val="tx1"/>
              </a:buClr>
              <a:buFont typeface="Courier New" panose="02070309020205020404" pitchFamily="49" charset="0"/>
              <a:buChar char="o"/>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88"/>
          <p:cNvSpPr/>
          <p:nvPr userDrawn="1"/>
        </p:nvSpPr>
        <p:spPr>
          <a:xfrm>
            <a:off x="7498100" y="4860535"/>
            <a:ext cx="2160427" cy="4800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latin typeface="+mn-lt"/>
            </a:endParaRPr>
          </a:p>
        </p:txBody>
      </p:sp>
      <p:sp>
        <p:nvSpPr>
          <p:cNvPr id="56" name="正方形/長方形 66"/>
          <p:cNvSpPr/>
          <p:nvPr userDrawn="1"/>
        </p:nvSpPr>
        <p:spPr>
          <a:xfrm flipV="1">
            <a:off x="9565595" y="3948191"/>
            <a:ext cx="2626405" cy="3048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lgn="ctr">
              <a:buClr>
                <a:schemeClr val="tx1"/>
              </a:buClr>
              <a:buFont typeface="Courier New" panose="02070309020205020404" pitchFamily="49" charset="0"/>
              <a:buChar char="o"/>
            </a:pPr>
            <a:endParaRPr kumimoji="1" lang="ja-JP" altLang="en-US" sz="1200">
              <a:solidFill>
                <a:schemeClr val="accent6"/>
              </a:solidFill>
              <a:latin typeface="+mn-lt"/>
            </a:endParaRPr>
          </a:p>
        </p:txBody>
      </p:sp>
    </p:spTree>
    <p:extLst>
      <p:ext uri="{BB962C8B-B14F-4D97-AF65-F5344CB8AC3E}">
        <p14:creationId xmlns:p14="http://schemas.microsoft.com/office/powerpoint/2010/main" val="301873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2" presetClass="entr" presetSubtype="2" decel="100000" fill="hold" grpId="0" nodeType="after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 calcmode="lin" valueType="num">
                                      <p:cBhvr additive="base">
                                        <p:cTn id="26"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27" dur="750" fill="hold"/>
                                        <p:tgtEl>
                                          <p:spTgt spid="36">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750" fill="hold"/>
                                        <p:tgtEl>
                                          <p:spTgt spid="38"/>
                                        </p:tgtEl>
                                        <p:attrNameLst>
                                          <p:attrName>ppt_x</p:attrName>
                                        </p:attrNameLst>
                                      </p:cBhvr>
                                      <p:tavLst>
                                        <p:tav tm="0">
                                          <p:val>
                                            <p:strVal val="1+#ppt_w/2"/>
                                          </p:val>
                                        </p:tav>
                                        <p:tav tm="100000">
                                          <p:val>
                                            <p:strVal val="#ppt_x"/>
                                          </p:val>
                                        </p:tav>
                                      </p:tavLst>
                                    </p:anim>
                                    <p:anim calcmode="lin" valueType="num">
                                      <p:cBhvr additive="base">
                                        <p:cTn id="31" dur="75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animEffect transition="in" filter="wipe(left)">
                                      <p:cBhvr>
                                        <p:cTn id="35" dur="500"/>
                                        <p:tgtEl>
                                          <p:spTgt spid="37">
                                            <p:txEl>
                                              <p:pRg st="0" end="0"/>
                                            </p:txEl>
                                          </p:spTgt>
                                        </p:tgtEl>
                                      </p:cBhvr>
                                    </p:animEffect>
                                  </p:childTnLst>
                                </p:cTn>
                              </p:par>
                            </p:childTnLst>
                          </p:cTn>
                        </p:par>
                        <p:par>
                          <p:cTn id="36" fill="hold">
                            <p:stCondLst>
                              <p:cond delay="325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250"/>
                            </p:stCondLst>
                            <p:childTnLst>
                              <p:par>
                                <p:cTn id="45" presetID="49" presetClass="entr" presetSubtype="0" decel="10000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 calcmode="lin" valueType="num">
                                      <p:cBhvr>
                                        <p:cTn id="49" dur="500" fill="hold"/>
                                        <p:tgtEl>
                                          <p:spTgt spid="17"/>
                                        </p:tgtEl>
                                        <p:attrNameLst>
                                          <p:attrName>style.rotation</p:attrName>
                                        </p:attrNameLst>
                                      </p:cBhvr>
                                      <p:tavLst>
                                        <p:tav tm="0">
                                          <p:val>
                                            <p:fltVal val="360"/>
                                          </p:val>
                                        </p:tav>
                                        <p:tav tm="100000">
                                          <p:val>
                                            <p:fltVal val="0"/>
                                          </p:val>
                                        </p:tav>
                                      </p:tavLst>
                                    </p:anim>
                                    <p:animEffect transition="in" filter="fade">
                                      <p:cBhvr>
                                        <p:cTn id="50" dur="500"/>
                                        <p:tgtEl>
                                          <p:spTgt spid="17"/>
                                        </p:tgtEl>
                                      </p:cBhvr>
                                    </p:animEffect>
                                  </p:childTnLst>
                                </p:cTn>
                              </p:par>
                            </p:childTnLst>
                          </p:cTn>
                        </p:par>
                        <p:par>
                          <p:cTn id="51" fill="hold">
                            <p:stCondLst>
                              <p:cond delay="4750"/>
                            </p:stCondLst>
                            <p:childTnLst>
                              <p:par>
                                <p:cTn id="52" presetID="22" presetClass="entr" presetSubtype="1"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525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5750"/>
                            </p:stCondLst>
                            <p:childTnLst>
                              <p:par>
                                <p:cTn id="60" presetID="2" presetClass="entr" presetSubtype="2" decel="98000" fill="hold" grpId="0" nodeType="afterEffect">
                                  <p:stCondLst>
                                    <p:cond delay="0"/>
                                  </p:stCondLst>
                                  <p:childTnLst>
                                    <p:set>
                                      <p:cBhvr>
                                        <p:cTn id="61" dur="1" fill="hold">
                                          <p:stCondLst>
                                            <p:cond delay="0"/>
                                          </p:stCondLst>
                                        </p:cTn>
                                        <p:tgtEl>
                                          <p:spTgt spid="48">
                                            <p:txEl>
                                              <p:pRg st="0" end="0"/>
                                            </p:txEl>
                                          </p:spTgt>
                                        </p:tgtEl>
                                        <p:attrNameLst>
                                          <p:attrName>style.visibility</p:attrName>
                                        </p:attrNameLst>
                                      </p:cBhvr>
                                      <p:to>
                                        <p:strVal val="visible"/>
                                      </p:to>
                                    </p:set>
                                    <p:anim calcmode="lin" valueType="num">
                                      <p:cBhvr additive="base">
                                        <p:cTn id="62" dur="75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63" dur="750" fill="hold"/>
                                        <p:tgtEl>
                                          <p:spTgt spid="4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9800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1+#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49">
                                            <p:txEl>
                                              <p:pRg st="0" end="0"/>
                                            </p:txEl>
                                          </p:spTgt>
                                        </p:tgtEl>
                                        <p:attrNameLst>
                                          <p:attrName>style.visibility</p:attrName>
                                        </p:attrNameLst>
                                      </p:cBhvr>
                                      <p:to>
                                        <p:strVal val="visible"/>
                                      </p:to>
                                    </p:set>
                                    <p:animEffect transition="in" filter="wipe(left)">
                                      <p:cBhvr>
                                        <p:cTn id="71" dur="500"/>
                                        <p:tgtEl>
                                          <p:spTgt spid="49">
                                            <p:txEl>
                                              <p:pRg st="0" end="0"/>
                                            </p:txEl>
                                          </p:spTgt>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par>
                          <p:cTn id="80" fill="hold">
                            <p:stCondLst>
                              <p:cond delay="8000"/>
                            </p:stCondLst>
                            <p:childTnLst>
                              <p:par>
                                <p:cTn id="81" presetID="49" presetClass="entr" presetSubtype="0" decel="10000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 calcmode="lin" valueType="num">
                                      <p:cBhvr>
                                        <p:cTn id="85" dur="500" fill="hold"/>
                                        <p:tgtEl>
                                          <p:spTgt spid="22"/>
                                        </p:tgtEl>
                                        <p:attrNameLst>
                                          <p:attrName>style.rotation</p:attrName>
                                        </p:attrNameLst>
                                      </p:cBhvr>
                                      <p:tavLst>
                                        <p:tav tm="0">
                                          <p:val>
                                            <p:fltVal val="360"/>
                                          </p:val>
                                        </p:tav>
                                        <p:tav tm="100000">
                                          <p:val>
                                            <p:fltVal val="0"/>
                                          </p:val>
                                        </p:tav>
                                      </p:tavLst>
                                    </p:anim>
                                    <p:animEffect transition="in" filter="fade">
                                      <p:cBhvr>
                                        <p:cTn id="86" dur="500"/>
                                        <p:tgtEl>
                                          <p:spTgt spid="22"/>
                                        </p:tgtEl>
                                      </p:cBhvr>
                                    </p:animEffect>
                                  </p:childTnLst>
                                </p:cTn>
                              </p:par>
                            </p:childTnLst>
                          </p:cTn>
                        </p:par>
                        <p:par>
                          <p:cTn id="87" fill="hold">
                            <p:stCondLst>
                              <p:cond delay="8500"/>
                            </p:stCondLst>
                            <p:childTnLst>
                              <p:par>
                                <p:cTn id="88" presetID="22" presetClass="entr" presetSubtype="4"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childTnLst>
                          </p:cTn>
                        </p:par>
                        <p:par>
                          <p:cTn id="91" fill="hold">
                            <p:stCondLst>
                              <p:cond delay="9000"/>
                            </p:stCondLst>
                            <p:childTnLst>
                              <p:par>
                                <p:cTn id="92" presetID="10"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par>
                          <p:cTn id="95" fill="hold">
                            <p:stCondLst>
                              <p:cond delay="9500"/>
                            </p:stCondLst>
                            <p:childTnLst>
                              <p:par>
                                <p:cTn id="96" presetID="2" presetClass="entr" presetSubtype="2" decel="98000" fill="hold" grpId="0" nodeType="afterEffect">
                                  <p:stCondLst>
                                    <p:cond delay="0"/>
                                  </p:stCondLst>
                                  <p:childTnLst>
                                    <p:set>
                                      <p:cBhvr>
                                        <p:cTn id="97" dur="1" fill="hold">
                                          <p:stCondLst>
                                            <p:cond delay="0"/>
                                          </p:stCondLst>
                                        </p:cTn>
                                        <p:tgtEl>
                                          <p:spTgt spid="40">
                                            <p:txEl>
                                              <p:pRg st="0" end="0"/>
                                            </p:txEl>
                                          </p:spTgt>
                                        </p:tgtEl>
                                        <p:attrNameLst>
                                          <p:attrName>style.visibility</p:attrName>
                                        </p:attrNameLst>
                                      </p:cBhvr>
                                      <p:to>
                                        <p:strVal val="visible"/>
                                      </p:to>
                                    </p:set>
                                    <p:anim calcmode="lin" valueType="num">
                                      <p:cBhvr additive="base">
                                        <p:cTn id="98"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99" dur="750" fill="hold"/>
                                        <p:tgtEl>
                                          <p:spTgt spid="40">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2" decel="9800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750" fill="hold"/>
                                        <p:tgtEl>
                                          <p:spTgt spid="42"/>
                                        </p:tgtEl>
                                        <p:attrNameLst>
                                          <p:attrName>ppt_x</p:attrName>
                                        </p:attrNameLst>
                                      </p:cBhvr>
                                      <p:tavLst>
                                        <p:tav tm="0">
                                          <p:val>
                                            <p:strVal val="1+#ppt_w/2"/>
                                          </p:val>
                                        </p:tav>
                                        <p:tav tm="100000">
                                          <p:val>
                                            <p:strVal val="#ppt_x"/>
                                          </p:val>
                                        </p:tav>
                                      </p:tavLst>
                                    </p:anim>
                                    <p:anim calcmode="lin" valueType="num">
                                      <p:cBhvr additive="base">
                                        <p:cTn id="103" dur="750" fill="hold"/>
                                        <p:tgtEl>
                                          <p:spTgt spid="42"/>
                                        </p:tgtEl>
                                        <p:attrNameLst>
                                          <p:attrName>ppt_y</p:attrName>
                                        </p:attrNameLst>
                                      </p:cBhvr>
                                      <p:tavLst>
                                        <p:tav tm="0">
                                          <p:val>
                                            <p:strVal val="#ppt_y"/>
                                          </p:val>
                                        </p:tav>
                                        <p:tav tm="100000">
                                          <p:val>
                                            <p:strVal val="#ppt_y"/>
                                          </p:val>
                                        </p:tav>
                                      </p:tavLst>
                                    </p:anim>
                                  </p:childTnLst>
                                </p:cTn>
                              </p:par>
                            </p:childTnLst>
                          </p:cTn>
                        </p:par>
                        <p:par>
                          <p:cTn id="104" fill="hold">
                            <p:stCondLst>
                              <p:cond delay="10250"/>
                            </p:stCondLst>
                            <p:childTnLst>
                              <p:par>
                                <p:cTn id="105" presetID="22" presetClass="entr" presetSubtype="8"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Effect transition="in" filter="wipe(left)">
                                      <p:cBhvr>
                                        <p:cTn id="107" dur="500"/>
                                        <p:tgtEl>
                                          <p:spTgt spid="41">
                                            <p:txEl>
                                              <p:pRg st="0" end="0"/>
                                            </p:txEl>
                                          </p:spTgt>
                                        </p:tgtEl>
                                      </p:cBhvr>
                                    </p:animEffect>
                                  </p:childTnLst>
                                </p:cTn>
                              </p:par>
                            </p:childTnLst>
                          </p:cTn>
                        </p:par>
                        <p:par>
                          <p:cTn id="108" fill="hold">
                            <p:stCondLst>
                              <p:cond delay="107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childTnLst>
                                </p:cTn>
                              </p:par>
                            </p:childTnLst>
                          </p:cTn>
                        </p:par>
                        <p:par>
                          <p:cTn id="112" fill="hold">
                            <p:stCondLst>
                              <p:cond delay="11250"/>
                            </p:stCondLst>
                            <p:childTnLst>
                              <p:par>
                                <p:cTn id="113" presetID="2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ipe(left)">
                                      <p:cBhvr>
                                        <p:cTn id="115" dur="500"/>
                                        <p:tgtEl>
                                          <p:spTgt spid="26"/>
                                        </p:tgtEl>
                                      </p:cBhvr>
                                    </p:animEffect>
                                  </p:childTnLst>
                                </p:cTn>
                              </p:par>
                            </p:childTnLst>
                          </p:cTn>
                        </p:par>
                        <p:par>
                          <p:cTn id="116" fill="hold">
                            <p:stCondLst>
                              <p:cond delay="11750"/>
                            </p:stCondLst>
                            <p:childTnLst>
                              <p:par>
                                <p:cTn id="117" presetID="49" presetClass="entr" presetSubtype="0" decel="10000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500" fill="hold"/>
                                        <p:tgtEl>
                                          <p:spTgt spid="27"/>
                                        </p:tgtEl>
                                        <p:attrNameLst>
                                          <p:attrName>ppt_w</p:attrName>
                                        </p:attrNameLst>
                                      </p:cBhvr>
                                      <p:tavLst>
                                        <p:tav tm="0">
                                          <p:val>
                                            <p:fltVal val="0"/>
                                          </p:val>
                                        </p:tav>
                                        <p:tav tm="100000">
                                          <p:val>
                                            <p:strVal val="#ppt_w"/>
                                          </p:val>
                                        </p:tav>
                                      </p:tavLst>
                                    </p:anim>
                                    <p:anim calcmode="lin" valueType="num">
                                      <p:cBhvr>
                                        <p:cTn id="120" dur="500" fill="hold"/>
                                        <p:tgtEl>
                                          <p:spTgt spid="27"/>
                                        </p:tgtEl>
                                        <p:attrNameLst>
                                          <p:attrName>ppt_h</p:attrName>
                                        </p:attrNameLst>
                                      </p:cBhvr>
                                      <p:tavLst>
                                        <p:tav tm="0">
                                          <p:val>
                                            <p:fltVal val="0"/>
                                          </p:val>
                                        </p:tav>
                                        <p:tav tm="100000">
                                          <p:val>
                                            <p:strVal val="#ppt_h"/>
                                          </p:val>
                                        </p:tav>
                                      </p:tavLst>
                                    </p:anim>
                                    <p:anim calcmode="lin" valueType="num">
                                      <p:cBhvr>
                                        <p:cTn id="121" dur="500" fill="hold"/>
                                        <p:tgtEl>
                                          <p:spTgt spid="27"/>
                                        </p:tgtEl>
                                        <p:attrNameLst>
                                          <p:attrName>style.rotation</p:attrName>
                                        </p:attrNameLst>
                                      </p:cBhvr>
                                      <p:tavLst>
                                        <p:tav tm="0">
                                          <p:val>
                                            <p:fltVal val="360"/>
                                          </p:val>
                                        </p:tav>
                                        <p:tav tm="100000">
                                          <p:val>
                                            <p:fltVal val="0"/>
                                          </p:val>
                                        </p:tav>
                                      </p:tavLst>
                                    </p:anim>
                                    <p:animEffect transition="in" filter="fade">
                                      <p:cBhvr>
                                        <p:cTn id="122" dur="500"/>
                                        <p:tgtEl>
                                          <p:spTgt spid="27"/>
                                        </p:tgtEl>
                                      </p:cBhvr>
                                    </p:animEffect>
                                  </p:childTnLst>
                                </p:cTn>
                              </p:par>
                            </p:childTnLst>
                          </p:cTn>
                        </p:par>
                        <p:par>
                          <p:cTn id="123" fill="hold">
                            <p:stCondLst>
                              <p:cond delay="12250"/>
                            </p:stCondLst>
                            <p:childTnLst>
                              <p:par>
                                <p:cTn id="124" presetID="22" presetClass="entr" presetSubtype="1"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wipe(up)">
                                      <p:cBhvr>
                                        <p:cTn id="126" dur="500"/>
                                        <p:tgtEl>
                                          <p:spTgt spid="28"/>
                                        </p:tgtEl>
                                      </p:cBhvr>
                                    </p:animEffect>
                                  </p:childTnLst>
                                </p:cTn>
                              </p:par>
                            </p:childTnLst>
                          </p:cTn>
                        </p:par>
                        <p:par>
                          <p:cTn id="127" fill="hold">
                            <p:stCondLst>
                              <p:cond delay="12750"/>
                            </p:stCondLst>
                            <p:childTnLst>
                              <p:par>
                                <p:cTn id="128" presetID="10" presetClass="entr" presetSubtype="0" fill="hold" grpId="0"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500"/>
                                        <p:tgtEl>
                                          <p:spTgt spid="29"/>
                                        </p:tgtEl>
                                      </p:cBhvr>
                                    </p:animEffect>
                                  </p:childTnLst>
                                </p:cTn>
                              </p:par>
                            </p:childTnLst>
                          </p:cTn>
                        </p:par>
                        <p:par>
                          <p:cTn id="131" fill="hold">
                            <p:stCondLst>
                              <p:cond delay="13250"/>
                            </p:stCondLst>
                            <p:childTnLst>
                              <p:par>
                                <p:cTn id="132" presetID="2" presetClass="entr" presetSubtype="2" decel="98000" fill="hold" grpId="0" nodeType="afterEffect">
                                  <p:stCondLst>
                                    <p:cond delay="0"/>
                                  </p:stCondLst>
                                  <p:childTnLst>
                                    <p:set>
                                      <p:cBhvr>
                                        <p:cTn id="133" dur="1" fill="hold">
                                          <p:stCondLst>
                                            <p:cond delay="0"/>
                                          </p:stCondLst>
                                        </p:cTn>
                                        <p:tgtEl>
                                          <p:spTgt spid="52">
                                            <p:txEl>
                                              <p:pRg st="0" end="0"/>
                                            </p:txEl>
                                          </p:spTgt>
                                        </p:tgtEl>
                                        <p:attrNameLst>
                                          <p:attrName>style.visibility</p:attrName>
                                        </p:attrNameLst>
                                      </p:cBhvr>
                                      <p:to>
                                        <p:strVal val="visible"/>
                                      </p:to>
                                    </p:set>
                                    <p:anim calcmode="lin" valueType="num">
                                      <p:cBhvr additive="base">
                                        <p:cTn id="134" dur="75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5" dur="750" fill="hold"/>
                                        <p:tgtEl>
                                          <p:spTgt spid="52">
                                            <p:txEl>
                                              <p:pRg st="0" end="0"/>
                                            </p:txEl>
                                          </p:spTgt>
                                        </p:tgtEl>
                                        <p:attrNameLst>
                                          <p:attrName>ppt_y</p:attrName>
                                        </p:attrNameLst>
                                      </p:cBhvr>
                                      <p:tavLst>
                                        <p:tav tm="0">
                                          <p:val>
                                            <p:strVal val="#ppt_y"/>
                                          </p:val>
                                        </p:tav>
                                        <p:tav tm="100000">
                                          <p:val>
                                            <p:strVal val="#ppt_y"/>
                                          </p:val>
                                        </p:tav>
                                      </p:tavLst>
                                    </p:anim>
                                  </p:childTnLst>
                                </p:cTn>
                              </p:par>
                              <p:par>
                                <p:cTn id="136" presetID="2" presetClass="entr" presetSubtype="2" decel="98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750" fill="hold"/>
                                        <p:tgtEl>
                                          <p:spTgt spid="54"/>
                                        </p:tgtEl>
                                        <p:attrNameLst>
                                          <p:attrName>ppt_x</p:attrName>
                                        </p:attrNameLst>
                                      </p:cBhvr>
                                      <p:tavLst>
                                        <p:tav tm="0">
                                          <p:val>
                                            <p:strVal val="1+#ppt_w/2"/>
                                          </p:val>
                                        </p:tav>
                                        <p:tav tm="100000">
                                          <p:val>
                                            <p:strVal val="#ppt_x"/>
                                          </p:val>
                                        </p:tav>
                                      </p:tavLst>
                                    </p:anim>
                                    <p:anim calcmode="lin" valueType="num">
                                      <p:cBhvr additive="base">
                                        <p:cTn id="139" dur="750" fill="hold"/>
                                        <p:tgtEl>
                                          <p:spTgt spid="54"/>
                                        </p:tgtEl>
                                        <p:attrNameLst>
                                          <p:attrName>ppt_y</p:attrName>
                                        </p:attrNameLst>
                                      </p:cBhvr>
                                      <p:tavLst>
                                        <p:tav tm="0">
                                          <p:val>
                                            <p:strVal val="#ppt_y"/>
                                          </p:val>
                                        </p:tav>
                                        <p:tav tm="100000">
                                          <p:val>
                                            <p:strVal val="#ppt_y"/>
                                          </p:val>
                                        </p:tav>
                                      </p:tavLst>
                                    </p:anim>
                                  </p:childTnLst>
                                </p:cTn>
                              </p:par>
                            </p:childTnLst>
                          </p:cTn>
                        </p:par>
                        <p:par>
                          <p:cTn id="140" fill="hold">
                            <p:stCondLst>
                              <p:cond delay="14000"/>
                            </p:stCondLst>
                            <p:childTnLst>
                              <p:par>
                                <p:cTn id="141" presetID="22" presetClass="entr" presetSubtype="8" fill="hold" grpId="0" nodeType="afterEffect">
                                  <p:stCondLst>
                                    <p:cond delay="0"/>
                                  </p:stCondLst>
                                  <p:childTnLst>
                                    <p:set>
                                      <p:cBhvr>
                                        <p:cTn id="142" dur="1" fill="hold">
                                          <p:stCondLst>
                                            <p:cond delay="0"/>
                                          </p:stCondLst>
                                        </p:cTn>
                                        <p:tgtEl>
                                          <p:spTgt spid="53">
                                            <p:txEl>
                                              <p:pRg st="0" end="0"/>
                                            </p:txEl>
                                          </p:spTgt>
                                        </p:tgtEl>
                                        <p:attrNameLst>
                                          <p:attrName>style.visibility</p:attrName>
                                        </p:attrNameLst>
                                      </p:cBhvr>
                                      <p:to>
                                        <p:strVal val="visible"/>
                                      </p:to>
                                    </p:set>
                                    <p:animEffect transition="in" filter="wipe(left)">
                                      <p:cBhvr>
                                        <p:cTn id="143" dur="500"/>
                                        <p:tgtEl>
                                          <p:spTgt spid="53">
                                            <p:txEl>
                                              <p:pRg st="0" end="0"/>
                                            </p:txEl>
                                          </p:spTgt>
                                        </p:tgtEl>
                                      </p:cBhvr>
                                    </p:animEffect>
                                  </p:childTnLst>
                                </p:cTn>
                              </p:par>
                            </p:childTnLst>
                          </p:cTn>
                        </p:par>
                        <p:par>
                          <p:cTn id="144" fill="hold">
                            <p:stCondLst>
                              <p:cond delay="14500"/>
                            </p:stCondLst>
                            <p:childTnLst>
                              <p:par>
                                <p:cTn id="145" presetID="10" presetClass="entr" presetSubtype="0"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500"/>
                                        <p:tgtEl>
                                          <p:spTgt spid="30"/>
                                        </p:tgtEl>
                                      </p:cBhvr>
                                    </p:animEffect>
                                  </p:childTnLst>
                                </p:cTn>
                              </p:par>
                            </p:childTnLst>
                          </p:cTn>
                        </p:par>
                        <p:par>
                          <p:cTn id="148" fill="hold">
                            <p:stCondLst>
                              <p:cond delay="15000"/>
                            </p:stCondLst>
                            <p:childTnLst>
                              <p:par>
                                <p:cTn id="149" presetID="22" presetClass="entr" presetSubtype="8" fill="hold" grpId="0" nodeType="after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wipe(left)">
                                      <p:cBhvr>
                                        <p:cTn id="151" dur="500"/>
                                        <p:tgtEl>
                                          <p:spTgt spid="31"/>
                                        </p:tgtEl>
                                      </p:cBhvr>
                                    </p:animEffect>
                                  </p:childTnLst>
                                </p:cTn>
                              </p:par>
                            </p:childTnLst>
                          </p:cTn>
                        </p:par>
                        <p:par>
                          <p:cTn id="152" fill="hold">
                            <p:stCondLst>
                              <p:cond delay="15500"/>
                            </p:stCondLst>
                            <p:childTnLst>
                              <p:par>
                                <p:cTn id="153" presetID="49" presetClass="entr" presetSubtype="0" decel="100000" fill="hold" grpId="0" nodeType="after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p:cTn id="155" dur="500" fill="hold"/>
                                        <p:tgtEl>
                                          <p:spTgt spid="32"/>
                                        </p:tgtEl>
                                        <p:attrNameLst>
                                          <p:attrName>ppt_w</p:attrName>
                                        </p:attrNameLst>
                                      </p:cBhvr>
                                      <p:tavLst>
                                        <p:tav tm="0">
                                          <p:val>
                                            <p:fltVal val="0"/>
                                          </p:val>
                                        </p:tav>
                                        <p:tav tm="100000">
                                          <p:val>
                                            <p:strVal val="#ppt_w"/>
                                          </p:val>
                                        </p:tav>
                                      </p:tavLst>
                                    </p:anim>
                                    <p:anim calcmode="lin" valueType="num">
                                      <p:cBhvr>
                                        <p:cTn id="156" dur="500" fill="hold"/>
                                        <p:tgtEl>
                                          <p:spTgt spid="32"/>
                                        </p:tgtEl>
                                        <p:attrNameLst>
                                          <p:attrName>ppt_h</p:attrName>
                                        </p:attrNameLst>
                                      </p:cBhvr>
                                      <p:tavLst>
                                        <p:tav tm="0">
                                          <p:val>
                                            <p:fltVal val="0"/>
                                          </p:val>
                                        </p:tav>
                                        <p:tav tm="100000">
                                          <p:val>
                                            <p:strVal val="#ppt_h"/>
                                          </p:val>
                                        </p:tav>
                                      </p:tavLst>
                                    </p:anim>
                                    <p:anim calcmode="lin" valueType="num">
                                      <p:cBhvr>
                                        <p:cTn id="157" dur="500" fill="hold"/>
                                        <p:tgtEl>
                                          <p:spTgt spid="32"/>
                                        </p:tgtEl>
                                        <p:attrNameLst>
                                          <p:attrName>style.rotation</p:attrName>
                                        </p:attrNameLst>
                                      </p:cBhvr>
                                      <p:tavLst>
                                        <p:tav tm="0">
                                          <p:val>
                                            <p:fltVal val="360"/>
                                          </p:val>
                                        </p:tav>
                                        <p:tav tm="100000">
                                          <p:val>
                                            <p:fltVal val="0"/>
                                          </p:val>
                                        </p:tav>
                                      </p:tavLst>
                                    </p:anim>
                                    <p:animEffect transition="in" filter="fade">
                                      <p:cBhvr>
                                        <p:cTn id="158" dur="500"/>
                                        <p:tgtEl>
                                          <p:spTgt spid="32"/>
                                        </p:tgtEl>
                                      </p:cBhvr>
                                    </p:animEffect>
                                  </p:childTnLst>
                                </p:cTn>
                              </p:par>
                            </p:childTnLst>
                          </p:cTn>
                        </p:par>
                        <p:par>
                          <p:cTn id="159" fill="hold">
                            <p:stCondLst>
                              <p:cond delay="16000"/>
                            </p:stCondLst>
                            <p:childTnLst>
                              <p:par>
                                <p:cTn id="160" presetID="22" presetClass="entr" presetSubtype="4" fill="hold" grpId="0" nodeType="after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wipe(down)">
                                      <p:cBhvr>
                                        <p:cTn id="162" dur="500"/>
                                        <p:tgtEl>
                                          <p:spTgt spid="33"/>
                                        </p:tgtEl>
                                      </p:cBhvr>
                                    </p:animEffect>
                                  </p:childTnLst>
                                </p:cTn>
                              </p:par>
                            </p:childTnLst>
                          </p:cTn>
                        </p:par>
                        <p:par>
                          <p:cTn id="163" fill="hold">
                            <p:stCondLst>
                              <p:cond delay="16500"/>
                            </p:stCondLst>
                            <p:childTnLst>
                              <p:par>
                                <p:cTn id="164" presetID="10" presetClass="entr" presetSubtype="0" fill="hold" grpId="0" nodeType="after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fade">
                                      <p:cBhvr>
                                        <p:cTn id="166" dur="500"/>
                                        <p:tgtEl>
                                          <p:spTgt spid="34"/>
                                        </p:tgtEl>
                                      </p:cBhvr>
                                    </p:animEffect>
                                  </p:childTnLst>
                                </p:cTn>
                              </p:par>
                            </p:childTnLst>
                          </p:cTn>
                        </p:par>
                        <p:par>
                          <p:cTn id="167" fill="hold">
                            <p:stCondLst>
                              <p:cond delay="17000"/>
                            </p:stCondLst>
                            <p:childTnLst>
                              <p:par>
                                <p:cTn id="168" presetID="2" presetClass="entr" presetSubtype="2" decel="98000" fill="hold" grpId="0" nodeType="afterEffect">
                                  <p:stCondLst>
                                    <p:cond delay="0"/>
                                  </p:stCondLst>
                                  <p:childTnLst>
                                    <p:set>
                                      <p:cBhvr>
                                        <p:cTn id="169" dur="1" fill="hold">
                                          <p:stCondLst>
                                            <p:cond delay="0"/>
                                          </p:stCondLst>
                                        </p:cTn>
                                        <p:tgtEl>
                                          <p:spTgt spid="44">
                                            <p:txEl>
                                              <p:pRg st="0" end="0"/>
                                            </p:txEl>
                                          </p:spTgt>
                                        </p:tgtEl>
                                        <p:attrNameLst>
                                          <p:attrName>style.visibility</p:attrName>
                                        </p:attrNameLst>
                                      </p:cBhvr>
                                      <p:to>
                                        <p:strVal val="visible"/>
                                      </p:to>
                                    </p:set>
                                    <p:anim calcmode="lin" valueType="num">
                                      <p:cBhvr additive="base">
                                        <p:cTn id="170"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71" dur="750" fill="hold"/>
                                        <p:tgtEl>
                                          <p:spTgt spid="44">
                                            <p:txEl>
                                              <p:pRg st="0" end="0"/>
                                            </p:txEl>
                                          </p:spTgt>
                                        </p:tgtEl>
                                        <p:attrNameLst>
                                          <p:attrName>ppt_y</p:attrName>
                                        </p:attrNameLst>
                                      </p:cBhvr>
                                      <p:tavLst>
                                        <p:tav tm="0">
                                          <p:val>
                                            <p:strVal val="#ppt_y"/>
                                          </p:val>
                                        </p:tav>
                                        <p:tav tm="100000">
                                          <p:val>
                                            <p:strVal val="#ppt_y"/>
                                          </p:val>
                                        </p:tav>
                                      </p:tavLst>
                                    </p:anim>
                                  </p:childTnLst>
                                </p:cTn>
                              </p:par>
                              <p:par>
                                <p:cTn id="172" presetID="2" presetClass="entr" presetSubtype="2" decel="98000" fill="hold" grpId="0" nodeType="withEffect">
                                  <p:stCondLst>
                                    <p:cond delay="0"/>
                                  </p:stCondLst>
                                  <p:childTnLst>
                                    <p:set>
                                      <p:cBhvr>
                                        <p:cTn id="173" dur="1" fill="hold">
                                          <p:stCondLst>
                                            <p:cond delay="0"/>
                                          </p:stCondLst>
                                        </p:cTn>
                                        <p:tgtEl>
                                          <p:spTgt spid="46"/>
                                        </p:tgtEl>
                                        <p:attrNameLst>
                                          <p:attrName>style.visibility</p:attrName>
                                        </p:attrNameLst>
                                      </p:cBhvr>
                                      <p:to>
                                        <p:strVal val="visible"/>
                                      </p:to>
                                    </p:set>
                                    <p:anim calcmode="lin" valueType="num">
                                      <p:cBhvr additive="base">
                                        <p:cTn id="174" dur="750" fill="hold"/>
                                        <p:tgtEl>
                                          <p:spTgt spid="46"/>
                                        </p:tgtEl>
                                        <p:attrNameLst>
                                          <p:attrName>ppt_x</p:attrName>
                                        </p:attrNameLst>
                                      </p:cBhvr>
                                      <p:tavLst>
                                        <p:tav tm="0">
                                          <p:val>
                                            <p:strVal val="1+#ppt_w/2"/>
                                          </p:val>
                                        </p:tav>
                                        <p:tav tm="100000">
                                          <p:val>
                                            <p:strVal val="#ppt_x"/>
                                          </p:val>
                                        </p:tav>
                                      </p:tavLst>
                                    </p:anim>
                                    <p:anim calcmode="lin" valueType="num">
                                      <p:cBhvr additive="base">
                                        <p:cTn id="175" dur="750" fill="hold"/>
                                        <p:tgtEl>
                                          <p:spTgt spid="46"/>
                                        </p:tgtEl>
                                        <p:attrNameLst>
                                          <p:attrName>ppt_y</p:attrName>
                                        </p:attrNameLst>
                                      </p:cBhvr>
                                      <p:tavLst>
                                        <p:tav tm="0">
                                          <p:val>
                                            <p:strVal val="#ppt_y"/>
                                          </p:val>
                                        </p:tav>
                                        <p:tav tm="100000">
                                          <p:val>
                                            <p:strVal val="#ppt_y"/>
                                          </p:val>
                                        </p:tav>
                                      </p:tavLst>
                                    </p:anim>
                                  </p:childTnLst>
                                </p:cTn>
                              </p:par>
                            </p:childTnLst>
                          </p:cTn>
                        </p:par>
                        <p:par>
                          <p:cTn id="176" fill="hold">
                            <p:stCondLst>
                              <p:cond delay="17750"/>
                            </p:stCondLst>
                            <p:childTnLst>
                              <p:par>
                                <p:cTn id="177" presetID="22" presetClass="entr" presetSubtype="8" fill="hold" grpId="0" nodeType="afterEffect">
                                  <p:stCondLst>
                                    <p:cond delay="0"/>
                                  </p:stCondLst>
                                  <p:childTnLst>
                                    <p:set>
                                      <p:cBhvr>
                                        <p:cTn id="178" dur="1" fill="hold">
                                          <p:stCondLst>
                                            <p:cond delay="0"/>
                                          </p:stCondLst>
                                        </p:cTn>
                                        <p:tgtEl>
                                          <p:spTgt spid="45">
                                            <p:txEl>
                                              <p:pRg st="0" end="0"/>
                                            </p:txEl>
                                          </p:spTgt>
                                        </p:tgtEl>
                                        <p:attrNameLst>
                                          <p:attrName>style.visibility</p:attrName>
                                        </p:attrNameLst>
                                      </p:cBhvr>
                                      <p:to>
                                        <p:strVal val="visible"/>
                                      </p:to>
                                    </p:set>
                                    <p:animEffect transition="in" filter="wipe(left)">
                                      <p:cBhvr>
                                        <p:cTn id="179" dur="500"/>
                                        <p:tgtEl>
                                          <p:spTgt spid="45">
                                            <p:txEl>
                                              <p:pRg st="0" end="0"/>
                                            </p:txEl>
                                          </p:spTgt>
                                        </p:tgtEl>
                                      </p:cBhvr>
                                    </p:animEffect>
                                  </p:childTnLst>
                                </p:cTn>
                              </p:par>
                            </p:childTnLst>
                          </p:cTn>
                        </p:par>
                        <p:par>
                          <p:cTn id="180" fill="hold">
                            <p:stCondLst>
                              <p:cond delay="18250"/>
                            </p:stCondLst>
                            <p:childTnLst>
                              <p:par>
                                <p:cTn id="181" presetID="10" presetClass="entr" presetSubtype="0" fill="hold" grpId="0" nodeType="afterEffect">
                                  <p:stCondLst>
                                    <p:cond delay="0"/>
                                  </p:stCondLst>
                                  <p:childTnLst>
                                    <p:set>
                                      <p:cBhvr>
                                        <p:cTn id="182" dur="1" fill="hold">
                                          <p:stCondLst>
                                            <p:cond delay="0"/>
                                          </p:stCondLst>
                                        </p:cTn>
                                        <p:tgtEl>
                                          <p:spTgt spid="35"/>
                                        </p:tgtEl>
                                        <p:attrNameLst>
                                          <p:attrName>style.visibility</p:attrName>
                                        </p:attrNameLst>
                                      </p:cBhvr>
                                      <p:to>
                                        <p:strVal val="visible"/>
                                      </p:to>
                                    </p:set>
                                    <p:animEffect transition="in" filter="fade">
                                      <p:cBhvr>
                                        <p:cTn id="183" dur="500"/>
                                        <p:tgtEl>
                                          <p:spTgt spid="35"/>
                                        </p:tgtEl>
                                      </p:cBhvr>
                                    </p:animEffect>
                                  </p:childTnLst>
                                </p:cTn>
                              </p:par>
                            </p:childTnLst>
                          </p:cTn>
                        </p:par>
                        <p:par>
                          <p:cTn id="184" fill="hold">
                            <p:stCondLst>
                              <p:cond delay="18750"/>
                            </p:stCondLst>
                            <p:childTnLst>
                              <p:par>
                                <p:cTn id="185" presetID="22" presetClass="entr" presetSubtype="8" fill="hold" grpId="0" nodeType="after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wipe(left)">
                                      <p:cBhvr>
                                        <p:cTn id="18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build="p">
        <p:tmplLst>
          <p:tmpl lvl="1">
            <p:tnLst>
              <p:par>
                <p:cTn presetID="2" presetClass="entr" presetSubtype="2"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animBg="1"/>
      <p:bldP spid="40" grpId="0" build="p">
        <p:tmplLst>
          <p:tmpl lvl="1">
            <p:tnLst>
              <p:par>
                <p:cTn presetID="2" presetClass="entr" presetSubtype="2" decel="98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animBg="1"/>
      <p:bldP spid="44" grpId="0" build="p">
        <p:tmplLst>
          <p:tmpl lvl="1">
            <p:tnLst>
              <p:par>
                <p:cTn presetID="2" presetClass="entr" presetSubtype="2" decel="98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48" grpId="0" build="p">
        <p:tmplLst>
          <p:tmpl lvl="1">
            <p:tnLst>
              <p:par>
                <p:cTn presetID="2" presetClass="entr" presetSubtype="2" decel="98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1+#ppt_w/2"/>
                          </p:val>
                        </p:tav>
                        <p:tav tm="100000">
                          <p:val>
                            <p:strVal val="#ppt_x"/>
                          </p:val>
                        </p:tav>
                      </p:tavLst>
                    </p:anim>
                    <p:anim calcmode="lin" valueType="num">
                      <p:cBhvr additive="base">
                        <p:cTn dur="75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2" grpId="0" build="p">
        <p:tmplLst>
          <p:tmpl lvl="1">
            <p:tnLst>
              <p:par>
                <p:cTn presetID="2" presetClass="entr" presetSubtype="2" decel="98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750" fill="hold"/>
                        <p:tgtEl>
                          <p:spTgt spid="52"/>
                        </p:tgtEl>
                        <p:attrNameLst>
                          <p:attrName>ppt_x</p:attrName>
                        </p:attrNameLst>
                      </p:cBhvr>
                      <p:tavLst>
                        <p:tav tm="0">
                          <p:val>
                            <p:strVal val="1+#ppt_w/2"/>
                          </p:val>
                        </p:tav>
                        <p:tav tm="100000">
                          <p:val>
                            <p:strVal val="#ppt_x"/>
                          </p:val>
                        </p:tav>
                      </p:tavLst>
                    </p:anim>
                    <p:anim calcmode="lin" valueType="num">
                      <p:cBhvr additive="base">
                        <p:cTn dur="75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animBg="1"/>
      <p:bldP spid="5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タイトル 1"/>
          <p:cNvSpPr>
            <a:spLocks noGrp="1"/>
          </p:cNvSpPr>
          <p:nvPr>
            <p:ph type="title" hasCustomPrompt="1"/>
          </p:nvPr>
        </p:nvSpPr>
        <p:spPr>
          <a:xfrm>
            <a:off x="2048598" y="164638"/>
            <a:ext cx="9567208" cy="802101"/>
          </a:xfrm>
        </p:spPr>
        <p:txBody>
          <a:body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アーチ 4"/>
          <p:cNvSpPr/>
          <p:nvPr userDrawn="1"/>
        </p:nvSpPr>
        <p:spPr>
          <a:xfrm rot="4617169">
            <a:off x="392594" y="3606090"/>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0" name="正方形/長方形 5"/>
          <p:cNvSpPr/>
          <p:nvPr userDrawn="1"/>
        </p:nvSpPr>
        <p:spPr>
          <a:xfrm>
            <a:off x="0" y="3948192"/>
            <a:ext cx="418276" cy="30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35"/>
          <p:cNvSpPr/>
          <p:nvPr userDrawn="1"/>
        </p:nvSpPr>
        <p:spPr>
          <a:xfrm rot="5400000">
            <a:off x="125748" y="2982608"/>
            <a:ext cx="1271293" cy="30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円/楕円 36"/>
          <p:cNvSpPr/>
          <p:nvPr userDrawn="1"/>
        </p:nvSpPr>
        <p:spPr>
          <a:xfrm>
            <a:off x="676719" y="2277536"/>
            <a:ext cx="169348" cy="1693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円/楕円 37"/>
          <p:cNvSpPr/>
          <p:nvPr userDrawn="1"/>
        </p:nvSpPr>
        <p:spPr>
          <a:xfrm flipV="1">
            <a:off x="605769" y="3823734"/>
            <a:ext cx="279422" cy="27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38"/>
          <p:cNvSpPr/>
          <p:nvPr userDrawn="1"/>
        </p:nvSpPr>
        <p:spPr>
          <a:xfrm flipV="1">
            <a:off x="885191" y="3948192"/>
            <a:ext cx="1697367" cy="30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アーチ 4"/>
          <p:cNvSpPr/>
          <p:nvPr userDrawn="1"/>
        </p:nvSpPr>
        <p:spPr>
          <a:xfrm rot="16982831" flipV="1">
            <a:off x="2558131"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6" name="正方形/長方形 40"/>
          <p:cNvSpPr/>
          <p:nvPr userDrawn="1"/>
        </p:nvSpPr>
        <p:spPr>
          <a:xfrm rot="16200000" flipV="1">
            <a:off x="2291285" y="4910233"/>
            <a:ext cx="1271293" cy="30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41"/>
          <p:cNvSpPr/>
          <p:nvPr userDrawn="1"/>
        </p:nvSpPr>
        <p:spPr>
          <a:xfrm flipV="1">
            <a:off x="2842257" y="5476454"/>
            <a:ext cx="169348" cy="1693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47"/>
          <p:cNvSpPr/>
          <p:nvPr userDrawn="1"/>
        </p:nvSpPr>
        <p:spPr>
          <a:xfrm>
            <a:off x="2774518" y="3823072"/>
            <a:ext cx="279422" cy="279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正方形/長方形 48"/>
          <p:cNvSpPr/>
          <p:nvPr userDrawn="1"/>
        </p:nvSpPr>
        <p:spPr>
          <a:xfrm>
            <a:off x="3053940" y="3947533"/>
            <a:ext cx="1697367" cy="30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アーチ 4"/>
          <p:cNvSpPr/>
          <p:nvPr userDrawn="1"/>
        </p:nvSpPr>
        <p:spPr>
          <a:xfrm rot="4617169">
            <a:off x="4726880"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1" name="正方形/長方形 50"/>
          <p:cNvSpPr/>
          <p:nvPr userDrawn="1"/>
        </p:nvSpPr>
        <p:spPr>
          <a:xfrm rot="5400000">
            <a:off x="4460034" y="2985489"/>
            <a:ext cx="1271293" cy="30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円/楕円 51"/>
          <p:cNvSpPr/>
          <p:nvPr userDrawn="1"/>
        </p:nvSpPr>
        <p:spPr>
          <a:xfrm>
            <a:off x="5011006" y="2280417"/>
            <a:ext cx="169348"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円/楕円 53"/>
          <p:cNvSpPr/>
          <p:nvPr userDrawn="1"/>
        </p:nvSpPr>
        <p:spPr>
          <a:xfrm flipV="1">
            <a:off x="4947484" y="3823734"/>
            <a:ext cx="279422" cy="279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正方形/長方形 54"/>
          <p:cNvSpPr/>
          <p:nvPr userDrawn="1"/>
        </p:nvSpPr>
        <p:spPr>
          <a:xfrm flipV="1">
            <a:off x="5226906" y="3948192"/>
            <a:ext cx="1697367" cy="30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アーチ 4"/>
          <p:cNvSpPr/>
          <p:nvPr userDrawn="1"/>
        </p:nvSpPr>
        <p:spPr>
          <a:xfrm rot="16982831" flipV="1">
            <a:off x="6899846"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6" name="正方形/長方形 56"/>
          <p:cNvSpPr/>
          <p:nvPr userDrawn="1"/>
        </p:nvSpPr>
        <p:spPr>
          <a:xfrm rot="16200000" flipV="1">
            <a:off x="6633000" y="4910233"/>
            <a:ext cx="1271293" cy="304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円/楕円 57"/>
          <p:cNvSpPr/>
          <p:nvPr userDrawn="1"/>
        </p:nvSpPr>
        <p:spPr>
          <a:xfrm flipV="1">
            <a:off x="7183971" y="5476454"/>
            <a:ext cx="169348" cy="1693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円/楕円 59"/>
          <p:cNvSpPr/>
          <p:nvPr userDrawn="1"/>
        </p:nvSpPr>
        <p:spPr>
          <a:xfrm>
            <a:off x="7116233" y="3823072"/>
            <a:ext cx="279422" cy="279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正方形/長方形 60"/>
          <p:cNvSpPr/>
          <p:nvPr userDrawn="1"/>
        </p:nvSpPr>
        <p:spPr>
          <a:xfrm>
            <a:off x="7395655" y="3947533"/>
            <a:ext cx="1697367" cy="304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アーチ 4"/>
          <p:cNvSpPr/>
          <p:nvPr userDrawn="1"/>
        </p:nvSpPr>
        <p:spPr>
          <a:xfrm rot="4617169">
            <a:off x="9068595"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31" name="正方形/長方形 62"/>
          <p:cNvSpPr/>
          <p:nvPr userDrawn="1"/>
        </p:nvSpPr>
        <p:spPr>
          <a:xfrm rot="5400000">
            <a:off x="8801748" y="2985489"/>
            <a:ext cx="1271293" cy="30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63"/>
          <p:cNvSpPr/>
          <p:nvPr userDrawn="1"/>
        </p:nvSpPr>
        <p:spPr>
          <a:xfrm>
            <a:off x="9352720" y="2280417"/>
            <a:ext cx="169348" cy="169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円/楕円 65"/>
          <p:cNvSpPr/>
          <p:nvPr userDrawn="1"/>
        </p:nvSpPr>
        <p:spPr>
          <a:xfrm flipV="1">
            <a:off x="9286174" y="3823734"/>
            <a:ext cx="279422" cy="279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34" name="テキスト プレースホルダー 6"/>
          <p:cNvSpPr>
            <a:spLocks noGrp="1"/>
          </p:cNvSpPr>
          <p:nvPr>
            <p:ph type="body" sz="quarter" idx="21" hasCustomPrompt="1"/>
          </p:nvPr>
        </p:nvSpPr>
        <p:spPr>
          <a:xfrm>
            <a:off x="885191" y="2180232"/>
            <a:ext cx="2452425" cy="480053"/>
          </a:xfrm>
        </p:spPr>
        <p:txBody>
          <a:bodyPr anchor="b">
            <a:noAutofit/>
          </a:bodyPr>
          <a:lstStyle>
            <a:lvl1pPr algn="l">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889678" y="268399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72"/>
          <p:cNvSpPr/>
          <p:nvPr userDrawn="1"/>
        </p:nvSpPr>
        <p:spPr>
          <a:xfrm>
            <a:off x="985155" y="261905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テキスト プレースホルダー 6"/>
          <p:cNvSpPr>
            <a:spLocks noGrp="1"/>
          </p:cNvSpPr>
          <p:nvPr>
            <p:ph type="body" sz="quarter" idx="25" hasCustomPrompt="1"/>
          </p:nvPr>
        </p:nvSpPr>
        <p:spPr>
          <a:xfrm>
            <a:off x="5209971" y="2180232"/>
            <a:ext cx="2452425" cy="480053"/>
          </a:xfrm>
        </p:spPr>
        <p:txBody>
          <a:bodyPr anchor="b">
            <a:noAutofit/>
          </a:bodyPr>
          <a:lstStyle>
            <a:lvl1pPr algn="l">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6" hasCustomPrompt="1"/>
          </p:nvPr>
        </p:nvSpPr>
        <p:spPr>
          <a:xfrm>
            <a:off x="5214458" y="268399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76"/>
          <p:cNvSpPr/>
          <p:nvPr userDrawn="1"/>
        </p:nvSpPr>
        <p:spPr>
          <a:xfrm>
            <a:off x="5309935" y="261905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テキスト プレースホルダー 6"/>
          <p:cNvSpPr>
            <a:spLocks noGrp="1"/>
          </p:cNvSpPr>
          <p:nvPr>
            <p:ph type="body" sz="quarter" idx="28" hasCustomPrompt="1"/>
          </p:nvPr>
        </p:nvSpPr>
        <p:spPr>
          <a:xfrm>
            <a:off x="9550722" y="2180232"/>
            <a:ext cx="2452425" cy="480053"/>
          </a:xfrm>
        </p:spPr>
        <p:txBody>
          <a:bodyPr anchor="b">
            <a:noAutofit/>
          </a:bodyPr>
          <a:lstStyle>
            <a:lvl1pPr algn="l">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9555209" y="268399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80"/>
          <p:cNvSpPr/>
          <p:nvPr userDrawn="1"/>
        </p:nvSpPr>
        <p:spPr>
          <a:xfrm>
            <a:off x="9650686" y="2619056"/>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テキスト プレースホルダー 6"/>
          <p:cNvSpPr>
            <a:spLocks noGrp="1"/>
          </p:cNvSpPr>
          <p:nvPr>
            <p:ph type="body" sz="quarter" idx="31" hasCustomPrompt="1"/>
          </p:nvPr>
        </p:nvSpPr>
        <p:spPr>
          <a:xfrm>
            <a:off x="3053940" y="4421711"/>
            <a:ext cx="2452425" cy="480053"/>
          </a:xfrm>
        </p:spPr>
        <p:txBody>
          <a:bodyPr anchor="b">
            <a:noAutofit/>
          </a:bodyPr>
          <a:lstStyle>
            <a:lvl1pPr algn="l">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2" hasCustomPrompt="1"/>
          </p:nvPr>
        </p:nvSpPr>
        <p:spPr>
          <a:xfrm>
            <a:off x="3058427" y="492547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8" name="正方形/長方形 84"/>
          <p:cNvSpPr/>
          <p:nvPr userDrawn="1"/>
        </p:nvSpPr>
        <p:spPr>
          <a:xfrm>
            <a:off x="3153904" y="4860535"/>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テキスト プレースホルダー 6"/>
          <p:cNvSpPr>
            <a:spLocks noGrp="1"/>
          </p:cNvSpPr>
          <p:nvPr>
            <p:ph type="body" sz="quarter" idx="34" hasCustomPrompt="1"/>
          </p:nvPr>
        </p:nvSpPr>
        <p:spPr>
          <a:xfrm>
            <a:off x="7398137" y="4421711"/>
            <a:ext cx="2452425" cy="480053"/>
          </a:xfrm>
        </p:spPr>
        <p:txBody>
          <a:bodyPr anchor="b">
            <a:noAutofit/>
          </a:bodyPr>
          <a:lstStyle>
            <a:lvl1pPr algn="l">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1" name="テキスト プレースホルダー 6"/>
          <p:cNvSpPr>
            <a:spLocks noGrp="1"/>
          </p:cNvSpPr>
          <p:nvPr>
            <p:ph type="body" sz="quarter" idx="35" hasCustomPrompt="1"/>
          </p:nvPr>
        </p:nvSpPr>
        <p:spPr>
          <a:xfrm>
            <a:off x="7402624" y="4925474"/>
            <a:ext cx="2452425" cy="823041"/>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2" name="正方形/長方形 88"/>
          <p:cNvSpPr/>
          <p:nvPr userDrawn="1"/>
        </p:nvSpPr>
        <p:spPr>
          <a:xfrm>
            <a:off x="7498100" y="4860535"/>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正方形/長方形 66"/>
          <p:cNvSpPr/>
          <p:nvPr userDrawn="1"/>
        </p:nvSpPr>
        <p:spPr>
          <a:xfrm flipV="1">
            <a:off x="9565595" y="3948191"/>
            <a:ext cx="2626405" cy="30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Tree>
    <p:extLst>
      <p:ext uri="{BB962C8B-B14F-4D97-AF65-F5344CB8AC3E}">
        <p14:creationId xmlns:p14="http://schemas.microsoft.com/office/powerpoint/2010/main" val="17083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2500"/>
                            </p:stCondLst>
                            <p:childTnLst>
                              <p:par>
                                <p:cTn id="32" presetID="2" presetClass="entr" presetSubtype="2" decel="100000" fill="hold" grpId="0" nodeType="afterEffect">
                                  <p:stCondLst>
                                    <p:cond delay="0"/>
                                  </p:stCondLst>
                                  <p:childTnLst>
                                    <p:set>
                                      <p:cBhvr>
                                        <p:cTn id="33" dur="1" fill="hold">
                                          <p:stCondLst>
                                            <p:cond delay="0"/>
                                          </p:stCondLst>
                                        </p:cTn>
                                        <p:tgtEl>
                                          <p:spTgt spid="34">
                                            <p:txEl>
                                              <p:pRg st="0" end="0"/>
                                            </p:txEl>
                                          </p:spTgt>
                                        </p:tgtEl>
                                        <p:attrNameLst>
                                          <p:attrName>style.visibility</p:attrName>
                                        </p:attrNameLst>
                                      </p:cBhvr>
                                      <p:to>
                                        <p:strVal val="visible"/>
                                      </p:to>
                                    </p:set>
                                    <p:anim calcmode="lin" valueType="num">
                                      <p:cBhvr additive="base">
                                        <p:cTn id="34"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3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750" fill="hold"/>
                                        <p:tgtEl>
                                          <p:spTgt spid="36"/>
                                        </p:tgtEl>
                                        <p:attrNameLst>
                                          <p:attrName>ppt_x</p:attrName>
                                        </p:attrNameLst>
                                      </p:cBhvr>
                                      <p:tavLst>
                                        <p:tav tm="0">
                                          <p:val>
                                            <p:strVal val="1+#ppt_w/2"/>
                                          </p:val>
                                        </p:tav>
                                        <p:tav tm="100000">
                                          <p:val>
                                            <p:strVal val="#ppt_x"/>
                                          </p:val>
                                        </p:tav>
                                      </p:tavLst>
                                    </p:anim>
                                    <p:anim calcmode="lin" valueType="num">
                                      <p:cBhvr additive="base">
                                        <p:cTn id="39" dur="750" fill="hold"/>
                                        <p:tgtEl>
                                          <p:spTgt spid="36"/>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wipe(left)">
                                      <p:cBhvr>
                                        <p:cTn id="43" dur="500"/>
                                        <p:tgtEl>
                                          <p:spTgt spid="35">
                                            <p:txEl>
                                              <p:pRg st="0" end="0"/>
                                            </p:txEl>
                                          </p:spTgt>
                                        </p:tgtEl>
                                      </p:cBhvr>
                                    </p:animEffect>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425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4750"/>
                            </p:stCondLst>
                            <p:childTnLst>
                              <p:par>
                                <p:cTn id="53" presetID="49" presetClass="entr" presetSubtype="0" decel="10000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360"/>
                                          </p:val>
                                        </p:tav>
                                        <p:tav tm="100000">
                                          <p:val>
                                            <p:fltVal val="0"/>
                                          </p:val>
                                        </p:tav>
                                      </p:tavLst>
                                    </p:anim>
                                    <p:animEffect transition="in" filter="fade">
                                      <p:cBhvr>
                                        <p:cTn id="58" dur="500"/>
                                        <p:tgtEl>
                                          <p:spTgt spid="15"/>
                                        </p:tgtEl>
                                      </p:cBhvr>
                                    </p:animEffect>
                                  </p:childTnLst>
                                </p:cTn>
                              </p:par>
                            </p:childTnLst>
                          </p:cTn>
                        </p:par>
                        <p:par>
                          <p:cTn id="59" fill="hold">
                            <p:stCondLst>
                              <p:cond delay="5250"/>
                            </p:stCondLst>
                            <p:childTnLst>
                              <p:par>
                                <p:cTn id="60" presetID="22"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575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6250"/>
                            </p:stCondLst>
                            <p:childTnLst>
                              <p:par>
                                <p:cTn id="68" presetID="2" presetClass="entr" presetSubtype="2" decel="98000" fill="hold" grpId="0" nodeType="afterEffect">
                                  <p:stCondLst>
                                    <p:cond delay="0"/>
                                  </p:stCondLst>
                                  <p:childTnLst>
                                    <p:set>
                                      <p:cBhvr>
                                        <p:cTn id="69" dur="1" fill="hold">
                                          <p:stCondLst>
                                            <p:cond delay="0"/>
                                          </p:stCondLst>
                                        </p:cTn>
                                        <p:tgtEl>
                                          <p:spTgt spid="46">
                                            <p:txEl>
                                              <p:pRg st="0" end="0"/>
                                            </p:txEl>
                                          </p:spTgt>
                                        </p:tgtEl>
                                        <p:attrNameLst>
                                          <p:attrName>style.visibility</p:attrName>
                                        </p:attrNameLst>
                                      </p:cBhvr>
                                      <p:to>
                                        <p:strVal val="visible"/>
                                      </p:to>
                                    </p:set>
                                    <p:anim calcmode="lin" valueType="num">
                                      <p:cBhvr additive="base">
                                        <p:cTn id="70" dur="75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71" dur="750" fill="hold"/>
                                        <p:tgtEl>
                                          <p:spTgt spid="46">
                                            <p:txEl>
                                              <p:pRg st="0" end="0"/>
                                            </p:txEl>
                                          </p:spTgt>
                                        </p:tgtEl>
                                        <p:attrNameLst>
                                          <p:attrName>ppt_y</p:attrName>
                                        </p:attrNameLst>
                                      </p:cBhvr>
                                      <p:tavLst>
                                        <p:tav tm="0">
                                          <p:val>
                                            <p:strVal val="#ppt_y"/>
                                          </p:val>
                                        </p:tav>
                                        <p:tav tm="100000">
                                          <p:val>
                                            <p:strVal val="#ppt_y"/>
                                          </p:val>
                                        </p:tav>
                                      </p:tavLst>
                                    </p:anim>
                                  </p:childTnLst>
                                </p:cTn>
                              </p:par>
                              <p:par>
                                <p:cTn id="72" presetID="2" presetClass="entr" presetSubtype="2" decel="9800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additive="base">
                                        <p:cTn id="74" dur="750" fill="hold"/>
                                        <p:tgtEl>
                                          <p:spTgt spid="48"/>
                                        </p:tgtEl>
                                        <p:attrNameLst>
                                          <p:attrName>ppt_x</p:attrName>
                                        </p:attrNameLst>
                                      </p:cBhvr>
                                      <p:tavLst>
                                        <p:tav tm="0">
                                          <p:val>
                                            <p:strVal val="1+#ppt_w/2"/>
                                          </p:val>
                                        </p:tav>
                                        <p:tav tm="100000">
                                          <p:val>
                                            <p:strVal val="#ppt_x"/>
                                          </p:val>
                                        </p:tav>
                                      </p:tavLst>
                                    </p:anim>
                                    <p:anim calcmode="lin" valueType="num">
                                      <p:cBhvr additive="base">
                                        <p:cTn id="75" dur="750" fill="hold"/>
                                        <p:tgtEl>
                                          <p:spTgt spid="48"/>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47">
                                            <p:txEl>
                                              <p:pRg st="0" end="0"/>
                                            </p:txEl>
                                          </p:spTgt>
                                        </p:tgtEl>
                                        <p:attrNameLst>
                                          <p:attrName>style.visibility</p:attrName>
                                        </p:attrNameLst>
                                      </p:cBhvr>
                                      <p:to>
                                        <p:strVal val="visible"/>
                                      </p:to>
                                    </p:set>
                                    <p:animEffect transition="in" filter="wipe(left)">
                                      <p:cBhvr>
                                        <p:cTn id="79" dur="500"/>
                                        <p:tgtEl>
                                          <p:spTgt spid="47">
                                            <p:txEl>
                                              <p:pRg st="0" end="0"/>
                                            </p:txEl>
                                          </p:spTgt>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par>
                          <p:cTn id="84" fill="hold">
                            <p:stCondLst>
                              <p:cond delay="8000"/>
                            </p:stCondLst>
                            <p:childTnLst>
                              <p:par>
                                <p:cTn id="85" presetID="22" presetClass="entr" presetSubtype="8"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par>
                          <p:cTn id="88" fill="hold">
                            <p:stCondLst>
                              <p:cond delay="8500"/>
                            </p:stCondLst>
                            <p:childTnLst>
                              <p:par>
                                <p:cTn id="89" presetID="49" presetClass="entr" presetSubtype="0" decel="10000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 calcmode="lin" valueType="num">
                                      <p:cBhvr>
                                        <p:cTn id="93" dur="500" fill="hold"/>
                                        <p:tgtEl>
                                          <p:spTgt spid="20"/>
                                        </p:tgtEl>
                                        <p:attrNameLst>
                                          <p:attrName>style.rotation</p:attrName>
                                        </p:attrNameLst>
                                      </p:cBhvr>
                                      <p:tavLst>
                                        <p:tav tm="0">
                                          <p:val>
                                            <p:fltVal val="360"/>
                                          </p:val>
                                        </p:tav>
                                        <p:tav tm="100000">
                                          <p:val>
                                            <p:fltVal val="0"/>
                                          </p:val>
                                        </p:tav>
                                      </p:tavLst>
                                    </p:anim>
                                    <p:animEffect transition="in" filter="fade">
                                      <p:cBhvr>
                                        <p:cTn id="94" dur="500"/>
                                        <p:tgtEl>
                                          <p:spTgt spid="20"/>
                                        </p:tgtEl>
                                      </p:cBhvr>
                                    </p:animEffect>
                                  </p:childTnLst>
                                </p:cTn>
                              </p:par>
                            </p:childTnLst>
                          </p:cTn>
                        </p:par>
                        <p:par>
                          <p:cTn id="95" fill="hold">
                            <p:stCondLst>
                              <p:cond delay="9000"/>
                            </p:stCondLst>
                            <p:childTnLst>
                              <p:par>
                                <p:cTn id="96" presetID="22" presetClass="entr" presetSubtype="4"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par>
                          <p:cTn id="103" fill="hold">
                            <p:stCondLst>
                              <p:cond delay="10000"/>
                            </p:stCondLst>
                            <p:childTnLst>
                              <p:par>
                                <p:cTn id="104" presetID="2" presetClass="entr" presetSubtype="2" decel="98000" fill="hold" grpId="0" nodeType="afterEffect">
                                  <p:stCondLst>
                                    <p:cond delay="0"/>
                                  </p:stCondLst>
                                  <p:childTnLst>
                                    <p:set>
                                      <p:cBhvr>
                                        <p:cTn id="105" dur="1" fill="hold">
                                          <p:stCondLst>
                                            <p:cond delay="0"/>
                                          </p:stCondLst>
                                        </p:cTn>
                                        <p:tgtEl>
                                          <p:spTgt spid="38">
                                            <p:txEl>
                                              <p:pRg st="0" end="0"/>
                                            </p:txEl>
                                          </p:spTgt>
                                        </p:tgtEl>
                                        <p:attrNameLst>
                                          <p:attrName>style.visibility</p:attrName>
                                        </p:attrNameLst>
                                      </p:cBhvr>
                                      <p:to>
                                        <p:strVal val="visible"/>
                                      </p:to>
                                    </p:set>
                                    <p:anim calcmode="lin" valueType="num">
                                      <p:cBhvr additive="base">
                                        <p:cTn id="106" dur="75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7" dur="750" fill="hold"/>
                                        <p:tgtEl>
                                          <p:spTgt spid="3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98000"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additive="base">
                                        <p:cTn id="110" dur="750" fill="hold"/>
                                        <p:tgtEl>
                                          <p:spTgt spid="40"/>
                                        </p:tgtEl>
                                        <p:attrNameLst>
                                          <p:attrName>ppt_x</p:attrName>
                                        </p:attrNameLst>
                                      </p:cBhvr>
                                      <p:tavLst>
                                        <p:tav tm="0">
                                          <p:val>
                                            <p:strVal val="1+#ppt_w/2"/>
                                          </p:val>
                                        </p:tav>
                                        <p:tav tm="100000">
                                          <p:val>
                                            <p:strVal val="#ppt_x"/>
                                          </p:val>
                                        </p:tav>
                                      </p:tavLst>
                                    </p:anim>
                                    <p:anim calcmode="lin" valueType="num">
                                      <p:cBhvr additive="base">
                                        <p:cTn id="111" dur="750" fill="hold"/>
                                        <p:tgtEl>
                                          <p:spTgt spid="40"/>
                                        </p:tgtEl>
                                        <p:attrNameLst>
                                          <p:attrName>ppt_y</p:attrName>
                                        </p:attrNameLst>
                                      </p:cBhvr>
                                      <p:tavLst>
                                        <p:tav tm="0">
                                          <p:val>
                                            <p:strVal val="#ppt_y"/>
                                          </p:val>
                                        </p:tav>
                                        <p:tav tm="100000">
                                          <p:val>
                                            <p:strVal val="#ppt_y"/>
                                          </p:val>
                                        </p:tav>
                                      </p:tavLst>
                                    </p:anim>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39">
                                            <p:txEl>
                                              <p:pRg st="0" end="0"/>
                                            </p:txEl>
                                          </p:spTgt>
                                        </p:tgtEl>
                                        <p:attrNameLst>
                                          <p:attrName>style.visibility</p:attrName>
                                        </p:attrNameLst>
                                      </p:cBhvr>
                                      <p:to>
                                        <p:strVal val="visible"/>
                                      </p:to>
                                    </p:set>
                                    <p:animEffect transition="in" filter="wipe(left)">
                                      <p:cBhvr>
                                        <p:cTn id="115" dur="500"/>
                                        <p:tgtEl>
                                          <p:spTgt spid="39">
                                            <p:txEl>
                                              <p:pRg st="0" end="0"/>
                                            </p:txEl>
                                          </p:spTgt>
                                        </p:tgtEl>
                                      </p:cBhvr>
                                    </p:animEffect>
                                  </p:childTnLst>
                                </p:cTn>
                              </p:par>
                            </p:childTnLst>
                          </p:cTn>
                        </p:par>
                        <p:par>
                          <p:cTn id="116" fill="hold">
                            <p:stCondLst>
                              <p:cond delay="11250"/>
                            </p:stCondLst>
                            <p:childTnLst>
                              <p:par>
                                <p:cTn id="117" presetID="10" presetClass="entr" presetSubtype="0"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childTnLst>
                                </p:cTn>
                              </p:par>
                            </p:childTnLst>
                          </p:cTn>
                        </p:par>
                        <p:par>
                          <p:cTn id="120" fill="hold">
                            <p:stCondLst>
                              <p:cond delay="11750"/>
                            </p:stCondLst>
                            <p:childTnLst>
                              <p:par>
                                <p:cTn id="121" presetID="22" presetClass="entr" presetSubtype="8"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left)">
                                      <p:cBhvr>
                                        <p:cTn id="123" dur="500"/>
                                        <p:tgtEl>
                                          <p:spTgt spid="24"/>
                                        </p:tgtEl>
                                      </p:cBhvr>
                                    </p:animEffect>
                                  </p:childTnLst>
                                </p:cTn>
                              </p:par>
                            </p:childTnLst>
                          </p:cTn>
                        </p:par>
                        <p:par>
                          <p:cTn id="124" fill="hold">
                            <p:stCondLst>
                              <p:cond delay="12250"/>
                            </p:stCondLst>
                            <p:childTnLst>
                              <p:par>
                                <p:cTn id="125" presetID="49" presetClass="entr" presetSubtype="0" decel="100000"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 calcmode="lin" valueType="num">
                                      <p:cBhvr>
                                        <p:cTn id="129" dur="500" fill="hold"/>
                                        <p:tgtEl>
                                          <p:spTgt spid="25"/>
                                        </p:tgtEl>
                                        <p:attrNameLst>
                                          <p:attrName>style.rotation</p:attrName>
                                        </p:attrNameLst>
                                      </p:cBhvr>
                                      <p:tavLst>
                                        <p:tav tm="0">
                                          <p:val>
                                            <p:fltVal val="360"/>
                                          </p:val>
                                        </p:tav>
                                        <p:tav tm="100000">
                                          <p:val>
                                            <p:fltVal val="0"/>
                                          </p:val>
                                        </p:tav>
                                      </p:tavLst>
                                    </p:anim>
                                    <p:animEffect transition="in" filter="fade">
                                      <p:cBhvr>
                                        <p:cTn id="130" dur="500"/>
                                        <p:tgtEl>
                                          <p:spTgt spid="25"/>
                                        </p:tgtEl>
                                      </p:cBhvr>
                                    </p:animEffect>
                                  </p:childTnLst>
                                </p:cTn>
                              </p:par>
                            </p:childTnLst>
                          </p:cTn>
                        </p:par>
                        <p:par>
                          <p:cTn id="131" fill="hold">
                            <p:stCondLst>
                              <p:cond delay="12750"/>
                            </p:stCondLst>
                            <p:childTnLst>
                              <p:par>
                                <p:cTn id="132" presetID="22" presetClass="entr" presetSubtype="1" fill="hold" grpId="0" nodeType="after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wipe(up)">
                                      <p:cBhvr>
                                        <p:cTn id="134" dur="500"/>
                                        <p:tgtEl>
                                          <p:spTgt spid="26"/>
                                        </p:tgtEl>
                                      </p:cBhvr>
                                    </p:animEffect>
                                  </p:childTnLst>
                                </p:cTn>
                              </p:par>
                            </p:childTnLst>
                          </p:cTn>
                        </p:par>
                        <p:par>
                          <p:cTn id="135" fill="hold">
                            <p:stCondLst>
                              <p:cond delay="13250"/>
                            </p:stCondLst>
                            <p:childTnLst>
                              <p:par>
                                <p:cTn id="136" presetID="10" presetClass="entr" presetSubtype="0"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500"/>
                                        <p:tgtEl>
                                          <p:spTgt spid="27"/>
                                        </p:tgtEl>
                                      </p:cBhvr>
                                    </p:animEffect>
                                  </p:childTnLst>
                                </p:cTn>
                              </p:par>
                            </p:childTnLst>
                          </p:cTn>
                        </p:par>
                        <p:par>
                          <p:cTn id="139" fill="hold">
                            <p:stCondLst>
                              <p:cond delay="13750"/>
                            </p:stCondLst>
                            <p:childTnLst>
                              <p:par>
                                <p:cTn id="140" presetID="2" presetClass="entr" presetSubtype="2" decel="98000" fill="hold" grpId="0" nodeType="afterEffect">
                                  <p:stCondLst>
                                    <p:cond delay="0"/>
                                  </p:stCondLst>
                                  <p:childTnLst>
                                    <p:set>
                                      <p:cBhvr>
                                        <p:cTn id="141" dur="1" fill="hold">
                                          <p:stCondLst>
                                            <p:cond delay="0"/>
                                          </p:stCondLst>
                                        </p:cTn>
                                        <p:tgtEl>
                                          <p:spTgt spid="50">
                                            <p:txEl>
                                              <p:pRg st="0" end="0"/>
                                            </p:txEl>
                                          </p:spTgt>
                                        </p:tgtEl>
                                        <p:attrNameLst>
                                          <p:attrName>style.visibility</p:attrName>
                                        </p:attrNameLst>
                                      </p:cBhvr>
                                      <p:to>
                                        <p:strVal val="visible"/>
                                      </p:to>
                                    </p:set>
                                    <p:anim calcmode="lin" valueType="num">
                                      <p:cBhvr additive="base">
                                        <p:cTn id="142" dur="75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143" dur="750" fill="hold"/>
                                        <p:tgtEl>
                                          <p:spTgt spid="50">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98000"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additive="base">
                                        <p:cTn id="146" dur="750" fill="hold"/>
                                        <p:tgtEl>
                                          <p:spTgt spid="52"/>
                                        </p:tgtEl>
                                        <p:attrNameLst>
                                          <p:attrName>ppt_x</p:attrName>
                                        </p:attrNameLst>
                                      </p:cBhvr>
                                      <p:tavLst>
                                        <p:tav tm="0">
                                          <p:val>
                                            <p:strVal val="1+#ppt_w/2"/>
                                          </p:val>
                                        </p:tav>
                                        <p:tav tm="100000">
                                          <p:val>
                                            <p:strVal val="#ppt_x"/>
                                          </p:val>
                                        </p:tav>
                                      </p:tavLst>
                                    </p:anim>
                                    <p:anim calcmode="lin" valueType="num">
                                      <p:cBhvr additive="base">
                                        <p:cTn id="147" dur="750" fill="hold"/>
                                        <p:tgtEl>
                                          <p:spTgt spid="52"/>
                                        </p:tgtEl>
                                        <p:attrNameLst>
                                          <p:attrName>ppt_y</p:attrName>
                                        </p:attrNameLst>
                                      </p:cBhvr>
                                      <p:tavLst>
                                        <p:tav tm="0">
                                          <p:val>
                                            <p:strVal val="#ppt_y"/>
                                          </p:val>
                                        </p:tav>
                                        <p:tav tm="100000">
                                          <p:val>
                                            <p:strVal val="#ppt_y"/>
                                          </p:val>
                                        </p:tav>
                                      </p:tavLst>
                                    </p:anim>
                                  </p:childTnLst>
                                </p:cTn>
                              </p:par>
                            </p:childTnLst>
                          </p:cTn>
                        </p:par>
                        <p:par>
                          <p:cTn id="148" fill="hold">
                            <p:stCondLst>
                              <p:cond delay="14500"/>
                            </p:stCondLst>
                            <p:childTnLst>
                              <p:par>
                                <p:cTn id="149" presetID="22" presetClass="entr" presetSubtype="8" fill="hold" grpId="0" nodeType="afterEffect">
                                  <p:stCondLst>
                                    <p:cond delay="0"/>
                                  </p:stCondLst>
                                  <p:childTnLst>
                                    <p:set>
                                      <p:cBhvr>
                                        <p:cTn id="150" dur="1" fill="hold">
                                          <p:stCondLst>
                                            <p:cond delay="0"/>
                                          </p:stCondLst>
                                        </p:cTn>
                                        <p:tgtEl>
                                          <p:spTgt spid="51">
                                            <p:txEl>
                                              <p:pRg st="0" end="0"/>
                                            </p:txEl>
                                          </p:spTgt>
                                        </p:tgtEl>
                                        <p:attrNameLst>
                                          <p:attrName>style.visibility</p:attrName>
                                        </p:attrNameLst>
                                      </p:cBhvr>
                                      <p:to>
                                        <p:strVal val="visible"/>
                                      </p:to>
                                    </p:set>
                                    <p:animEffect transition="in" filter="wipe(left)">
                                      <p:cBhvr>
                                        <p:cTn id="151" dur="500"/>
                                        <p:tgtEl>
                                          <p:spTgt spid="51">
                                            <p:txEl>
                                              <p:pRg st="0" end="0"/>
                                            </p:txEl>
                                          </p:spTgt>
                                        </p:tgtEl>
                                      </p:cBhvr>
                                    </p:animEffect>
                                  </p:childTnLst>
                                </p:cTn>
                              </p:par>
                            </p:childTnLst>
                          </p:cTn>
                        </p:par>
                        <p:par>
                          <p:cTn id="152" fill="hold">
                            <p:stCondLst>
                              <p:cond delay="15000"/>
                            </p:stCondLst>
                            <p:childTnLst>
                              <p:par>
                                <p:cTn id="153" presetID="10" presetClass="entr" presetSubtype="0" fill="hold" grpId="0" nodeType="after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fade">
                                      <p:cBhvr>
                                        <p:cTn id="155" dur="500"/>
                                        <p:tgtEl>
                                          <p:spTgt spid="28"/>
                                        </p:tgtEl>
                                      </p:cBhvr>
                                    </p:animEffect>
                                  </p:childTnLst>
                                </p:cTn>
                              </p:par>
                            </p:childTnLst>
                          </p:cTn>
                        </p:par>
                        <p:par>
                          <p:cTn id="156" fill="hold">
                            <p:stCondLst>
                              <p:cond delay="15500"/>
                            </p:stCondLst>
                            <p:childTnLst>
                              <p:par>
                                <p:cTn id="157" presetID="22" presetClass="entr" presetSubtype="8" fill="hold" grpId="0" nodeType="after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wipe(left)">
                                      <p:cBhvr>
                                        <p:cTn id="159" dur="500"/>
                                        <p:tgtEl>
                                          <p:spTgt spid="29"/>
                                        </p:tgtEl>
                                      </p:cBhvr>
                                    </p:animEffect>
                                  </p:childTnLst>
                                </p:cTn>
                              </p:par>
                            </p:childTnLst>
                          </p:cTn>
                        </p:par>
                        <p:par>
                          <p:cTn id="160" fill="hold">
                            <p:stCondLst>
                              <p:cond delay="16000"/>
                            </p:stCondLst>
                            <p:childTnLst>
                              <p:par>
                                <p:cTn id="161" presetID="49" presetClass="entr" presetSubtype="0" decel="100000" fill="hold" grpId="0" nodeType="after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p:cTn id="163" dur="500" fill="hold"/>
                                        <p:tgtEl>
                                          <p:spTgt spid="30"/>
                                        </p:tgtEl>
                                        <p:attrNameLst>
                                          <p:attrName>ppt_w</p:attrName>
                                        </p:attrNameLst>
                                      </p:cBhvr>
                                      <p:tavLst>
                                        <p:tav tm="0">
                                          <p:val>
                                            <p:fltVal val="0"/>
                                          </p:val>
                                        </p:tav>
                                        <p:tav tm="100000">
                                          <p:val>
                                            <p:strVal val="#ppt_w"/>
                                          </p:val>
                                        </p:tav>
                                      </p:tavLst>
                                    </p:anim>
                                    <p:anim calcmode="lin" valueType="num">
                                      <p:cBhvr>
                                        <p:cTn id="164" dur="500" fill="hold"/>
                                        <p:tgtEl>
                                          <p:spTgt spid="30"/>
                                        </p:tgtEl>
                                        <p:attrNameLst>
                                          <p:attrName>ppt_h</p:attrName>
                                        </p:attrNameLst>
                                      </p:cBhvr>
                                      <p:tavLst>
                                        <p:tav tm="0">
                                          <p:val>
                                            <p:fltVal val="0"/>
                                          </p:val>
                                        </p:tav>
                                        <p:tav tm="100000">
                                          <p:val>
                                            <p:strVal val="#ppt_h"/>
                                          </p:val>
                                        </p:tav>
                                      </p:tavLst>
                                    </p:anim>
                                    <p:anim calcmode="lin" valueType="num">
                                      <p:cBhvr>
                                        <p:cTn id="165" dur="500" fill="hold"/>
                                        <p:tgtEl>
                                          <p:spTgt spid="30"/>
                                        </p:tgtEl>
                                        <p:attrNameLst>
                                          <p:attrName>style.rotation</p:attrName>
                                        </p:attrNameLst>
                                      </p:cBhvr>
                                      <p:tavLst>
                                        <p:tav tm="0">
                                          <p:val>
                                            <p:fltVal val="360"/>
                                          </p:val>
                                        </p:tav>
                                        <p:tav tm="100000">
                                          <p:val>
                                            <p:fltVal val="0"/>
                                          </p:val>
                                        </p:tav>
                                      </p:tavLst>
                                    </p:anim>
                                    <p:animEffect transition="in" filter="fade">
                                      <p:cBhvr>
                                        <p:cTn id="166" dur="500"/>
                                        <p:tgtEl>
                                          <p:spTgt spid="30"/>
                                        </p:tgtEl>
                                      </p:cBhvr>
                                    </p:animEffect>
                                  </p:childTnLst>
                                </p:cTn>
                              </p:par>
                            </p:childTnLst>
                          </p:cTn>
                        </p:par>
                        <p:par>
                          <p:cTn id="167" fill="hold">
                            <p:stCondLst>
                              <p:cond delay="16500"/>
                            </p:stCondLst>
                            <p:childTnLst>
                              <p:par>
                                <p:cTn id="168" presetID="22" presetClass="entr" presetSubtype="4" fill="hold" grpId="0" nodeType="afterEffect">
                                  <p:stCondLst>
                                    <p:cond delay="0"/>
                                  </p:stCondLst>
                                  <p:childTnLst>
                                    <p:set>
                                      <p:cBhvr>
                                        <p:cTn id="169" dur="1" fill="hold">
                                          <p:stCondLst>
                                            <p:cond delay="0"/>
                                          </p:stCondLst>
                                        </p:cTn>
                                        <p:tgtEl>
                                          <p:spTgt spid="31"/>
                                        </p:tgtEl>
                                        <p:attrNameLst>
                                          <p:attrName>style.visibility</p:attrName>
                                        </p:attrNameLst>
                                      </p:cBhvr>
                                      <p:to>
                                        <p:strVal val="visible"/>
                                      </p:to>
                                    </p:set>
                                    <p:animEffect transition="in" filter="wipe(down)">
                                      <p:cBhvr>
                                        <p:cTn id="170" dur="500"/>
                                        <p:tgtEl>
                                          <p:spTgt spid="31"/>
                                        </p:tgtEl>
                                      </p:cBhvr>
                                    </p:animEffect>
                                  </p:childTnLst>
                                </p:cTn>
                              </p:par>
                            </p:childTnLst>
                          </p:cTn>
                        </p:par>
                        <p:par>
                          <p:cTn id="171" fill="hold">
                            <p:stCondLst>
                              <p:cond delay="17000"/>
                            </p:stCondLst>
                            <p:childTnLst>
                              <p:par>
                                <p:cTn id="172" presetID="10" presetClass="entr" presetSubtype="0" fill="hold" grpId="0" nodeType="after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fade">
                                      <p:cBhvr>
                                        <p:cTn id="174" dur="500"/>
                                        <p:tgtEl>
                                          <p:spTgt spid="32"/>
                                        </p:tgtEl>
                                      </p:cBhvr>
                                    </p:animEffect>
                                  </p:childTnLst>
                                </p:cTn>
                              </p:par>
                            </p:childTnLst>
                          </p:cTn>
                        </p:par>
                        <p:par>
                          <p:cTn id="175" fill="hold">
                            <p:stCondLst>
                              <p:cond delay="17500"/>
                            </p:stCondLst>
                            <p:childTnLst>
                              <p:par>
                                <p:cTn id="176" presetID="2" presetClass="entr" presetSubtype="2" decel="98000" fill="hold" grpId="0" nodeType="afterEffect">
                                  <p:stCondLst>
                                    <p:cond delay="0"/>
                                  </p:stCondLst>
                                  <p:childTnLst>
                                    <p:set>
                                      <p:cBhvr>
                                        <p:cTn id="177" dur="1" fill="hold">
                                          <p:stCondLst>
                                            <p:cond delay="0"/>
                                          </p:stCondLst>
                                        </p:cTn>
                                        <p:tgtEl>
                                          <p:spTgt spid="42">
                                            <p:txEl>
                                              <p:pRg st="0" end="0"/>
                                            </p:txEl>
                                          </p:spTgt>
                                        </p:tgtEl>
                                        <p:attrNameLst>
                                          <p:attrName>style.visibility</p:attrName>
                                        </p:attrNameLst>
                                      </p:cBhvr>
                                      <p:to>
                                        <p:strVal val="visible"/>
                                      </p:to>
                                    </p:set>
                                    <p:anim calcmode="lin" valueType="num">
                                      <p:cBhvr additive="base">
                                        <p:cTn id="178" dur="7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179" dur="750" fill="hold"/>
                                        <p:tgtEl>
                                          <p:spTgt spid="42">
                                            <p:txEl>
                                              <p:pRg st="0" end="0"/>
                                            </p:txEl>
                                          </p:spTgt>
                                        </p:tgtEl>
                                        <p:attrNameLst>
                                          <p:attrName>ppt_y</p:attrName>
                                        </p:attrNameLst>
                                      </p:cBhvr>
                                      <p:tavLst>
                                        <p:tav tm="0">
                                          <p:val>
                                            <p:strVal val="#ppt_y"/>
                                          </p:val>
                                        </p:tav>
                                        <p:tav tm="100000">
                                          <p:val>
                                            <p:strVal val="#ppt_y"/>
                                          </p:val>
                                        </p:tav>
                                      </p:tavLst>
                                    </p:anim>
                                  </p:childTnLst>
                                </p:cTn>
                              </p:par>
                              <p:par>
                                <p:cTn id="180" presetID="2" presetClass="entr" presetSubtype="2" decel="98000" fill="hold" grpId="0" nodeType="withEffect">
                                  <p:stCondLst>
                                    <p:cond delay="0"/>
                                  </p:stCondLst>
                                  <p:childTnLst>
                                    <p:set>
                                      <p:cBhvr>
                                        <p:cTn id="181" dur="1" fill="hold">
                                          <p:stCondLst>
                                            <p:cond delay="0"/>
                                          </p:stCondLst>
                                        </p:cTn>
                                        <p:tgtEl>
                                          <p:spTgt spid="44"/>
                                        </p:tgtEl>
                                        <p:attrNameLst>
                                          <p:attrName>style.visibility</p:attrName>
                                        </p:attrNameLst>
                                      </p:cBhvr>
                                      <p:to>
                                        <p:strVal val="visible"/>
                                      </p:to>
                                    </p:set>
                                    <p:anim calcmode="lin" valueType="num">
                                      <p:cBhvr additive="base">
                                        <p:cTn id="182" dur="750" fill="hold"/>
                                        <p:tgtEl>
                                          <p:spTgt spid="44"/>
                                        </p:tgtEl>
                                        <p:attrNameLst>
                                          <p:attrName>ppt_x</p:attrName>
                                        </p:attrNameLst>
                                      </p:cBhvr>
                                      <p:tavLst>
                                        <p:tav tm="0">
                                          <p:val>
                                            <p:strVal val="1+#ppt_w/2"/>
                                          </p:val>
                                        </p:tav>
                                        <p:tav tm="100000">
                                          <p:val>
                                            <p:strVal val="#ppt_x"/>
                                          </p:val>
                                        </p:tav>
                                      </p:tavLst>
                                    </p:anim>
                                    <p:anim calcmode="lin" valueType="num">
                                      <p:cBhvr additive="base">
                                        <p:cTn id="183" dur="750" fill="hold"/>
                                        <p:tgtEl>
                                          <p:spTgt spid="44"/>
                                        </p:tgtEl>
                                        <p:attrNameLst>
                                          <p:attrName>ppt_y</p:attrName>
                                        </p:attrNameLst>
                                      </p:cBhvr>
                                      <p:tavLst>
                                        <p:tav tm="0">
                                          <p:val>
                                            <p:strVal val="#ppt_y"/>
                                          </p:val>
                                        </p:tav>
                                        <p:tav tm="100000">
                                          <p:val>
                                            <p:strVal val="#ppt_y"/>
                                          </p:val>
                                        </p:tav>
                                      </p:tavLst>
                                    </p:anim>
                                  </p:childTnLst>
                                </p:cTn>
                              </p:par>
                            </p:childTnLst>
                          </p:cTn>
                        </p:par>
                        <p:par>
                          <p:cTn id="184" fill="hold">
                            <p:stCondLst>
                              <p:cond delay="18250"/>
                            </p:stCondLst>
                            <p:childTnLst>
                              <p:par>
                                <p:cTn id="185" presetID="22" presetClass="entr" presetSubtype="8" fill="hold" grpId="0" nodeType="afterEffect">
                                  <p:stCondLst>
                                    <p:cond delay="0"/>
                                  </p:stCondLst>
                                  <p:childTnLst>
                                    <p:set>
                                      <p:cBhvr>
                                        <p:cTn id="186" dur="1" fill="hold">
                                          <p:stCondLst>
                                            <p:cond delay="0"/>
                                          </p:stCondLst>
                                        </p:cTn>
                                        <p:tgtEl>
                                          <p:spTgt spid="43">
                                            <p:txEl>
                                              <p:pRg st="0" end="0"/>
                                            </p:txEl>
                                          </p:spTgt>
                                        </p:tgtEl>
                                        <p:attrNameLst>
                                          <p:attrName>style.visibility</p:attrName>
                                        </p:attrNameLst>
                                      </p:cBhvr>
                                      <p:to>
                                        <p:strVal val="visible"/>
                                      </p:to>
                                    </p:set>
                                    <p:animEffect transition="in" filter="wipe(left)">
                                      <p:cBhvr>
                                        <p:cTn id="187" dur="500"/>
                                        <p:tgtEl>
                                          <p:spTgt spid="43">
                                            <p:txEl>
                                              <p:pRg st="0" end="0"/>
                                            </p:txEl>
                                          </p:spTgt>
                                        </p:tgtEl>
                                      </p:cBhvr>
                                    </p:animEffect>
                                  </p:childTnLst>
                                </p:cTn>
                              </p:par>
                            </p:childTnLst>
                          </p:cTn>
                        </p:par>
                        <p:par>
                          <p:cTn id="188" fill="hold">
                            <p:stCondLst>
                              <p:cond delay="18750"/>
                            </p:stCondLst>
                            <p:childTnLst>
                              <p:par>
                                <p:cTn id="189" presetID="10" presetClass="entr" presetSubtype="0" fill="hold" grpId="0" nodeType="afterEffect">
                                  <p:stCondLst>
                                    <p:cond delay="0"/>
                                  </p:stCondLst>
                                  <p:childTnLst>
                                    <p:set>
                                      <p:cBhvr>
                                        <p:cTn id="190" dur="1" fill="hold">
                                          <p:stCondLst>
                                            <p:cond delay="0"/>
                                          </p:stCondLst>
                                        </p:cTn>
                                        <p:tgtEl>
                                          <p:spTgt spid="33"/>
                                        </p:tgtEl>
                                        <p:attrNameLst>
                                          <p:attrName>style.visibility</p:attrName>
                                        </p:attrNameLst>
                                      </p:cBhvr>
                                      <p:to>
                                        <p:strVal val="visible"/>
                                      </p:to>
                                    </p:set>
                                    <p:animEffect transition="in" filter="fade">
                                      <p:cBhvr>
                                        <p:cTn id="191" dur="500"/>
                                        <p:tgtEl>
                                          <p:spTgt spid="33"/>
                                        </p:tgtEl>
                                      </p:cBhvr>
                                    </p:animEffect>
                                  </p:childTnLst>
                                </p:cTn>
                              </p:par>
                            </p:childTnLst>
                          </p:cTn>
                        </p:par>
                        <p:par>
                          <p:cTn id="192" fill="hold">
                            <p:stCondLst>
                              <p:cond delay="19250"/>
                            </p:stCondLst>
                            <p:childTnLst>
                              <p:par>
                                <p:cTn id="193" presetID="22" presetClass="entr" presetSubtype="8" fill="hold" grpId="0" nodeType="afterEffect">
                                  <p:stCondLst>
                                    <p:cond delay="0"/>
                                  </p:stCondLst>
                                  <p:childTnLst>
                                    <p:set>
                                      <p:cBhvr>
                                        <p:cTn id="194" dur="1" fill="hold">
                                          <p:stCondLst>
                                            <p:cond delay="0"/>
                                          </p:stCondLst>
                                        </p:cTn>
                                        <p:tgtEl>
                                          <p:spTgt spid="54"/>
                                        </p:tgtEl>
                                        <p:attrNameLst>
                                          <p:attrName>style.visibility</p:attrName>
                                        </p:attrNameLst>
                                      </p:cBhvr>
                                      <p:to>
                                        <p:strVal val="visible"/>
                                      </p:to>
                                    </p:set>
                                    <p:animEffect transition="in" filter="wipe(left)">
                                      <p:cBhvr>
                                        <p:cTn id="19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build="p">
        <p:tmplLst>
          <p:tmpl lvl="1">
            <p:tnLst>
              <p:par>
                <p:cTn presetID="2" presetClass="entr" presetSubtype="2"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8" grpId="0" build="p">
        <p:tmplLst>
          <p:tmpl lvl="1">
            <p:tnLst>
              <p:par>
                <p:cTn presetID="2" presetClass="entr" presetSubtype="2" decel="98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animBg="1"/>
      <p:bldP spid="42" grpId="0" build="p">
        <p:tmplLst>
          <p:tmpl lvl="1">
            <p:tnLst>
              <p:par>
                <p:cTn presetID="2" presetClass="entr" presetSubtype="2" decel="98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1+#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P spid="46" grpId="0" build="p">
        <p:tmplLst>
          <p:tmpl lvl="1">
            <p:tnLst>
              <p:par>
                <p:cTn presetID="2" presetClass="entr" presetSubtype="2" decel="9800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1+#ppt_w/2"/>
                          </p:val>
                        </p:tav>
                        <p:tav tm="100000">
                          <p:val>
                            <p:strVal val="#ppt_x"/>
                          </p:val>
                        </p:tav>
                      </p:tavLst>
                    </p:anim>
                    <p:anim calcmode="lin" valueType="num">
                      <p:cBhvr additive="base">
                        <p:cTn dur="75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2" presetClass="entr" presetSubtype="8"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animBg="1"/>
      <p:bldP spid="50" grpId="0" build="p">
        <p:tmplLst>
          <p:tmpl lvl="1">
            <p:tnLst>
              <p:par>
                <p:cTn presetID="2" presetClass="entr" presetSubtype="2" decel="98000"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750" fill="hold"/>
                        <p:tgtEl>
                          <p:spTgt spid="50"/>
                        </p:tgtEl>
                        <p:attrNameLst>
                          <p:attrName>ppt_x</p:attrName>
                        </p:attrNameLst>
                      </p:cBhvr>
                      <p:tavLst>
                        <p:tav tm="0">
                          <p:val>
                            <p:strVal val="1+#ppt_w/2"/>
                          </p:val>
                        </p:tav>
                        <p:tav tm="100000">
                          <p:val>
                            <p:strVal val="#ppt_x"/>
                          </p:val>
                        </p:tav>
                      </p:tavLst>
                    </p:anim>
                    <p:anim calcmode="lin" valueType="num">
                      <p:cBhvr additive="base">
                        <p:cTn dur="75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animBg="1"/>
      <p:bldP spid="5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8" name="Freeform 57"/>
          <p:cNvSpPr/>
          <p:nvPr/>
        </p:nvSpPr>
        <p:spPr>
          <a:xfrm>
            <a:off x="4024165" y="2092719"/>
            <a:ext cx="4002631" cy="605405"/>
          </a:xfrm>
          <a:custGeom>
            <a:avLst/>
            <a:gdLst>
              <a:gd name="connsiteX0" fmla="*/ 302728 w 4002631"/>
              <a:gd name="connsiteY0" fmla="*/ 0 h 605405"/>
              <a:gd name="connsiteX1" fmla="*/ 302738 w 4002631"/>
              <a:gd name="connsiteY1" fmla="*/ 1 h 605405"/>
              <a:gd name="connsiteX2" fmla="*/ 3699903 w 4002631"/>
              <a:gd name="connsiteY2" fmla="*/ 1 h 605405"/>
              <a:gd name="connsiteX3" fmla="*/ 4002631 w 4002631"/>
              <a:gd name="connsiteY3" fmla="*/ 302703 h 605405"/>
              <a:gd name="connsiteX4" fmla="*/ 3699903 w 4002631"/>
              <a:gd name="connsiteY4" fmla="*/ 605405 h 605405"/>
              <a:gd name="connsiteX5" fmla="*/ 3699893 w 4002631"/>
              <a:gd name="connsiteY5" fmla="*/ 605404 h 605405"/>
              <a:gd name="connsiteX6" fmla="*/ 302728 w 4002631"/>
              <a:gd name="connsiteY6" fmla="*/ 605404 h 605405"/>
              <a:gd name="connsiteX7" fmla="*/ 0 w 4002631"/>
              <a:gd name="connsiteY7" fmla="*/ 302702 h 605405"/>
              <a:gd name="connsiteX8" fmla="*/ 302728 w 4002631"/>
              <a:gd name="connsiteY8" fmla="*/ 0 h 6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2631" h="605405">
                <a:moveTo>
                  <a:pt x="302728" y="0"/>
                </a:moveTo>
                <a:lnTo>
                  <a:pt x="302738" y="1"/>
                </a:lnTo>
                <a:lnTo>
                  <a:pt x="3699903" y="1"/>
                </a:lnTo>
                <a:cubicBezTo>
                  <a:pt x="3867095" y="1"/>
                  <a:pt x="4002631" y="135525"/>
                  <a:pt x="4002631" y="302703"/>
                </a:cubicBezTo>
                <a:cubicBezTo>
                  <a:pt x="4002631" y="469881"/>
                  <a:pt x="3867095" y="605405"/>
                  <a:pt x="3699903" y="605405"/>
                </a:cubicBezTo>
                <a:lnTo>
                  <a:pt x="3699893" y="605404"/>
                </a:lnTo>
                <a:lnTo>
                  <a:pt x="302728" y="605404"/>
                </a:lnTo>
                <a:cubicBezTo>
                  <a:pt x="135536" y="605404"/>
                  <a:pt x="0" y="469880"/>
                  <a:pt x="0" y="302702"/>
                </a:cubicBezTo>
                <a:cubicBezTo>
                  <a:pt x="0" y="135524"/>
                  <a:pt x="135536" y="0"/>
                  <a:pt x="302728" y="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200"/>
          </a:p>
        </p:txBody>
      </p:sp>
      <p:sp>
        <p:nvSpPr>
          <p:cNvPr id="61" name="Freeform 60"/>
          <p:cNvSpPr/>
          <p:nvPr userDrawn="1"/>
        </p:nvSpPr>
        <p:spPr>
          <a:xfrm>
            <a:off x="5514862" y="3385733"/>
            <a:ext cx="4002631" cy="605408"/>
          </a:xfrm>
          <a:custGeom>
            <a:avLst/>
            <a:gdLst>
              <a:gd name="connsiteX0" fmla="*/ 302728 w 4002631"/>
              <a:gd name="connsiteY0" fmla="*/ 0 h 605408"/>
              <a:gd name="connsiteX1" fmla="*/ 302778 w 4002631"/>
              <a:gd name="connsiteY1" fmla="*/ 5 h 605408"/>
              <a:gd name="connsiteX2" fmla="*/ 3699883 w 4002631"/>
              <a:gd name="connsiteY2" fmla="*/ 5 h 605408"/>
              <a:gd name="connsiteX3" fmla="*/ 3699903 w 4002631"/>
              <a:gd name="connsiteY3" fmla="*/ 3 h 605408"/>
              <a:gd name="connsiteX4" fmla="*/ 4002631 w 4002631"/>
              <a:gd name="connsiteY4" fmla="*/ 302705 h 605408"/>
              <a:gd name="connsiteX5" fmla="*/ 3699903 w 4002631"/>
              <a:gd name="connsiteY5" fmla="*/ 605407 h 605408"/>
              <a:gd name="connsiteX6" fmla="*/ 3699903 w 4002631"/>
              <a:gd name="connsiteY6" fmla="*/ 605408 h 605408"/>
              <a:gd name="connsiteX7" fmla="*/ 302728 w 4002631"/>
              <a:gd name="connsiteY7" fmla="*/ 605408 h 605408"/>
              <a:gd name="connsiteX8" fmla="*/ 302728 w 4002631"/>
              <a:gd name="connsiteY8" fmla="*/ 605404 h 605408"/>
              <a:gd name="connsiteX9" fmla="*/ 0 w 4002631"/>
              <a:gd name="connsiteY9" fmla="*/ 302702 h 605408"/>
              <a:gd name="connsiteX10" fmla="*/ 302728 w 4002631"/>
              <a:gd name="connsiteY10" fmla="*/ 0 h 6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631" h="605408">
                <a:moveTo>
                  <a:pt x="302728" y="0"/>
                </a:moveTo>
                <a:lnTo>
                  <a:pt x="302778" y="5"/>
                </a:lnTo>
                <a:lnTo>
                  <a:pt x="3699883" y="5"/>
                </a:lnTo>
                <a:lnTo>
                  <a:pt x="3699903" y="3"/>
                </a:lnTo>
                <a:cubicBezTo>
                  <a:pt x="3867095" y="3"/>
                  <a:pt x="4002631" y="135527"/>
                  <a:pt x="4002631" y="302705"/>
                </a:cubicBezTo>
                <a:cubicBezTo>
                  <a:pt x="4002631" y="469883"/>
                  <a:pt x="3867095" y="605407"/>
                  <a:pt x="3699903" y="605407"/>
                </a:cubicBezTo>
                <a:lnTo>
                  <a:pt x="3699903" y="605408"/>
                </a:lnTo>
                <a:lnTo>
                  <a:pt x="302728" y="605408"/>
                </a:lnTo>
                <a:lnTo>
                  <a:pt x="302728" y="605404"/>
                </a:lnTo>
                <a:cubicBezTo>
                  <a:pt x="135536" y="605404"/>
                  <a:pt x="0" y="469880"/>
                  <a:pt x="0" y="302702"/>
                </a:cubicBezTo>
                <a:cubicBezTo>
                  <a:pt x="0" y="135524"/>
                  <a:pt x="135536" y="0"/>
                  <a:pt x="302728" y="0"/>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200"/>
          </a:p>
        </p:txBody>
      </p:sp>
      <p:sp>
        <p:nvSpPr>
          <p:cNvPr id="13" name="テキスト プレースホルダー 6"/>
          <p:cNvSpPr>
            <a:spLocks noGrp="1"/>
          </p:cNvSpPr>
          <p:nvPr userDrawn="1">
            <p:ph type="body" sz="quarter" idx="25" hasCustomPrompt="1"/>
          </p:nvPr>
        </p:nvSpPr>
        <p:spPr>
          <a:xfrm>
            <a:off x="6243103" y="3454852"/>
            <a:ext cx="2926334" cy="480053"/>
          </a:xfrm>
        </p:spPr>
        <p:txBody>
          <a:bodyPr anchor="ctr">
            <a:noAutofit/>
          </a:bodyPr>
          <a:lstStyle>
            <a:lvl1pPr marL="342900" indent="-342900" algn="r">
              <a:buClr>
                <a:schemeClr val="tx1"/>
              </a:buClr>
              <a:buFont typeface="Courier New" panose="02070309020205020404" pitchFamily="49" charset="0"/>
              <a:buChar char="o"/>
              <a:defRPr sz="1867" i="0" baseline="0">
                <a:solidFill>
                  <a:schemeClr val="tx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userDrawn="1">
            <p:ph type="body" sz="quarter" idx="26" hasCustomPrompt="1"/>
          </p:nvPr>
        </p:nvSpPr>
        <p:spPr>
          <a:xfrm>
            <a:off x="1329412" y="3129621"/>
            <a:ext cx="3306636" cy="1130516"/>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2" name="Freeform 61"/>
          <p:cNvSpPr/>
          <p:nvPr userDrawn="1"/>
        </p:nvSpPr>
        <p:spPr>
          <a:xfrm>
            <a:off x="509245" y="4682732"/>
            <a:ext cx="4002631" cy="605408"/>
          </a:xfrm>
          <a:custGeom>
            <a:avLst/>
            <a:gdLst>
              <a:gd name="connsiteX0" fmla="*/ 302728 w 4002631"/>
              <a:gd name="connsiteY0" fmla="*/ 0 h 605408"/>
              <a:gd name="connsiteX1" fmla="*/ 302778 w 4002631"/>
              <a:gd name="connsiteY1" fmla="*/ 5 h 605408"/>
              <a:gd name="connsiteX2" fmla="*/ 3699883 w 4002631"/>
              <a:gd name="connsiteY2" fmla="*/ 5 h 605408"/>
              <a:gd name="connsiteX3" fmla="*/ 3699903 w 4002631"/>
              <a:gd name="connsiteY3" fmla="*/ 3 h 605408"/>
              <a:gd name="connsiteX4" fmla="*/ 4002631 w 4002631"/>
              <a:gd name="connsiteY4" fmla="*/ 302705 h 605408"/>
              <a:gd name="connsiteX5" fmla="*/ 3699903 w 4002631"/>
              <a:gd name="connsiteY5" fmla="*/ 605407 h 605408"/>
              <a:gd name="connsiteX6" fmla="*/ 3699903 w 4002631"/>
              <a:gd name="connsiteY6" fmla="*/ 605408 h 605408"/>
              <a:gd name="connsiteX7" fmla="*/ 302728 w 4002631"/>
              <a:gd name="connsiteY7" fmla="*/ 605408 h 605408"/>
              <a:gd name="connsiteX8" fmla="*/ 302728 w 4002631"/>
              <a:gd name="connsiteY8" fmla="*/ 605404 h 605408"/>
              <a:gd name="connsiteX9" fmla="*/ 302728 w 4002631"/>
              <a:gd name="connsiteY9" fmla="*/ 605404 h 605408"/>
              <a:gd name="connsiteX10" fmla="*/ 0 w 4002631"/>
              <a:gd name="connsiteY10" fmla="*/ 302702 h 605408"/>
              <a:gd name="connsiteX11" fmla="*/ 302728 w 4002631"/>
              <a:gd name="connsiteY11" fmla="*/ 0 h 6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2631" h="605408">
                <a:moveTo>
                  <a:pt x="302728" y="0"/>
                </a:moveTo>
                <a:lnTo>
                  <a:pt x="302778" y="5"/>
                </a:lnTo>
                <a:lnTo>
                  <a:pt x="3699883" y="5"/>
                </a:lnTo>
                <a:lnTo>
                  <a:pt x="3699903" y="3"/>
                </a:lnTo>
                <a:cubicBezTo>
                  <a:pt x="3867095" y="3"/>
                  <a:pt x="4002631" y="135527"/>
                  <a:pt x="4002631" y="302705"/>
                </a:cubicBezTo>
                <a:cubicBezTo>
                  <a:pt x="4002631" y="469883"/>
                  <a:pt x="3867095" y="605407"/>
                  <a:pt x="3699903" y="605407"/>
                </a:cubicBezTo>
                <a:lnTo>
                  <a:pt x="3699903" y="605408"/>
                </a:lnTo>
                <a:lnTo>
                  <a:pt x="302728" y="605408"/>
                </a:lnTo>
                <a:lnTo>
                  <a:pt x="302728" y="605404"/>
                </a:lnTo>
                <a:lnTo>
                  <a:pt x="302728" y="605404"/>
                </a:lnTo>
                <a:cubicBezTo>
                  <a:pt x="135536" y="605404"/>
                  <a:pt x="0" y="469880"/>
                  <a:pt x="0" y="302702"/>
                </a:cubicBezTo>
                <a:cubicBezTo>
                  <a:pt x="0" y="135524"/>
                  <a:pt x="135536" y="0"/>
                  <a:pt x="302728" y="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171450" indent="-171450" algn="ctr">
              <a:buClr>
                <a:schemeClr val="tx1"/>
              </a:buClr>
              <a:buFont typeface="Courier New" panose="02070309020205020404" pitchFamily="49" charset="0"/>
              <a:buChar char="o"/>
            </a:pPr>
            <a:endParaRPr kumimoji="1" lang="ja-JP" altLang="en-US" sz="1200">
              <a:solidFill>
                <a:schemeClr val="tx1"/>
              </a:solidFill>
              <a:latin typeface="+mn-lt"/>
            </a:endParaRPr>
          </a:p>
        </p:txBody>
      </p:sp>
      <p:sp>
        <p:nvSpPr>
          <p:cNvPr id="19" name="タイトル 1"/>
          <p:cNvSpPr>
            <a:spLocks noGrp="1"/>
          </p:cNvSpPr>
          <p:nvPr userDrawn="1">
            <p:ph type="title" hasCustomPrompt="1"/>
          </p:nvPr>
        </p:nvSpPr>
        <p:spPr>
          <a:xfrm>
            <a:off x="2048598" y="164638"/>
            <a:ext cx="9567208" cy="802101"/>
          </a:xfrm>
        </p:spPr>
        <p:txBody>
          <a:bodyPr/>
          <a:lstStyle/>
          <a:p>
            <a:r>
              <a:rPr kumimoji="1" lang="en-US" altLang="ja-JP" dirty="0"/>
              <a:t>Slide Title Goes Here</a:t>
            </a:r>
            <a:endParaRPr kumimoji="1" lang="ja-JP" altLang="en-US" dirty="0"/>
          </a:p>
        </p:txBody>
      </p:sp>
      <p:sp>
        <p:nvSpPr>
          <p:cNvPr id="20" name="スライド番号プレースホルダー 3"/>
          <p:cNvSpPr txBox="1">
            <a:spLocks/>
          </p:cNvSpPr>
          <p:nvPr userDrawn="1"/>
        </p:nvSpPr>
        <p:spPr>
          <a:xfrm>
            <a:off x="11435106" y="6288526"/>
            <a:ext cx="720142" cy="365125"/>
          </a:xfrm>
          <a:prstGeom prst="rect">
            <a:avLst/>
          </a:prstGeom>
        </p:spPr>
        <p:txBody>
          <a:bodyPr vert="horz" lIns="91440" tIns="45720" rIns="91440" bIns="10800" rtlCol="0" anchor="b"/>
          <a:lstStyle>
            <a:defPPr>
              <a:defRPr lang="en-US"/>
            </a:defPPr>
            <a:lvl1pPr marL="0" algn="r" defTabSz="457200" rtl="0" eaLnBrk="1" latinLnBrk="0" hangingPunct="1">
              <a:defRPr sz="2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テキスト プレースホルダー 6"/>
          <p:cNvSpPr>
            <a:spLocks noGrp="1"/>
          </p:cNvSpPr>
          <p:nvPr userDrawn="1">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2" name="正方形/長方形 7"/>
          <p:cNvSpPr/>
          <p:nvPr userDrawn="1"/>
        </p:nvSpPr>
        <p:spPr>
          <a:xfrm>
            <a:off x="2160188"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50" name="直線コネクタ 96"/>
          <p:cNvCxnSpPr/>
          <p:nvPr userDrawn="1"/>
        </p:nvCxnSpPr>
        <p:spPr>
          <a:xfrm flipH="1">
            <a:off x="2116300" y="1643371"/>
            <a:ext cx="6582505" cy="48746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1" name="円/楕円 97"/>
          <p:cNvSpPr/>
          <p:nvPr userDrawn="1"/>
        </p:nvSpPr>
        <p:spPr>
          <a:xfrm>
            <a:off x="4072367" y="4848671"/>
            <a:ext cx="273562" cy="273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円/楕円 100"/>
          <p:cNvSpPr/>
          <p:nvPr userDrawn="1"/>
        </p:nvSpPr>
        <p:spPr>
          <a:xfrm>
            <a:off x="7588032" y="2258651"/>
            <a:ext cx="273562" cy="27353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a:p>
        </p:txBody>
      </p:sp>
      <p:sp>
        <p:nvSpPr>
          <p:cNvPr id="53" name="テキスト プレースホルダー 6"/>
          <p:cNvSpPr>
            <a:spLocks noGrp="1"/>
          </p:cNvSpPr>
          <p:nvPr userDrawn="1">
            <p:ph type="body" sz="quarter" idx="21" hasCustomPrompt="1"/>
          </p:nvPr>
        </p:nvSpPr>
        <p:spPr>
          <a:xfrm>
            <a:off x="891027" y="4760098"/>
            <a:ext cx="2926334" cy="480053"/>
          </a:xfrm>
        </p:spPr>
        <p:txBody>
          <a:bodyPr anchor="ctr">
            <a:noAutofit/>
          </a:bodyPr>
          <a:lstStyle>
            <a:lvl1pPr algn="r">
              <a:buClr>
                <a:schemeClr val="tx1"/>
              </a:buClr>
              <a:defRPr sz="1867" i="0" baseline="0">
                <a:solidFill>
                  <a:schemeClr val="tx1"/>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userDrawn="1">
            <p:ph type="body" sz="quarter" idx="24" hasCustomPrompt="1"/>
          </p:nvPr>
        </p:nvSpPr>
        <p:spPr>
          <a:xfrm>
            <a:off x="4636048" y="4847230"/>
            <a:ext cx="3306636" cy="1130516"/>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55" name="円/楕円 99"/>
          <p:cNvSpPr/>
          <p:nvPr userDrawn="1"/>
        </p:nvSpPr>
        <p:spPr>
          <a:xfrm>
            <a:off x="5830199" y="3553661"/>
            <a:ext cx="273562"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テキスト プレースホルダー 6"/>
          <p:cNvSpPr>
            <a:spLocks noGrp="1"/>
          </p:cNvSpPr>
          <p:nvPr userDrawn="1">
            <p:ph type="body" sz="quarter" idx="27" hasCustomPrompt="1"/>
          </p:nvPr>
        </p:nvSpPr>
        <p:spPr>
          <a:xfrm>
            <a:off x="4405947" y="2170079"/>
            <a:ext cx="2926334" cy="480053"/>
          </a:xfrm>
        </p:spPr>
        <p:txBody>
          <a:bodyPr anchor="ctr">
            <a:noAutofit/>
          </a:bodyPr>
          <a:lstStyle>
            <a:lvl1pPr marL="342900" indent="-342900" algn="r">
              <a:buClr>
                <a:schemeClr val="tx1"/>
              </a:buClr>
              <a:buFont typeface="Courier New" panose="02070309020205020404" pitchFamily="49" charset="0"/>
              <a:buChar char="o"/>
              <a:defRPr sz="1867" i="0" baseline="0">
                <a:solidFill>
                  <a:schemeClr val="tx1"/>
                </a:solidFill>
                <a:latin typeface="+mn-lt"/>
              </a:defRPr>
            </a:lvl1pPr>
          </a:lstStyle>
          <a:p>
            <a:pPr lvl="0"/>
            <a:r>
              <a:rPr kumimoji="1" lang="en-US" altLang="ja-JP" dirty="0"/>
              <a:t>Text goes here</a:t>
            </a:r>
            <a:endParaRPr kumimoji="1" lang="ja-JP" altLang="en-US" dirty="0"/>
          </a:p>
        </p:txBody>
      </p:sp>
      <p:sp>
        <p:nvSpPr>
          <p:cNvPr id="57" name="テキスト プレースホルダー 6"/>
          <p:cNvSpPr>
            <a:spLocks noGrp="1"/>
          </p:cNvSpPr>
          <p:nvPr userDrawn="1">
            <p:ph type="body" sz="quarter" idx="28" hasCustomPrompt="1"/>
          </p:nvPr>
        </p:nvSpPr>
        <p:spPr>
          <a:xfrm>
            <a:off x="8128470" y="2115917"/>
            <a:ext cx="3306636" cy="1130516"/>
          </a:xfr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87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10" presetClass="entr" presetSubtype="0" fill="hold" grpId="0" nodeType="withEffect">
                                  <p:stCondLst>
                                    <p:cond delay="35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45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55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050"/>
                            </p:stCondLst>
                            <p:childTnLst>
                              <p:par>
                                <p:cTn id="18" presetID="2" presetClass="entr" presetSubtype="2" decel="10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ipe(left)">
                                      <p:cBhvr>
                                        <p:cTn id="24" dur="500"/>
                                        <p:tgtEl>
                                          <p:spTgt spid="21">
                                            <p:txEl>
                                              <p:pRg st="0" end="0"/>
                                            </p:txEl>
                                          </p:spTgt>
                                        </p:tgtEl>
                                      </p:cBhvr>
                                    </p:animEffect>
                                  </p:childTnLst>
                                </p:cTn>
                              </p:par>
                            </p:childTnLst>
                          </p:cTn>
                        </p:par>
                        <p:par>
                          <p:cTn id="25" fill="hold">
                            <p:stCondLst>
                              <p:cond delay="1550"/>
                            </p:stCondLst>
                            <p:childTnLst>
                              <p:par>
                                <p:cTn id="26" presetID="2" presetClass="entr" presetSubtype="8" decel="100000" fill="hold" grpId="0" nodeType="afterEffect">
                                  <p:stCondLst>
                                    <p:cond delay="0"/>
                                  </p:stCondLst>
                                  <p:childTnLst>
                                    <p:set>
                                      <p:cBhvr>
                                        <p:cTn id="27" dur="1" fill="hold">
                                          <p:stCondLst>
                                            <p:cond delay="0"/>
                                          </p:stCondLst>
                                        </p:cTn>
                                        <p:tgtEl>
                                          <p:spTgt spid="53">
                                            <p:txEl>
                                              <p:pRg st="0" end="0"/>
                                            </p:txEl>
                                          </p:spTgt>
                                        </p:tgtEl>
                                        <p:attrNameLst>
                                          <p:attrName>style.visibility</p:attrName>
                                        </p:attrNameLst>
                                      </p:cBhvr>
                                      <p:to>
                                        <p:strVal val="visible"/>
                                      </p:to>
                                    </p:set>
                                    <p:anim calcmode="lin" valueType="num">
                                      <p:cBhvr additive="base">
                                        <p:cTn id="28"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050"/>
                            </p:stCondLst>
                            <p:childTnLst>
                              <p:par>
                                <p:cTn id="31" presetID="22" presetClass="entr" presetSubtype="8" fill="hold" grpId="0" nodeType="afterEffect">
                                  <p:stCondLst>
                                    <p:cond delay="0"/>
                                  </p:stCondLst>
                                  <p:childTnLst>
                                    <p:set>
                                      <p:cBhvr>
                                        <p:cTn id="32" dur="1" fill="hold">
                                          <p:stCondLst>
                                            <p:cond delay="0"/>
                                          </p:stCondLst>
                                        </p:cTn>
                                        <p:tgtEl>
                                          <p:spTgt spid="54">
                                            <p:txEl>
                                              <p:pRg st="0" end="0"/>
                                            </p:txEl>
                                          </p:spTgt>
                                        </p:tgtEl>
                                        <p:attrNameLst>
                                          <p:attrName>style.visibility</p:attrName>
                                        </p:attrNameLst>
                                      </p:cBhvr>
                                      <p:to>
                                        <p:strVal val="visible"/>
                                      </p:to>
                                    </p:set>
                                    <p:animEffect transition="in" filter="wipe(left)">
                                      <p:cBhvr>
                                        <p:cTn id="33" dur="500"/>
                                        <p:tgtEl>
                                          <p:spTgt spid="54">
                                            <p:txEl>
                                              <p:pRg st="0" end="0"/>
                                            </p:txEl>
                                          </p:spTgt>
                                        </p:tgtEl>
                                      </p:cBhvr>
                                    </p:animEffect>
                                  </p:childTnLst>
                                </p:cTn>
                              </p:par>
                            </p:childTnLst>
                          </p:cTn>
                        </p:par>
                        <p:par>
                          <p:cTn id="34" fill="hold">
                            <p:stCondLst>
                              <p:cond delay="2550"/>
                            </p:stCondLst>
                            <p:childTnLst>
                              <p:par>
                                <p:cTn id="35" presetID="2" presetClass="entr" presetSubtype="8" decel="100000" fill="hold" grpId="0" nodeType="afterEffect">
                                  <p:stCondLst>
                                    <p:cond delay="25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3300"/>
                            </p:stCondLst>
                            <p:childTnLst>
                              <p:par>
                                <p:cTn id="40" presetID="22" presetClass="entr" presetSubtype="8" fill="hold" grpId="0" nodeType="after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wipe(left)">
                                      <p:cBhvr>
                                        <p:cTn id="42" dur="500"/>
                                        <p:tgtEl>
                                          <p:spTgt spid="14">
                                            <p:txEl>
                                              <p:pRg st="0" end="0"/>
                                            </p:txEl>
                                          </p:spTgt>
                                        </p:tgtEl>
                                      </p:cBhvr>
                                    </p:animEffect>
                                  </p:childTnLst>
                                </p:cTn>
                              </p:par>
                            </p:childTnLst>
                          </p:cTn>
                        </p:par>
                        <p:par>
                          <p:cTn id="43" fill="hold">
                            <p:stCondLst>
                              <p:cond delay="3800"/>
                            </p:stCondLst>
                            <p:childTnLst>
                              <p:par>
                                <p:cTn id="44" presetID="2" presetClass="entr" presetSubtype="8" decel="100000" fill="hold" grpId="0" nodeType="afterEffect">
                                  <p:stCondLst>
                                    <p:cond delay="250"/>
                                  </p:stCondLst>
                                  <p:childTnLst>
                                    <p:set>
                                      <p:cBhvr>
                                        <p:cTn id="45" dur="1" fill="hold">
                                          <p:stCondLst>
                                            <p:cond delay="0"/>
                                          </p:stCondLst>
                                        </p:cTn>
                                        <p:tgtEl>
                                          <p:spTgt spid="56">
                                            <p:txEl>
                                              <p:pRg st="0" end="0"/>
                                            </p:txEl>
                                          </p:spTgt>
                                        </p:tgtEl>
                                        <p:attrNameLst>
                                          <p:attrName>style.visibility</p:attrName>
                                        </p:attrNameLst>
                                      </p:cBhvr>
                                      <p:to>
                                        <p:strVal val="visible"/>
                                      </p:to>
                                    </p:set>
                                    <p:anim calcmode="lin" valueType="num">
                                      <p:cBhvr additive="base">
                                        <p:cTn id="46"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4550"/>
                            </p:stCondLst>
                            <p:childTnLst>
                              <p:par>
                                <p:cTn id="49" presetID="22" presetClass="entr" presetSubtype="8" fill="hold" grpId="0" nodeType="afterEffect">
                                  <p:stCondLst>
                                    <p:cond delay="0"/>
                                  </p:stCondLst>
                                  <p:childTnLst>
                                    <p:set>
                                      <p:cBhvr>
                                        <p:cTn id="50" dur="1" fill="hold">
                                          <p:stCondLst>
                                            <p:cond delay="0"/>
                                          </p:stCondLst>
                                        </p:cTn>
                                        <p:tgtEl>
                                          <p:spTgt spid="57">
                                            <p:txEl>
                                              <p:pRg st="0" end="0"/>
                                            </p:txEl>
                                          </p:spTgt>
                                        </p:tgtEl>
                                        <p:attrNameLst>
                                          <p:attrName>style.visibility</p:attrName>
                                        </p:attrNameLst>
                                      </p:cBhvr>
                                      <p:to>
                                        <p:strVal val="visible"/>
                                      </p:to>
                                    </p:set>
                                    <p:animEffect transition="in" filter="wipe(left)">
                                      <p:cBhvr>
                                        <p:cTn id="51"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 presetClass="entr" presetSubtype="8" decel="10000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51" grpId="0" animBg="1"/>
      <p:bldP spid="52" grpId="0" animBg="1"/>
      <p:bldP spid="53" grpId="0" build="p">
        <p:tmplLst>
          <p:tmpl lvl="1">
            <p:tnLst>
              <p:par>
                <p:cTn presetID="2" presetClass="entr" presetSubtype="8" decel="10000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2" presetClass="entr" presetSubtype="8"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animBg="1"/>
      <p:bldP spid="56" grpId="0" build="p">
        <p:tmplLst>
          <p:tmpl lvl="1">
            <p:tnLst>
              <p:par>
                <p:cTn presetID="2" presetClass="entr" presetSubtype="8"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0-#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p">
        <p:tmplLst>
          <p:tmpl lvl="1">
            <p:tnLst>
              <p:par>
                <p:cTn presetID="22" presetClass="entr" presetSubtype="8"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653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7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063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38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15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622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22236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9/20/2022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97620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701" r:id="rId18"/>
    <p:sldLayoutId id="2147483702" r:id="rId19"/>
    <p:sldLayoutId id="2147483703" r:id="rId20"/>
    <p:sldLayoutId id="2147483704" r:id="rId21"/>
    <p:sldLayoutId id="2147483679" r:id="rId22"/>
    <p:sldLayoutId id="2147483675" r:id="rId23"/>
    <p:sldLayoutId id="2147483672" r:id="rId24"/>
    <p:sldLayoutId id="2147483673" r:id="rId25"/>
    <p:sldLayoutId id="2147483669" r:id="rId26"/>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fairviewhs.org/sites/moving-forward"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1" name="Rectangle 19">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Hands-on top of each other">
            <a:extLst>
              <a:ext uri="{FF2B5EF4-FFF2-40B4-BE49-F238E27FC236}">
                <a16:creationId xmlns:a16="http://schemas.microsoft.com/office/drawing/2014/main" id="{D94042BE-7EBD-D63C-103F-CA30933BBFBC}"/>
              </a:ext>
            </a:extLst>
          </p:cNvPr>
          <p:cNvPicPr>
            <a:picLocks noChangeAspect="1"/>
          </p:cNvPicPr>
          <p:nvPr/>
        </p:nvPicPr>
        <p:blipFill rotWithShape="1">
          <a:blip r:embed="rId4"/>
          <a:srcRect l="17074" t="6664" r="10332" b="1"/>
          <a:stretch/>
        </p:blipFill>
        <p:spPr>
          <a:xfrm>
            <a:off x="20" y="10"/>
            <a:ext cx="12191980" cy="6857990"/>
          </a:xfrm>
          <a:prstGeom prst="rect">
            <a:avLst/>
          </a:prstGeom>
        </p:spPr>
      </p:pic>
      <p:sp>
        <p:nvSpPr>
          <p:cNvPr id="32"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634067"/>
            <a:ext cx="4080932" cy="3310468"/>
          </a:xfrm>
        </p:spPr>
        <p:txBody>
          <a:bodyPr>
            <a:normAutofit/>
          </a:bodyPr>
          <a:lstStyle/>
          <a:p>
            <a:pPr algn="l"/>
            <a:r>
              <a:rPr lang="en-US" sz="5400" dirty="0">
                <a:solidFill>
                  <a:schemeClr val="bg1"/>
                </a:solidFill>
              </a:rPr>
              <a:t>From Conflict to Collaboration</a:t>
            </a:r>
          </a:p>
        </p:txBody>
      </p:sp>
      <p:sp>
        <p:nvSpPr>
          <p:cNvPr id="3" name="Subtitle 2"/>
          <p:cNvSpPr>
            <a:spLocks noGrp="1"/>
          </p:cNvSpPr>
          <p:nvPr>
            <p:ph type="subTitle" idx="1"/>
          </p:nvPr>
        </p:nvSpPr>
        <p:spPr>
          <a:xfrm>
            <a:off x="685800" y="4944534"/>
            <a:ext cx="4080933" cy="939799"/>
          </a:xfrm>
        </p:spPr>
        <p:txBody>
          <a:bodyPr>
            <a:normAutofit/>
          </a:bodyPr>
          <a:lstStyle/>
          <a:p>
            <a:pPr algn="l">
              <a:lnSpc>
                <a:spcPct val="90000"/>
              </a:lnSpc>
            </a:pPr>
            <a:r>
              <a:rPr lang="en-US" sz="1900" dirty="0">
                <a:solidFill>
                  <a:schemeClr val="bg1"/>
                </a:solidFill>
              </a:rPr>
              <a:t>Developing Collaborative Relationships by Approaching Conflict as an Opportunity </a:t>
            </a:r>
          </a:p>
        </p:txBody>
      </p:sp>
      <p:grpSp>
        <p:nvGrpSpPr>
          <p:cNvPr id="24" name="Group 23">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25"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6"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7"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8"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9"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0"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Tree>
    <p:extLst>
      <p:ext uri="{BB962C8B-B14F-4D97-AF65-F5344CB8AC3E}">
        <p14:creationId xmlns:p14="http://schemas.microsoft.com/office/powerpoint/2010/main" val="271150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hite arrows painted on the asphalt">
            <a:extLst>
              <a:ext uri="{FF2B5EF4-FFF2-40B4-BE49-F238E27FC236}">
                <a16:creationId xmlns:a16="http://schemas.microsoft.com/office/drawing/2014/main" id="{78430B2F-8F4E-15D5-54C7-07E0F8E0E94B}"/>
              </a:ext>
            </a:extLst>
          </p:cNvPr>
          <p:cNvPicPr>
            <a:picLocks noChangeAspect="1"/>
          </p:cNvPicPr>
          <p:nvPr/>
        </p:nvPicPr>
        <p:blipFill rotWithShape="1">
          <a:blip r:embed="rId3">
            <a:duotone>
              <a:schemeClr val="bg2">
                <a:shade val="45000"/>
                <a:satMod val="135000"/>
              </a:schemeClr>
              <a:prstClr val="white"/>
            </a:duotone>
            <a:alphaModFix amt="25000"/>
          </a:blip>
          <a:srcRect t="1113" b="13982"/>
          <a:stretch/>
        </p:blipFill>
        <p:spPr>
          <a:xfrm>
            <a:off x="20" y="10"/>
            <a:ext cx="12191980" cy="6857990"/>
          </a:xfrm>
          <a:prstGeom prst="rect">
            <a:avLst/>
          </a:prstGeom>
        </p:spPr>
      </p:pic>
      <p:sp>
        <p:nvSpPr>
          <p:cNvPr id="2" name="Title 1">
            <a:extLst>
              <a:ext uri="{FF2B5EF4-FFF2-40B4-BE49-F238E27FC236}">
                <a16:creationId xmlns:a16="http://schemas.microsoft.com/office/drawing/2014/main" id="{C0801B37-81FD-4E43-A524-BB5569C58144}"/>
              </a:ext>
            </a:extLst>
          </p:cNvPr>
          <p:cNvSpPr>
            <a:spLocks noGrp="1"/>
          </p:cNvSpPr>
          <p:nvPr>
            <p:ph type="title"/>
          </p:nvPr>
        </p:nvSpPr>
        <p:spPr>
          <a:xfrm>
            <a:off x="0" y="639099"/>
            <a:ext cx="4654289" cy="4965833"/>
          </a:xfrm>
        </p:spPr>
        <p:txBody>
          <a:bodyPr>
            <a:normAutofit/>
          </a:bodyPr>
          <a:lstStyle/>
          <a:p>
            <a:r>
              <a:rPr lang="en-US" sz="4400" dirty="0"/>
              <a:t>Leading the Way vs. </a:t>
            </a:r>
            <a:br>
              <a:rPr lang="en-US" sz="4400" dirty="0"/>
            </a:br>
            <a:r>
              <a:rPr lang="en-US" sz="4400" dirty="0"/>
              <a:t>Getting in the Way</a:t>
            </a:r>
          </a:p>
        </p:txBody>
      </p:sp>
      <p:cxnSp>
        <p:nvCxnSpPr>
          <p:cNvPr id="11" name="Straight Connector 10">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CAE345-1223-44BB-9FAE-03D001E19EAF}"/>
              </a:ext>
            </a:extLst>
          </p:cNvPr>
          <p:cNvSpPr>
            <a:spLocks noGrp="1"/>
          </p:cNvSpPr>
          <p:nvPr>
            <p:ph idx="1"/>
          </p:nvPr>
        </p:nvSpPr>
        <p:spPr>
          <a:xfrm>
            <a:off x="4979938" y="639099"/>
            <a:ext cx="6591346" cy="5533101"/>
          </a:xfrm>
        </p:spPr>
        <p:txBody>
          <a:bodyPr>
            <a:normAutofit/>
          </a:bodyPr>
          <a:lstStyle/>
          <a:p>
            <a:r>
              <a:rPr lang="en-US" sz="3600" dirty="0"/>
              <a:t>What’s the difference?</a:t>
            </a:r>
          </a:p>
          <a:p>
            <a:r>
              <a:rPr lang="en-US" sz="3600" dirty="0"/>
              <a:t>How do you most often “Lead the Way”?</a:t>
            </a:r>
          </a:p>
          <a:p>
            <a:r>
              <a:rPr lang="en-US" sz="3600" dirty="0"/>
              <a:t>How do you most often “Get in the Way”?</a:t>
            </a:r>
          </a:p>
        </p:txBody>
      </p:sp>
    </p:spTree>
    <p:extLst>
      <p:ext uri="{BB962C8B-B14F-4D97-AF65-F5344CB8AC3E}">
        <p14:creationId xmlns:p14="http://schemas.microsoft.com/office/powerpoint/2010/main" val="38612677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65EA7989-029B-4EFA-8386-81D9C5C05221}"/>
              </a:ext>
            </a:extLst>
          </p:cNvPr>
          <p:cNvSpPr>
            <a:spLocks noGrp="1"/>
          </p:cNvSpPr>
          <p:nvPr>
            <p:ph type="title"/>
          </p:nvPr>
        </p:nvSpPr>
        <p:spPr>
          <a:xfrm>
            <a:off x="1760706" y="685800"/>
            <a:ext cx="9742318" cy="1752599"/>
          </a:xfrm>
        </p:spPr>
        <p:txBody>
          <a:bodyPr>
            <a:normAutofit/>
          </a:bodyPr>
          <a:lstStyle/>
          <a:p>
            <a:r>
              <a:rPr lang="en-US" dirty="0"/>
              <a:t>Intentional Collaboration</a:t>
            </a:r>
          </a:p>
        </p:txBody>
      </p:sp>
      <p:graphicFrame>
        <p:nvGraphicFramePr>
          <p:cNvPr id="23" name="Text Placeholder 8">
            <a:extLst>
              <a:ext uri="{FF2B5EF4-FFF2-40B4-BE49-F238E27FC236}">
                <a16:creationId xmlns:a16="http://schemas.microsoft.com/office/drawing/2014/main" id="{C9F6E059-A501-8B5E-B4D9-0CE4C51C51D8}"/>
              </a:ext>
            </a:extLst>
          </p:cNvPr>
          <p:cNvGraphicFramePr>
            <a:graphicFrameLocks noGrp="1"/>
          </p:cNvGraphicFramePr>
          <p:nvPr>
            <p:ph idx="1"/>
            <p:extLst>
              <p:ext uri="{D42A27DB-BD31-4B8C-83A1-F6EECF244321}">
                <p14:modId xmlns:p14="http://schemas.microsoft.com/office/powerpoint/2010/main" val="1164938882"/>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02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AF41-010D-467A-9E9D-D1785D655CF7}"/>
              </a:ext>
            </a:extLst>
          </p:cNvPr>
          <p:cNvSpPr>
            <a:spLocks noGrp="1"/>
          </p:cNvSpPr>
          <p:nvPr>
            <p:ph type="title"/>
          </p:nvPr>
        </p:nvSpPr>
        <p:spPr>
          <a:xfrm>
            <a:off x="1484311" y="190502"/>
            <a:ext cx="10018713" cy="1752599"/>
          </a:xfrm>
        </p:spPr>
        <p:txBody>
          <a:bodyPr>
            <a:normAutofit/>
          </a:bodyPr>
          <a:lstStyle/>
          <a:p>
            <a:r>
              <a:rPr lang="en-US" dirty="0"/>
              <a:t>Application</a:t>
            </a:r>
          </a:p>
        </p:txBody>
      </p:sp>
      <p:pic>
        <p:nvPicPr>
          <p:cNvPr id="8" name="Graphic 7" descr="Customer Review">
            <a:extLst>
              <a:ext uri="{FF2B5EF4-FFF2-40B4-BE49-F238E27FC236}">
                <a16:creationId xmlns:a16="http://schemas.microsoft.com/office/drawing/2014/main" id="{50822C80-2BA6-6EBA-9A91-C3A090F3D7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4881" y="2299062"/>
            <a:ext cx="3047999" cy="30479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Content Placeholder 3">
            <a:extLst>
              <a:ext uri="{FF2B5EF4-FFF2-40B4-BE49-F238E27FC236}">
                <a16:creationId xmlns:a16="http://schemas.microsoft.com/office/drawing/2014/main" id="{08F2C783-1E66-4FFD-8531-A71DAC23EBE5}"/>
              </a:ext>
            </a:extLst>
          </p:cNvPr>
          <p:cNvSpPr>
            <a:spLocks noGrp="1"/>
          </p:cNvSpPr>
          <p:nvPr>
            <p:ph idx="1"/>
          </p:nvPr>
        </p:nvSpPr>
        <p:spPr>
          <a:xfrm>
            <a:off x="5833457" y="2102300"/>
            <a:ext cx="5486687" cy="3676652"/>
          </a:xfrm>
        </p:spPr>
        <p:txBody>
          <a:bodyPr anchor="t">
            <a:normAutofit/>
          </a:bodyPr>
          <a:lstStyle/>
          <a:p>
            <a:r>
              <a:rPr lang="en-US" sz="3200" dirty="0"/>
              <a:t>Find friends (small groups)</a:t>
            </a:r>
          </a:p>
          <a:p>
            <a:r>
              <a:rPr lang="en-US" sz="3200" dirty="0"/>
              <a:t>Read each scenario</a:t>
            </a:r>
          </a:p>
          <a:p>
            <a:r>
              <a:rPr lang="en-US" sz="3200" dirty="0"/>
              <a:t>Discuss how to move to collaboration</a:t>
            </a:r>
          </a:p>
          <a:p>
            <a:r>
              <a:rPr lang="en-US" sz="3200" dirty="0"/>
              <a:t>Prepare to share with large group</a:t>
            </a:r>
          </a:p>
          <a:p>
            <a:pPr marL="0" indent="0">
              <a:buNone/>
            </a:pPr>
            <a:endParaRPr lang="en-US" sz="3200" dirty="0"/>
          </a:p>
        </p:txBody>
      </p:sp>
    </p:spTree>
    <p:extLst>
      <p:ext uri="{BB962C8B-B14F-4D97-AF65-F5344CB8AC3E}">
        <p14:creationId xmlns:p14="http://schemas.microsoft.com/office/powerpoint/2010/main" val="373608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4C1D-49F5-47EA-BAFF-560F5D4ED611}"/>
              </a:ext>
            </a:extLst>
          </p:cNvPr>
          <p:cNvSpPr>
            <a:spLocks noGrp="1"/>
          </p:cNvSpPr>
          <p:nvPr>
            <p:ph type="title"/>
          </p:nvPr>
        </p:nvSpPr>
        <p:spPr>
          <a:xfrm>
            <a:off x="1484311" y="-12"/>
            <a:ext cx="10018713" cy="1752599"/>
          </a:xfrm>
        </p:spPr>
        <p:txBody>
          <a:bodyPr/>
          <a:lstStyle/>
          <a:p>
            <a:r>
              <a:rPr lang="en-US" dirty="0"/>
              <a:t>Scenario 1</a:t>
            </a:r>
          </a:p>
        </p:txBody>
      </p:sp>
      <p:sp>
        <p:nvSpPr>
          <p:cNvPr id="3" name="Content Placeholder 2">
            <a:extLst>
              <a:ext uri="{FF2B5EF4-FFF2-40B4-BE49-F238E27FC236}">
                <a16:creationId xmlns:a16="http://schemas.microsoft.com/office/drawing/2014/main" id="{6A12BF04-3A0C-4413-BEEC-3ECBDD76E853}"/>
              </a:ext>
            </a:extLst>
          </p:cNvPr>
          <p:cNvSpPr>
            <a:spLocks noGrp="1"/>
          </p:cNvSpPr>
          <p:nvPr>
            <p:ph sz="half" idx="1"/>
          </p:nvPr>
        </p:nvSpPr>
        <p:spPr>
          <a:xfrm>
            <a:off x="1593669" y="1357313"/>
            <a:ext cx="9795052" cy="4089898"/>
          </a:xfrm>
        </p:spPr>
        <p:txBody>
          <a:bodyPr anchor="t">
            <a:normAutofit lnSpcReduction="10000"/>
          </a:bodyPr>
          <a:lstStyle/>
          <a:p>
            <a:pPr marL="0" indent="0">
              <a:lnSpc>
                <a:spcPct val="150000"/>
              </a:lnSpc>
              <a:buNone/>
            </a:pPr>
            <a:r>
              <a:rPr lang="en-US" sz="3600" b="0" i="0" dirty="0">
                <a:solidFill>
                  <a:srgbClr val="373C44"/>
                </a:solidFill>
                <a:effectLst/>
              </a:rPr>
              <a:t>You got a promotion that your friend at work was also in the running for. Now things are awkward between you two, and he avoids you.  </a:t>
            </a:r>
            <a:r>
              <a:rPr lang="en-US" sz="3600" dirty="0">
                <a:solidFill>
                  <a:srgbClr val="373C44"/>
                </a:solidFill>
              </a:rPr>
              <a:t>You</a:t>
            </a:r>
            <a:r>
              <a:rPr lang="en-US" sz="3600" b="0" dirty="0">
                <a:solidFill>
                  <a:srgbClr val="373C44"/>
                </a:solidFill>
                <a:effectLst/>
              </a:rPr>
              <a:t> want to keep the friendship going, but he won’t even speak to you outside of meetings. What should you do?</a:t>
            </a:r>
          </a:p>
        </p:txBody>
      </p:sp>
    </p:spTree>
    <p:extLst>
      <p:ext uri="{BB962C8B-B14F-4D97-AF65-F5344CB8AC3E}">
        <p14:creationId xmlns:p14="http://schemas.microsoft.com/office/powerpoint/2010/main" val="230655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4C1D-49F5-47EA-BAFF-560F5D4ED611}"/>
              </a:ext>
            </a:extLst>
          </p:cNvPr>
          <p:cNvSpPr>
            <a:spLocks noGrp="1"/>
          </p:cNvSpPr>
          <p:nvPr>
            <p:ph type="title"/>
          </p:nvPr>
        </p:nvSpPr>
        <p:spPr>
          <a:xfrm>
            <a:off x="1484311" y="-12"/>
            <a:ext cx="10018713" cy="1752599"/>
          </a:xfrm>
        </p:spPr>
        <p:txBody>
          <a:bodyPr/>
          <a:lstStyle/>
          <a:p>
            <a:r>
              <a:rPr lang="en-US" dirty="0"/>
              <a:t>Scenario 2</a:t>
            </a:r>
          </a:p>
        </p:txBody>
      </p:sp>
      <p:sp>
        <p:nvSpPr>
          <p:cNvPr id="3" name="Content Placeholder 2">
            <a:extLst>
              <a:ext uri="{FF2B5EF4-FFF2-40B4-BE49-F238E27FC236}">
                <a16:creationId xmlns:a16="http://schemas.microsoft.com/office/drawing/2014/main" id="{6A12BF04-3A0C-4413-BEEC-3ECBDD76E853}"/>
              </a:ext>
            </a:extLst>
          </p:cNvPr>
          <p:cNvSpPr>
            <a:spLocks noGrp="1"/>
          </p:cNvSpPr>
          <p:nvPr>
            <p:ph sz="half" idx="1"/>
          </p:nvPr>
        </p:nvSpPr>
        <p:spPr>
          <a:xfrm>
            <a:off x="2116184" y="1305061"/>
            <a:ext cx="9569721" cy="4834482"/>
          </a:xfrm>
        </p:spPr>
        <p:txBody>
          <a:bodyPr anchor="t">
            <a:noAutofit/>
          </a:bodyPr>
          <a:lstStyle/>
          <a:p>
            <a:pPr marL="0" indent="0">
              <a:lnSpc>
                <a:spcPct val="150000"/>
              </a:lnSpc>
              <a:buNone/>
            </a:pPr>
            <a:r>
              <a:rPr lang="en-US" sz="3200" b="0" dirty="0">
                <a:solidFill>
                  <a:srgbClr val="2D2D2D"/>
                </a:solidFill>
                <a:effectLst/>
              </a:rPr>
              <a:t>Sarah is speaking in a meeting when her colleague, Greg, interrupts her.  She decides </a:t>
            </a:r>
            <a:r>
              <a:rPr lang="en-US" sz="3200" dirty="0">
                <a:solidFill>
                  <a:srgbClr val="2D2D2D"/>
                </a:solidFill>
              </a:rPr>
              <a:t>saying something to him about </a:t>
            </a:r>
            <a:r>
              <a:rPr lang="en-US" sz="3200" b="0" dirty="0">
                <a:solidFill>
                  <a:srgbClr val="2D2D2D"/>
                </a:solidFill>
                <a:effectLst/>
              </a:rPr>
              <a:t>it could be a mistake, and it's best to focus on the positives in her relationship with Greg.  In the next meeting, she notices Greg interrupts her even more often and she cannot fully express her ideas.  What should Sarah do?</a:t>
            </a:r>
            <a:endParaRPr lang="en-US" sz="3200" dirty="0"/>
          </a:p>
        </p:txBody>
      </p:sp>
    </p:spTree>
    <p:extLst>
      <p:ext uri="{BB962C8B-B14F-4D97-AF65-F5344CB8AC3E}">
        <p14:creationId xmlns:p14="http://schemas.microsoft.com/office/powerpoint/2010/main" val="124422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4C1D-49F5-47EA-BAFF-560F5D4ED611}"/>
              </a:ext>
            </a:extLst>
          </p:cNvPr>
          <p:cNvSpPr>
            <a:spLocks noGrp="1"/>
          </p:cNvSpPr>
          <p:nvPr>
            <p:ph type="title"/>
          </p:nvPr>
        </p:nvSpPr>
        <p:spPr>
          <a:xfrm>
            <a:off x="1484311" y="-12"/>
            <a:ext cx="10018713" cy="1752599"/>
          </a:xfrm>
        </p:spPr>
        <p:txBody>
          <a:bodyPr/>
          <a:lstStyle/>
          <a:p>
            <a:r>
              <a:rPr lang="en-US" dirty="0"/>
              <a:t>Scenario 3</a:t>
            </a:r>
          </a:p>
        </p:txBody>
      </p:sp>
      <p:sp>
        <p:nvSpPr>
          <p:cNvPr id="4" name="Content Placeholder 3">
            <a:extLst>
              <a:ext uri="{FF2B5EF4-FFF2-40B4-BE49-F238E27FC236}">
                <a16:creationId xmlns:a16="http://schemas.microsoft.com/office/drawing/2014/main" id="{A4F4A14F-A6DE-4469-A72B-B93373AD426F}"/>
              </a:ext>
            </a:extLst>
          </p:cNvPr>
          <p:cNvSpPr>
            <a:spLocks noGrp="1"/>
          </p:cNvSpPr>
          <p:nvPr>
            <p:ph sz="half" idx="2"/>
          </p:nvPr>
        </p:nvSpPr>
        <p:spPr>
          <a:xfrm>
            <a:off x="1776549" y="1344250"/>
            <a:ext cx="10196376" cy="4912858"/>
          </a:xfrm>
        </p:spPr>
        <p:txBody>
          <a:bodyPr anchor="t">
            <a:normAutofit lnSpcReduction="10000"/>
          </a:bodyPr>
          <a:lstStyle/>
          <a:p>
            <a:pPr marL="0" indent="0">
              <a:lnSpc>
                <a:spcPct val="150000"/>
              </a:lnSpc>
              <a:buNone/>
            </a:pPr>
            <a:r>
              <a:rPr lang="en-US" sz="3200" b="0" dirty="0">
                <a:solidFill>
                  <a:srgbClr val="2D2D2D"/>
                </a:solidFill>
                <a:effectLst/>
              </a:rPr>
              <a:t>Ian is planning a presentation with a few colleagues.  The presentation is three weeks away, and he prefers to divide large tasks into small daily steps.  He wants to work on the presentation for 20 minutes every day until the meeting. One of his colleagues, Sue, prefers to complete tasks in larger sections. Sue wants to complete the task in one day, closer to the deadline. What should </a:t>
            </a:r>
            <a:r>
              <a:rPr lang="en-US" sz="3200" dirty="0">
                <a:solidFill>
                  <a:srgbClr val="2D2D2D"/>
                </a:solidFill>
              </a:rPr>
              <a:t>Ian do?</a:t>
            </a:r>
            <a:endParaRPr lang="en-US" sz="3200" b="0" dirty="0">
              <a:solidFill>
                <a:srgbClr val="2D2D2D"/>
              </a:solidFill>
              <a:effectLst/>
            </a:endParaRPr>
          </a:p>
        </p:txBody>
      </p:sp>
    </p:spTree>
    <p:extLst>
      <p:ext uri="{BB962C8B-B14F-4D97-AF65-F5344CB8AC3E}">
        <p14:creationId xmlns:p14="http://schemas.microsoft.com/office/powerpoint/2010/main" val="27725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4C1D-49F5-47EA-BAFF-560F5D4ED611}"/>
              </a:ext>
            </a:extLst>
          </p:cNvPr>
          <p:cNvSpPr>
            <a:spLocks noGrp="1"/>
          </p:cNvSpPr>
          <p:nvPr>
            <p:ph type="title"/>
          </p:nvPr>
        </p:nvSpPr>
        <p:spPr>
          <a:xfrm>
            <a:off x="1484311" y="-12"/>
            <a:ext cx="10018713" cy="1752599"/>
          </a:xfrm>
        </p:spPr>
        <p:txBody>
          <a:bodyPr/>
          <a:lstStyle/>
          <a:p>
            <a:r>
              <a:rPr lang="en-US" dirty="0"/>
              <a:t>Scenario 4</a:t>
            </a:r>
          </a:p>
        </p:txBody>
      </p:sp>
      <p:sp>
        <p:nvSpPr>
          <p:cNvPr id="4" name="Content Placeholder 3">
            <a:extLst>
              <a:ext uri="{FF2B5EF4-FFF2-40B4-BE49-F238E27FC236}">
                <a16:creationId xmlns:a16="http://schemas.microsoft.com/office/drawing/2014/main" id="{A4F4A14F-A6DE-4469-A72B-B93373AD426F}"/>
              </a:ext>
            </a:extLst>
          </p:cNvPr>
          <p:cNvSpPr>
            <a:spLocks noGrp="1"/>
          </p:cNvSpPr>
          <p:nvPr>
            <p:ph sz="half" idx="2"/>
          </p:nvPr>
        </p:nvSpPr>
        <p:spPr>
          <a:xfrm>
            <a:off x="1484311" y="1293223"/>
            <a:ext cx="10488614" cy="5564777"/>
          </a:xfrm>
        </p:spPr>
        <p:txBody>
          <a:bodyPr anchor="t">
            <a:normAutofit/>
          </a:bodyPr>
          <a:lstStyle/>
          <a:p>
            <a:pPr marL="0" indent="0">
              <a:lnSpc>
                <a:spcPct val="150000"/>
              </a:lnSpc>
              <a:buNone/>
            </a:pPr>
            <a:r>
              <a:rPr lang="en-US" sz="3200" b="0" dirty="0">
                <a:solidFill>
                  <a:srgbClr val="2D2D2D"/>
                </a:solidFill>
                <a:effectLst/>
              </a:rPr>
              <a:t>Dan requires data/ numbers each month to create reports for a client which he needs to get from Bill.  Bill is consistently late getting his data/ numbers to Dan which, in turn, which affects Dan’s ability to get his report to his client on time.  Bill also has been with the company for 10 more years than Dan and is a senior level employee. What should Dan do?</a:t>
            </a:r>
          </a:p>
        </p:txBody>
      </p:sp>
    </p:spTree>
    <p:extLst>
      <p:ext uri="{BB962C8B-B14F-4D97-AF65-F5344CB8AC3E}">
        <p14:creationId xmlns:p14="http://schemas.microsoft.com/office/powerpoint/2010/main" val="239320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47EA-F32D-48EE-B9C9-B26BCBDE7CE2}"/>
              </a:ext>
            </a:extLst>
          </p:cNvPr>
          <p:cNvSpPr>
            <a:spLocks noGrp="1"/>
          </p:cNvSpPr>
          <p:nvPr>
            <p:ph type="title"/>
          </p:nvPr>
        </p:nvSpPr>
        <p:spPr/>
        <p:txBody>
          <a:bodyPr/>
          <a:lstStyle/>
          <a:p>
            <a:r>
              <a:rPr lang="en-US" dirty="0"/>
              <a:t>Scenario Outcomes</a:t>
            </a:r>
          </a:p>
        </p:txBody>
      </p:sp>
      <p:sp>
        <p:nvSpPr>
          <p:cNvPr id="3" name="Content Placeholder 2">
            <a:extLst>
              <a:ext uri="{FF2B5EF4-FFF2-40B4-BE49-F238E27FC236}">
                <a16:creationId xmlns:a16="http://schemas.microsoft.com/office/drawing/2014/main" id="{652F3EF2-CB08-4F11-BE5E-D56D2CFCCB99}"/>
              </a:ext>
            </a:extLst>
          </p:cNvPr>
          <p:cNvSpPr>
            <a:spLocks noGrp="1"/>
          </p:cNvSpPr>
          <p:nvPr>
            <p:ph idx="1"/>
          </p:nvPr>
        </p:nvSpPr>
        <p:spPr>
          <a:xfrm>
            <a:off x="1484311" y="1968136"/>
            <a:ext cx="10018713" cy="3124201"/>
          </a:xfrm>
        </p:spPr>
        <p:txBody>
          <a:bodyPr>
            <a:normAutofit/>
          </a:bodyPr>
          <a:lstStyle/>
          <a:p>
            <a:r>
              <a:rPr lang="en-US" sz="3200" dirty="0"/>
              <a:t>Similarities in scenario responses?</a:t>
            </a:r>
          </a:p>
          <a:p>
            <a:r>
              <a:rPr lang="en-US" sz="3200" dirty="0"/>
              <a:t>Differences in scenario response? Why?</a:t>
            </a:r>
          </a:p>
          <a:p>
            <a:r>
              <a:rPr lang="en-US" sz="3200" dirty="0"/>
              <a:t>Other common scenarios to discuss?</a:t>
            </a:r>
          </a:p>
          <a:p>
            <a:endParaRPr lang="en-US" sz="3200" dirty="0"/>
          </a:p>
        </p:txBody>
      </p:sp>
    </p:spTree>
    <p:extLst>
      <p:ext uri="{BB962C8B-B14F-4D97-AF65-F5344CB8AC3E}">
        <p14:creationId xmlns:p14="http://schemas.microsoft.com/office/powerpoint/2010/main" val="296051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tal tic-tac-toe game pieces">
            <a:extLst>
              <a:ext uri="{FF2B5EF4-FFF2-40B4-BE49-F238E27FC236}">
                <a16:creationId xmlns:a16="http://schemas.microsoft.com/office/drawing/2014/main" id="{C9A605E7-2AD8-6B89-04CD-92867EF47946}"/>
              </a:ext>
            </a:extLst>
          </p:cNvPr>
          <p:cNvPicPr>
            <a:picLocks noChangeAspect="1"/>
          </p:cNvPicPr>
          <p:nvPr/>
        </p:nvPicPr>
        <p:blipFill rotWithShape="1">
          <a:blip r:embed="rId3">
            <a:alphaModFix amt="25000"/>
          </a:blip>
          <a:srcRect t="19212" b="5789"/>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FB3CA832-1027-4D45-9611-76555814309C}"/>
              </a:ext>
            </a:extLst>
          </p:cNvPr>
          <p:cNvSpPr>
            <a:spLocks noGrp="1"/>
          </p:cNvSpPr>
          <p:nvPr>
            <p:ph idx="1"/>
          </p:nvPr>
        </p:nvSpPr>
        <p:spPr>
          <a:xfrm>
            <a:off x="335280" y="2706188"/>
            <a:ext cx="11521440" cy="3124201"/>
          </a:xfrm>
        </p:spPr>
        <p:txBody>
          <a:bodyPr anchor="t">
            <a:normAutofit/>
          </a:bodyPr>
          <a:lstStyle/>
          <a:p>
            <a:pPr marL="457200" lvl="1" indent="0">
              <a:buNone/>
            </a:pPr>
            <a:r>
              <a:rPr lang="en-US" sz="6000"/>
              <a:t>Solution = Conflict + Collaboration</a:t>
            </a:r>
          </a:p>
        </p:txBody>
      </p:sp>
    </p:spTree>
    <p:extLst>
      <p:ext uri="{BB962C8B-B14F-4D97-AF65-F5344CB8AC3E}">
        <p14:creationId xmlns:p14="http://schemas.microsoft.com/office/powerpoint/2010/main" val="283914093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668462" y="190502"/>
            <a:ext cx="10018713" cy="1752599"/>
          </a:xfrm>
        </p:spPr>
        <p:txBody>
          <a:bodyPr>
            <a:normAutofit/>
          </a:bodyPr>
          <a:lstStyle/>
          <a:p>
            <a:r>
              <a:rPr lang="en-US" dirty="0">
                <a:latin typeface="+mj-lt"/>
              </a:rPr>
              <a:t>Moving Forward: Ongoing Development</a:t>
            </a:r>
          </a:p>
        </p:txBody>
      </p:sp>
      <p:pic>
        <p:nvPicPr>
          <p:cNvPr id="54" name="Picture 53" descr="A picture containing text, grass, outdoor, road&#10;&#10;Description automatically generated">
            <a:extLst>
              <a:ext uri="{FF2B5EF4-FFF2-40B4-BE49-F238E27FC236}">
                <a16:creationId xmlns:a16="http://schemas.microsoft.com/office/drawing/2014/main" id="{7C290CF8-FF87-429B-85A0-55F2EC4B2C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68462" y="2414587"/>
            <a:ext cx="3907691" cy="30479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 Placeholder 1"/>
          <p:cNvSpPr>
            <a:spLocks noGrp="1"/>
          </p:cNvSpPr>
          <p:nvPr>
            <p:ph idx="1"/>
          </p:nvPr>
        </p:nvSpPr>
        <p:spPr>
          <a:xfrm>
            <a:off x="6016336" y="2214563"/>
            <a:ext cx="5670839" cy="4386262"/>
          </a:xfrm>
        </p:spPr>
        <p:txBody>
          <a:bodyPr anchor="ctr">
            <a:normAutofit/>
          </a:bodyPr>
          <a:lstStyle/>
          <a:p>
            <a:r>
              <a:rPr lang="en-US" sz="2800" dirty="0">
                <a:ea typeface="Tahoma" panose="020B0604030504040204" pitchFamily="34" charset="0"/>
                <a:cs typeface="Tahoma" panose="020B0604030504040204" pitchFamily="34" charset="0"/>
              </a:rPr>
              <a:t>What are your strengths in Conflict to Collaboration?</a:t>
            </a:r>
          </a:p>
          <a:p>
            <a:r>
              <a:rPr lang="en-US" sz="2800" dirty="0">
                <a:ea typeface="Tahoma" panose="020B0604030504040204" pitchFamily="34" charset="0"/>
                <a:cs typeface="Tahoma" panose="020B0604030504040204" pitchFamily="34" charset="0"/>
              </a:rPr>
              <a:t>What areas do you want to further develop?</a:t>
            </a:r>
          </a:p>
          <a:p>
            <a:r>
              <a:rPr lang="en-US" sz="2800" dirty="0">
                <a:ea typeface="Tahoma" panose="020B0604030504040204" pitchFamily="34" charset="0"/>
                <a:cs typeface="Tahoma" panose="020B0604030504040204" pitchFamily="34" charset="0"/>
              </a:rPr>
              <a:t>How will you use what you learned?</a:t>
            </a:r>
          </a:p>
          <a:p>
            <a:pPr marL="0" marR="0" lvl="0" indent="0" defTabSz="914400" rtl="0" eaLnBrk="1" fontAlgn="auto" latinLnBrk="0" hangingPunct="1">
              <a:spcBef>
                <a:spcPts val="0"/>
              </a:spcBef>
              <a:spcAft>
                <a:spcPts val="0"/>
              </a:spcAft>
              <a:buClrTx/>
              <a:buSzTx/>
              <a:buFontTx/>
              <a:buNone/>
              <a:tabLst/>
              <a:defRPr/>
            </a:pPr>
            <a:endParaRPr lang="en-US" sz="2800" dirty="0">
              <a:ea typeface="Tahoma" panose="020B0604030504040204" pitchFamily="34" charset="0"/>
              <a:cs typeface="Tahoma" panose="020B0604030504040204" pitchFamily="34" charset="0"/>
            </a:endParaRPr>
          </a:p>
          <a:p>
            <a:pPr marL="0" marR="0" lvl="0" indent="0" defTabSz="914400" rtl="0" eaLnBrk="1" fontAlgn="auto" latinLnBrk="0" hangingPunct="1">
              <a:spcBef>
                <a:spcPts val="0"/>
              </a:spcBef>
              <a:spcAft>
                <a:spcPts val="0"/>
              </a:spcAft>
              <a:buClrTx/>
              <a:buSzTx/>
              <a:buFontTx/>
              <a:buNone/>
              <a:tabLst/>
              <a:defRPr/>
            </a:pPr>
            <a:endParaRPr lang="en-US" sz="28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596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C9DE-86EF-4AD4-B2C7-C706268F54DC}"/>
              </a:ext>
            </a:extLst>
          </p:cNvPr>
          <p:cNvSpPr>
            <a:spLocks noGrp="1"/>
          </p:cNvSpPr>
          <p:nvPr>
            <p:ph type="title"/>
          </p:nvPr>
        </p:nvSpPr>
        <p:spPr>
          <a:xfrm>
            <a:off x="1484310" y="276226"/>
            <a:ext cx="10018713" cy="1752599"/>
          </a:xfrm>
        </p:spPr>
        <p:txBody>
          <a:bodyPr/>
          <a:lstStyle/>
          <a:p>
            <a:r>
              <a:rPr lang="en-US" dirty="0"/>
              <a:t>Today’s Objectives</a:t>
            </a:r>
          </a:p>
        </p:txBody>
      </p:sp>
      <p:sp>
        <p:nvSpPr>
          <p:cNvPr id="3" name="Content Placeholder 2">
            <a:extLst>
              <a:ext uri="{FF2B5EF4-FFF2-40B4-BE49-F238E27FC236}">
                <a16:creationId xmlns:a16="http://schemas.microsoft.com/office/drawing/2014/main" id="{3D25B367-55C6-4B42-9AEE-BF4192CA4686}"/>
              </a:ext>
            </a:extLst>
          </p:cNvPr>
          <p:cNvSpPr>
            <a:spLocks noGrp="1"/>
          </p:cNvSpPr>
          <p:nvPr>
            <p:ph idx="1"/>
          </p:nvPr>
        </p:nvSpPr>
        <p:spPr>
          <a:xfrm>
            <a:off x="1484310" y="1671635"/>
            <a:ext cx="10018713" cy="3857625"/>
          </a:xfrm>
        </p:spPr>
        <p:txBody>
          <a:bodyPr>
            <a:normAutofit/>
          </a:bodyPr>
          <a:lstStyle/>
          <a:p>
            <a:r>
              <a:rPr lang="en-US" sz="2800" dirty="0"/>
              <a:t>Accept conflict in your work</a:t>
            </a:r>
          </a:p>
          <a:p>
            <a:r>
              <a:rPr lang="en-US" sz="2800" dirty="0"/>
              <a:t>Understand the “Human Element” – in yourself and others</a:t>
            </a:r>
          </a:p>
          <a:p>
            <a:r>
              <a:rPr lang="en-US" sz="2800" dirty="0"/>
              <a:t>Understand and apply key actions in establishing collaboration</a:t>
            </a:r>
          </a:p>
          <a:p>
            <a:r>
              <a:rPr lang="en-US" sz="2800" dirty="0"/>
              <a:t>Apply concepts to real work situations</a:t>
            </a:r>
          </a:p>
          <a:p>
            <a:r>
              <a:rPr lang="en-US" sz="2800" dirty="0"/>
              <a:t>Set foundation for further development and learning</a:t>
            </a:r>
          </a:p>
        </p:txBody>
      </p:sp>
    </p:spTree>
    <p:extLst>
      <p:ext uri="{BB962C8B-B14F-4D97-AF65-F5344CB8AC3E}">
        <p14:creationId xmlns:p14="http://schemas.microsoft.com/office/powerpoint/2010/main" val="35934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76676" y="0"/>
            <a:ext cx="5428432" cy="2616199"/>
          </a:xfrm>
        </p:spPr>
        <p:txBody>
          <a:bodyPr>
            <a:normAutofit/>
          </a:bodyPr>
          <a:lstStyle/>
          <a:p>
            <a:r>
              <a:rPr lang="en-US" dirty="0"/>
              <a:t>From Conflict to Collaboration</a:t>
            </a:r>
          </a:p>
        </p:txBody>
      </p:sp>
      <p:sp>
        <p:nvSpPr>
          <p:cNvPr id="3" name="Subtitle 2"/>
          <p:cNvSpPr>
            <a:spLocks noGrp="1"/>
          </p:cNvSpPr>
          <p:nvPr>
            <p:ph type="subTitle" idx="1"/>
          </p:nvPr>
        </p:nvSpPr>
        <p:spPr>
          <a:xfrm>
            <a:off x="2925570" y="3067580"/>
            <a:ext cx="4530644" cy="1604433"/>
          </a:xfrm>
        </p:spPr>
        <p:txBody>
          <a:bodyPr>
            <a:normAutofit/>
          </a:bodyPr>
          <a:lstStyle/>
          <a:p>
            <a:pPr algn="ctr"/>
            <a:r>
              <a:rPr lang="en-US" sz="2600" dirty="0"/>
              <a:t>Kim Brammer</a:t>
            </a:r>
          </a:p>
          <a:p>
            <a:pPr algn="ctr"/>
            <a:r>
              <a:rPr lang="en-US" sz="2600" dirty="0"/>
              <a:t>brammer.kim@gmail.com</a:t>
            </a:r>
          </a:p>
        </p:txBody>
      </p:sp>
      <p:pic>
        <p:nvPicPr>
          <p:cNvPr id="5" name="Picture 4" descr="Hands-on top of each other">
            <a:extLst>
              <a:ext uri="{FF2B5EF4-FFF2-40B4-BE49-F238E27FC236}">
                <a16:creationId xmlns:a16="http://schemas.microsoft.com/office/drawing/2014/main" id="{D94042BE-7EBD-D63C-103F-CA30933BBFBC}"/>
              </a:ext>
            </a:extLst>
          </p:cNvPr>
          <p:cNvPicPr>
            <a:picLocks noChangeAspect="1"/>
          </p:cNvPicPr>
          <p:nvPr/>
        </p:nvPicPr>
        <p:blipFill rotWithShape="1">
          <a:blip r:embed="rId4"/>
          <a:srcRect l="59160" r="14915" b="1"/>
          <a:stretch/>
        </p:blipFill>
        <p:spPr>
          <a:xfrm>
            <a:off x="8127998" y="10"/>
            <a:ext cx="4064001" cy="6857990"/>
          </a:xfrm>
          <a:prstGeom prst="rect">
            <a:avLst/>
          </a:prstGeom>
        </p:spPr>
      </p:pic>
    </p:spTree>
    <p:extLst>
      <p:ext uri="{BB962C8B-B14F-4D97-AF65-F5344CB8AC3E}">
        <p14:creationId xmlns:p14="http://schemas.microsoft.com/office/powerpoint/2010/main" val="19344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ig yellow arrow opposite small white arrows">
            <a:extLst>
              <a:ext uri="{FF2B5EF4-FFF2-40B4-BE49-F238E27FC236}">
                <a16:creationId xmlns:a16="http://schemas.microsoft.com/office/drawing/2014/main" id="{8849289A-50A7-8818-E619-9EB05F5310C4}"/>
              </a:ext>
            </a:extLst>
          </p:cNvPr>
          <p:cNvPicPr>
            <a:picLocks noChangeAspect="1"/>
          </p:cNvPicPr>
          <p:nvPr/>
        </p:nvPicPr>
        <p:blipFill rotWithShape="1">
          <a:blip r:embed="rId4"/>
          <a:srcRect l="24212" r="24211"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4" name="Group 13">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5"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FA93E29-89C1-4C52-AEC5-FAC3010B7810}"/>
              </a:ext>
            </a:extLst>
          </p:cNvPr>
          <p:cNvSpPr>
            <a:spLocks noGrp="1"/>
          </p:cNvSpPr>
          <p:nvPr>
            <p:ph type="title"/>
          </p:nvPr>
        </p:nvSpPr>
        <p:spPr>
          <a:xfrm>
            <a:off x="972080" y="685800"/>
            <a:ext cx="5260680" cy="1752599"/>
          </a:xfrm>
        </p:spPr>
        <p:txBody>
          <a:bodyPr>
            <a:normAutofit/>
          </a:bodyPr>
          <a:lstStyle/>
          <a:p>
            <a:pPr algn="l"/>
            <a:r>
              <a:rPr lang="en-US" dirty="0"/>
              <a:t>Conflict as an Opportunity</a:t>
            </a:r>
          </a:p>
        </p:txBody>
      </p:sp>
      <p:sp>
        <p:nvSpPr>
          <p:cNvPr id="3" name="Content Placeholder 2">
            <a:extLst>
              <a:ext uri="{FF2B5EF4-FFF2-40B4-BE49-F238E27FC236}">
                <a16:creationId xmlns:a16="http://schemas.microsoft.com/office/drawing/2014/main" id="{834F44FD-6AD1-4C56-8795-97267B0DE016}"/>
              </a:ext>
            </a:extLst>
          </p:cNvPr>
          <p:cNvSpPr>
            <a:spLocks noGrp="1"/>
          </p:cNvSpPr>
          <p:nvPr>
            <p:ph idx="1"/>
          </p:nvPr>
        </p:nvSpPr>
        <p:spPr>
          <a:xfrm>
            <a:off x="643468" y="2666999"/>
            <a:ext cx="5260680" cy="3124201"/>
          </a:xfrm>
        </p:spPr>
        <p:txBody>
          <a:bodyPr>
            <a:normAutofit/>
          </a:bodyPr>
          <a:lstStyle/>
          <a:p>
            <a:r>
              <a:rPr lang="en-US" sz="2800" dirty="0"/>
              <a:t>Describe conflict.</a:t>
            </a:r>
          </a:p>
          <a:p>
            <a:r>
              <a:rPr lang="en-US" sz="2800" dirty="0"/>
              <a:t>Why is it viewed negatively and/or avoided?</a:t>
            </a:r>
          </a:p>
          <a:p>
            <a:r>
              <a:rPr lang="en-US" sz="2800" dirty="0"/>
              <a:t>How does conflict appear in your work?  Generate list in groups.</a:t>
            </a:r>
          </a:p>
          <a:p>
            <a:pPr marL="0" indent="0">
              <a:buNone/>
            </a:pPr>
            <a:endParaRPr lang="en-US" sz="2800" dirty="0"/>
          </a:p>
        </p:txBody>
      </p:sp>
    </p:spTree>
    <p:extLst>
      <p:ext uri="{BB962C8B-B14F-4D97-AF65-F5344CB8AC3E}">
        <p14:creationId xmlns:p14="http://schemas.microsoft.com/office/powerpoint/2010/main" val="128369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3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4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22" name="Picture 21" descr="Chess checkmate">
            <a:extLst>
              <a:ext uri="{FF2B5EF4-FFF2-40B4-BE49-F238E27FC236}">
                <a16:creationId xmlns:a16="http://schemas.microsoft.com/office/drawing/2014/main" id="{56D753FE-3493-629A-CEEE-4732236BDEB9}"/>
              </a:ext>
            </a:extLst>
          </p:cNvPr>
          <p:cNvPicPr>
            <a:picLocks noChangeAspect="1"/>
          </p:cNvPicPr>
          <p:nvPr/>
        </p:nvPicPr>
        <p:blipFill rotWithShape="1">
          <a:blip r:embed="rId4"/>
          <a:srcRect l="49940" r="16391"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7447F6EF-149B-4F03-AFDA-59922657985C}"/>
              </a:ext>
            </a:extLst>
          </p:cNvPr>
          <p:cNvSpPr>
            <a:spLocks noGrp="1"/>
          </p:cNvSpPr>
          <p:nvPr>
            <p:ph idx="1"/>
          </p:nvPr>
        </p:nvSpPr>
        <p:spPr>
          <a:xfrm>
            <a:off x="3843867" y="342901"/>
            <a:ext cx="7659156" cy="6215062"/>
          </a:xfrm>
        </p:spPr>
        <p:txBody>
          <a:bodyPr>
            <a:normAutofit/>
          </a:bodyPr>
          <a:lstStyle/>
          <a:p>
            <a:pPr marL="0" indent="0" algn="ctr">
              <a:lnSpc>
                <a:spcPct val="150000"/>
              </a:lnSpc>
              <a:buNone/>
            </a:pPr>
            <a:r>
              <a:rPr lang="en-US" sz="4400" i="1" dirty="0"/>
              <a:t>Good leaders recognize that conflict doesn’t need to be destructive and should be leveraged rather than “managed” or “controlled”.</a:t>
            </a:r>
          </a:p>
        </p:txBody>
      </p:sp>
    </p:spTree>
    <p:extLst>
      <p:ext uri="{BB962C8B-B14F-4D97-AF65-F5344CB8AC3E}">
        <p14:creationId xmlns:p14="http://schemas.microsoft.com/office/powerpoint/2010/main" val="114419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7175"/>
            <a:ext cx="12192000" cy="784225"/>
          </a:xfrm>
        </p:spPr>
        <p:txBody>
          <a:bodyPr/>
          <a:lstStyle/>
          <a:p>
            <a:pPr algn="ctr"/>
            <a:r>
              <a:rPr lang="en-US" dirty="0"/>
              <a:t>Conflict to Collaboration as a Skill</a:t>
            </a:r>
          </a:p>
        </p:txBody>
      </p:sp>
      <p:sp>
        <p:nvSpPr>
          <p:cNvPr id="5" name="Oval Callout 4"/>
          <p:cNvSpPr/>
          <p:nvPr/>
        </p:nvSpPr>
        <p:spPr>
          <a:xfrm>
            <a:off x="1496827" y="1296103"/>
            <a:ext cx="3142211" cy="1913985"/>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Callout 5"/>
          <p:cNvSpPr/>
          <p:nvPr/>
        </p:nvSpPr>
        <p:spPr>
          <a:xfrm>
            <a:off x="1667237" y="1399903"/>
            <a:ext cx="2801389" cy="17063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What is challenging for you in establishing collaboration?</a:t>
            </a:r>
          </a:p>
        </p:txBody>
      </p:sp>
      <p:sp>
        <p:nvSpPr>
          <p:cNvPr id="10" name="Oval Callout 9"/>
          <p:cNvSpPr/>
          <p:nvPr/>
        </p:nvSpPr>
        <p:spPr>
          <a:xfrm>
            <a:off x="6954378" y="4003065"/>
            <a:ext cx="3324617" cy="1913985"/>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Callout 10"/>
          <p:cNvSpPr/>
          <p:nvPr/>
        </p:nvSpPr>
        <p:spPr>
          <a:xfrm>
            <a:off x="7124788" y="4084642"/>
            <a:ext cx="2971801" cy="170638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How can your strengths / areas of improvement affect your work?</a:t>
            </a:r>
          </a:p>
        </p:txBody>
      </p:sp>
      <p:sp>
        <p:nvSpPr>
          <p:cNvPr id="12" name="Oval Callout 11"/>
          <p:cNvSpPr/>
          <p:nvPr/>
        </p:nvSpPr>
        <p:spPr>
          <a:xfrm>
            <a:off x="8299743" y="1296103"/>
            <a:ext cx="3142211" cy="1913985"/>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Callout 12"/>
          <p:cNvSpPr/>
          <p:nvPr/>
        </p:nvSpPr>
        <p:spPr>
          <a:xfrm>
            <a:off x="8470153" y="1399903"/>
            <a:ext cx="2801389" cy="1706383"/>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What are the differences? </a:t>
            </a:r>
          </a:p>
        </p:txBody>
      </p:sp>
      <p:sp>
        <p:nvSpPr>
          <p:cNvPr id="14" name="Oval Callout 13"/>
          <p:cNvSpPr/>
          <p:nvPr/>
        </p:nvSpPr>
        <p:spPr>
          <a:xfrm>
            <a:off x="4898285" y="1296103"/>
            <a:ext cx="3142211" cy="1913985"/>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Callout 14"/>
          <p:cNvSpPr/>
          <p:nvPr/>
        </p:nvSpPr>
        <p:spPr>
          <a:xfrm>
            <a:off x="5068695" y="1399903"/>
            <a:ext cx="2801389" cy="170638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What comes easily to you?</a:t>
            </a:r>
          </a:p>
        </p:txBody>
      </p:sp>
      <p:sp>
        <p:nvSpPr>
          <p:cNvPr id="16" name="Oval Callout 15"/>
          <p:cNvSpPr/>
          <p:nvPr/>
        </p:nvSpPr>
        <p:spPr>
          <a:xfrm>
            <a:off x="3119046" y="4000501"/>
            <a:ext cx="3324617" cy="1916550"/>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Callout 16"/>
          <p:cNvSpPr/>
          <p:nvPr/>
        </p:nvSpPr>
        <p:spPr>
          <a:xfrm>
            <a:off x="3243263" y="4106865"/>
            <a:ext cx="3100388" cy="1706383"/>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t>What can we learn from your strengths / areas of improvement?</a:t>
            </a:r>
          </a:p>
        </p:txBody>
      </p:sp>
    </p:spTree>
    <p:extLst>
      <p:ext uri="{BB962C8B-B14F-4D97-AF65-F5344CB8AC3E}">
        <p14:creationId xmlns:p14="http://schemas.microsoft.com/office/powerpoint/2010/main" val="29304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1" dur="1000" fill="hold"/>
                                        <p:tgtEl>
                                          <p:spTgt spid="1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5"/>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2"/>
                                        </p:tgtEl>
                                      </p:cBhvr>
                                    </p:animEffect>
                                  </p:childTnLst>
                                </p:cTn>
                              </p:par>
                            </p:childTnLst>
                          </p:cTn>
                        </p:par>
                        <p:par>
                          <p:cTn id="67" fill="hold">
                            <p:stCondLst>
                              <p:cond delay="3000"/>
                            </p:stCondLst>
                            <p:childTnLst>
                              <p:par>
                                <p:cTn id="68" presetID="25"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7"/>
                                        </p:tgtEl>
                                      </p:cBhvr>
                                    </p:animEffect>
                                  </p:childTnLst>
                                </p:cTn>
                              </p:par>
                              <p:par>
                                <p:cTn id="78" presetID="25"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3" dur="1000" fill="hold"/>
                                        <p:tgtEl>
                                          <p:spTgt spid="16"/>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6"/>
                                        </p:tgtEl>
                                      </p:cBhvr>
                                    </p:animEffect>
                                  </p:childTnLst>
                                </p:cTn>
                              </p:par>
                            </p:childTnLst>
                          </p:cTn>
                        </p:par>
                        <p:par>
                          <p:cTn id="88" fill="hold">
                            <p:stCondLst>
                              <p:cond delay="4000"/>
                            </p:stCondLst>
                            <p:childTnLst>
                              <p:par>
                                <p:cTn id="89" presetID="25" presetClass="entr" presetSubtype="0"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4" dur="1000" fill="hold"/>
                                        <p:tgtEl>
                                          <p:spTgt spid="10"/>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0"/>
                                        </p:tgtEl>
                                      </p:cBhvr>
                                    </p:animEffect>
                                  </p:childTnLst>
                                </p:cTn>
                              </p:par>
                              <p:par>
                                <p:cTn id="99" presetID="25"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4" dur="1000" fill="hold"/>
                                        <p:tgtEl>
                                          <p:spTgt spid="11"/>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6B32F-AD13-46F7-A514-1C6649275339}"/>
              </a:ext>
            </a:extLst>
          </p:cNvPr>
          <p:cNvSpPr>
            <a:spLocks noGrp="1"/>
          </p:cNvSpPr>
          <p:nvPr>
            <p:ph type="title"/>
          </p:nvPr>
        </p:nvSpPr>
        <p:spPr>
          <a:xfrm>
            <a:off x="1484309" y="190500"/>
            <a:ext cx="10018713" cy="1752599"/>
          </a:xfrm>
        </p:spPr>
        <p:txBody>
          <a:bodyPr/>
          <a:lstStyle/>
          <a:p>
            <a:r>
              <a:rPr lang="en-US" dirty="0"/>
              <a:t>The Human Element</a:t>
            </a:r>
          </a:p>
        </p:txBody>
      </p:sp>
      <p:graphicFrame>
        <p:nvGraphicFramePr>
          <p:cNvPr id="4" name="Content Placeholder 3">
            <a:extLst>
              <a:ext uri="{FF2B5EF4-FFF2-40B4-BE49-F238E27FC236}">
                <a16:creationId xmlns:a16="http://schemas.microsoft.com/office/drawing/2014/main" id="{2FB3FAE4-C09E-4043-ADC7-8A09BC66DCAB}"/>
              </a:ext>
            </a:extLst>
          </p:cNvPr>
          <p:cNvGraphicFramePr>
            <a:graphicFrameLocks noGrp="1"/>
          </p:cNvGraphicFramePr>
          <p:nvPr>
            <p:ph idx="1"/>
            <p:extLst>
              <p:ext uri="{D42A27DB-BD31-4B8C-83A1-F6EECF244321}">
                <p14:modId xmlns:p14="http://schemas.microsoft.com/office/powerpoint/2010/main" val="1513190827"/>
              </p:ext>
            </p:extLst>
          </p:nvPr>
        </p:nvGraphicFramePr>
        <p:xfrm>
          <a:off x="1484310" y="1828801"/>
          <a:ext cx="10018713" cy="461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6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Human Element</a:t>
            </a:r>
          </a:p>
        </p:txBody>
      </p:sp>
      <p:sp>
        <p:nvSpPr>
          <p:cNvPr id="14" name="Text Placeholder 13"/>
          <p:cNvSpPr>
            <a:spLocks noGrp="1"/>
          </p:cNvSpPr>
          <p:nvPr>
            <p:ph type="body" sz="quarter" idx="14"/>
          </p:nvPr>
        </p:nvSpPr>
        <p:spPr>
          <a:xfrm>
            <a:off x="1769407" y="2578837"/>
            <a:ext cx="9612592" cy="850163"/>
          </a:xfrm>
        </p:spPr>
        <p:txBody>
          <a:bodyPr>
            <a:normAutofit fontScale="92500" lnSpcReduction="10000"/>
          </a:bodyPr>
          <a:lstStyle/>
          <a:p>
            <a:r>
              <a:rPr lang="en-US" sz="2800" dirty="0">
                <a:solidFill>
                  <a:schemeClr val="tx1"/>
                </a:solidFill>
              </a:rPr>
              <a:t>What characteristics, beliefs, and patterns do you engage in that may affect your ability to collaborate with others?</a:t>
            </a:r>
          </a:p>
        </p:txBody>
      </p:sp>
      <p:sp>
        <p:nvSpPr>
          <p:cNvPr id="17" name="Text Placeholder 16"/>
          <p:cNvSpPr>
            <a:spLocks noGrp="1"/>
          </p:cNvSpPr>
          <p:nvPr>
            <p:ph type="body" sz="quarter" idx="17"/>
          </p:nvPr>
        </p:nvSpPr>
        <p:spPr>
          <a:xfrm>
            <a:off x="1769407" y="4001863"/>
            <a:ext cx="9746318" cy="850163"/>
          </a:xfrm>
        </p:spPr>
        <p:txBody>
          <a:bodyPr>
            <a:normAutofit fontScale="92500"/>
          </a:bodyPr>
          <a:lstStyle/>
          <a:p>
            <a:r>
              <a:rPr lang="en-US" sz="2800" dirty="0">
                <a:solidFill>
                  <a:schemeClr val="tx1"/>
                </a:solidFill>
              </a:rPr>
              <a:t>How can you learn about them and self-correct when / if they occur?</a:t>
            </a:r>
          </a:p>
        </p:txBody>
      </p:sp>
    </p:spTree>
    <p:extLst>
      <p:ext uri="{BB962C8B-B14F-4D97-AF65-F5344CB8AC3E}">
        <p14:creationId xmlns:p14="http://schemas.microsoft.com/office/powerpoint/2010/main" val="3204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EB92-08F2-4A4A-B288-42D093352F22}"/>
              </a:ext>
            </a:extLst>
          </p:cNvPr>
          <p:cNvSpPr>
            <a:spLocks noGrp="1"/>
          </p:cNvSpPr>
          <p:nvPr>
            <p:ph type="title"/>
          </p:nvPr>
        </p:nvSpPr>
        <p:spPr>
          <a:xfrm>
            <a:off x="1717843" y="0"/>
            <a:ext cx="9742318" cy="1752599"/>
          </a:xfrm>
        </p:spPr>
        <p:txBody>
          <a:bodyPr>
            <a:normAutofit/>
          </a:bodyPr>
          <a:lstStyle/>
          <a:p>
            <a:r>
              <a:rPr lang="en-US" dirty="0"/>
              <a:t>Compassionate Accountability</a:t>
            </a:r>
          </a:p>
        </p:txBody>
      </p:sp>
      <p:graphicFrame>
        <p:nvGraphicFramePr>
          <p:cNvPr id="7" name="Content Placeholder 2">
            <a:extLst>
              <a:ext uri="{FF2B5EF4-FFF2-40B4-BE49-F238E27FC236}">
                <a16:creationId xmlns:a16="http://schemas.microsoft.com/office/drawing/2014/main" id="{12C0C44D-0488-9A30-2EB7-B9FC47FAEDDE}"/>
              </a:ext>
            </a:extLst>
          </p:cNvPr>
          <p:cNvGraphicFramePr>
            <a:graphicFrameLocks noGrp="1"/>
          </p:cNvGraphicFramePr>
          <p:nvPr>
            <p:ph idx="1"/>
            <p:extLst>
              <p:ext uri="{D42A27DB-BD31-4B8C-83A1-F6EECF244321}">
                <p14:modId xmlns:p14="http://schemas.microsoft.com/office/powerpoint/2010/main" val="247869414"/>
              </p:ext>
            </p:extLst>
          </p:nvPr>
        </p:nvGraphicFramePr>
        <p:xfrm>
          <a:off x="1243013" y="1300163"/>
          <a:ext cx="10544175" cy="542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8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052-7D33-496D-B422-C698237320D4}"/>
              </a:ext>
            </a:extLst>
          </p:cNvPr>
          <p:cNvSpPr>
            <a:spLocks noGrp="1"/>
          </p:cNvSpPr>
          <p:nvPr>
            <p:ph type="title"/>
          </p:nvPr>
        </p:nvSpPr>
        <p:spPr>
          <a:xfrm>
            <a:off x="1327149" y="1"/>
            <a:ext cx="10018713" cy="1485900"/>
          </a:xfrm>
        </p:spPr>
        <p:txBody>
          <a:bodyPr/>
          <a:lstStyle/>
          <a:p>
            <a:r>
              <a:rPr lang="en-US" dirty="0"/>
              <a:t>Key Actions in Establishing Collaboration</a:t>
            </a:r>
          </a:p>
        </p:txBody>
      </p:sp>
      <p:sp>
        <p:nvSpPr>
          <p:cNvPr id="3" name="Content Placeholder 2">
            <a:extLst>
              <a:ext uri="{FF2B5EF4-FFF2-40B4-BE49-F238E27FC236}">
                <a16:creationId xmlns:a16="http://schemas.microsoft.com/office/drawing/2014/main" id="{E18160AD-21B2-4998-A914-8BCDE0108CE7}"/>
              </a:ext>
            </a:extLst>
          </p:cNvPr>
          <p:cNvSpPr>
            <a:spLocks noGrp="1"/>
          </p:cNvSpPr>
          <p:nvPr>
            <p:ph idx="1"/>
          </p:nvPr>
        </p:nvSpPr>
        <p:spPr>
          <a:xfrm>
            <a:off x="1971675" y="1257300"/>
            <a:ext cx="9531348" cy="5372099"/>
          </a:xfrm>
        </p:spPr>
        <p:txBody>
          <a:bodyPr/>
          <a:lstStyle/>
          <a:p>
            <a:pPr>
              <a:defRPr/>
            </a:pPr>
            <a:r>
              <a:rPr lang="en-US" sz="2400" dirty="0">
                <a:latin typeface="Tahoma" panose="020B0604030504040204" pitchFamily="34" charset="0"/>
                <a:ea typeface="Tahoma" panose="020B0604030504040204" pitchFamily="34" charset="0"/>
                <a:cs typeface="Tahoma" panose="020B0604030504040204" pitchFamily="34" charset="0"/>
              </a:rPr>
              <a:t>Establish Mutual Involvement </a:t>
            </a:r>
          </a:p>
          <a:p>
            <a:pPr>
              <a:buFont typeface="Arial" panose="020B0604020202020204" pitchFamily="34" charset="0"/>
              <a:buNone/>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defRPr/>
            </a:pPr>
            <a:r>
              <a:rPr lang="en-US" sz="2400" dirty="0">
                <a:latin typeface="Tahoma" panose="020B0604030504040204" pitchFamily="34" charset="0"/>
                <a:ea typeface="Tahoma" panose="020B0604030504040204" pitchFamily="34" charset="0"/>
                <a:cs typeface="Tahoma" panose="020B0604030504040204" pitchFamily="34" charset="0"/>
              </a:rPr>
              <a:t>Understand Others’ Point of View</a:t>
            </a:r>
          </a:p>
          <a:p>
            <a:pPr>
              <a:buFont typeface="Arial" panose="020B0604020202020204" pitchFamily="34" charset="0"/>
              <a:buNone/>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defRPr/>
            </a:pPr>
            <a:r>
              <a:rPr lang="en-US" sz="2400" dirty="0">
                <a:latin typeface="Tahoma" panose="020B0604030504040204" pitchFamily="34" charset="0"/>
                <a:ea typeface="Tahoma" panose="020B0604030504040204" pitchFamily="34" charset="0"/>
                <a:cs typeface="Tahoma" panose="020B0604030504040204" pitchFamily="34" charset="0"/>
              </a:rPr>
              <a:t>Present Your Perspective of the Problem and Its Impact</a:t>
            </a:r>
          </a:p>
          <a:p>
            <a:pPr>
              <a:buFont typeface="Arial" panose="020B0604020202020204" pitchFamily="34" charset="0"/>
              <a:buNone/>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defRPr/>
            </a:pPr>
            <a:r>
              <a:rPr lang="en-US" sz="2400" dirty="0">
                <a:latin typeface="Tahoma" panose="020B0604030504040204" pitchFamily="34" charset="0"/>
                <a:ea typeface="Tahoma" panose="020B0604030504040204" pitchFamily="34" charset="0"/>
                <a:cs typeface="Tahoma" panose="020B0604030504040204" pitchFamily="34" charset="0"/>
              </a:rPr>
              <a:t>Decide on an Appropriate Plan of Action</a:t>
            </a:r>
          </a:p>
          <a:p>
            <a:pPr>
              <a:buFont typeface="Arial" panose="020B0604020202020204" pitchFamily="34" charset="0"/>
              <a:buNone/>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defRPr/>
            </a:pPr>
            <a:r>
              <a:rPr lang="en-US" sz="2400" dirty="0">
                <a:latin typeface="Tahoma" panose="020B0604030504040204" pitchFamily="34" charset="0"/>
                <a:ea typeface="Tahoma" panose="020B0604030504040204" pitchFamily="34" charset="0"/>
                <a:cs typeface="Tahoma" panose="020B0604030504040204" pitchFamily="34" charset="0"/>
              </a:rPr>
              <a:t>Express Appreciation for Others’ Efforts</a:t>
            </a:r>
          </a:p>
        </p:txBody>
      </p:sp>
    </p:spTree>
    <p:extLst>
      <p:ext uri="{BB962C8B-B14F-4D97-AF65-F5344CB8AC3E}">
        <p14:creationId xmlns:p14="http://schemas.microsoft.com/office/powerpoint/2010/main" val="360756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803E24-DC6C-40E4-B1EA-83486555D953}"/>
</file>

<file path=customXml/itemProps2.xml><?xml version="1.0" encoding="utf-8"?>
<ds:datastoreItem xmlns:ds="http://schemas.openxmlformats.org/officeDocument/2006/customXml" ds:itemID="{6035474F-974B-455F-9162-387BF354D972}"/>
</file>

<file path=customXml/itemProps3.xml><?xml version="1.0" encoding="utf-8"?>
<ds:datastoreItem xmlns:ds="http://schemas.openxmlformats.org/officeDocument/2006/customXml" ds:itemID="{437D35DA-126F-4B14-95A3-108D55055A71}"/>
</file>

<file path=docProps/app.xml><?xml version="1.0" encoding="utf-8"?>
<Properties xmlns="http://schemas.openxmlformats.org/officeDocument/2006/extended-properties" xmlns:vt="http://schemas.openxmlformats.org/officeDocument/2006/docPropsVTypes">
  <Template/>
  <TotalTime>4736</TotalTime>
  <Words>1955</Words>
  <Application>Microsoft Office PowerPoint</Application>
  <PresentationFormat>Widescreen</PresentationFormat>
  <Paragraphs>211</Paragraphs>
  <Slides>20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Corbel</vt:lpstr>
      <vt:lpstr>Courier New</vt:lpstr>
      <vt:lpstr>Open Sans</vt:lpstr>
      <vt:lpstr>Route 159 SemiBold</vt:lpstr>
      <vt:lpstr>Route 159 UltraLight</vt:lpstr>
      <vt:lpstr>Tahoma</vt:lpstr>
      <vt:lpstr>Parallax</vt:lpstr>
      <vt:lpstr>From Conflict to Collaboration</vt:lpstr>
      <vt:lpstr>Today’s Objectives</vt:lpstr>
      <vt:lpstr>Conflict as an Opportunity</vt:lpstr>
      <vt:lpstr>PowerPoint Presentation</vt:lpstr>
      <vt:lpstr>Conflict to Collaboration as a Skill</vt:lpstr>
      <vt:lpstr>The Human Element</vt:lpstr>
      <vt:lpstr>Your Human Element</vt:lpstr>
      <vt:lpstr>Compassionate Accountability</vt:lpstr>
      <vt:lpstr>Key Actions in Establishing Collaboration</vt:lpstr>
      <vt:lpstr>Leading the Way vs.  Getting in the Way</vt:lpstr>
      <vt:lpstr>Intentional Collaboration</vt:lpstr>
      <vt:lpstr>Application</vt:lpstr>
      <vt:lpstr>Scenario 1</vt:lpstr>
      <vt:lpstr>Scenario 2</vt:lpstr>
      <vt:lpstr>Scenario 3</vt:lpstr>
      <vt:lpstr>Scenario 4</vt:lpstr>
      <vt:lpstr>Scenario Outcomes</vt:lpstr>
      <vt:lpstr>PowerPoint Presentation</vt:lpstr>
      <vt:lpstr>Moving Forward: Ongoing Development</vt:lpstr>
      <vt:lpstr>From Conflict to Collaboration</vt:lpstr>
    </vt:vector>
  </TitlesOfParts>
  <Company>Boys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Conflict to Collaboration</dc:title>
  <dc:creator>lauash</dc:creator>
  <cp:lastModifiedBy>Hitchcock, Kevin</cp:lastModifiedBy>
  <cp:revision>34</cp:revision>
  <cp:lastPrinted>2022-08-29T14:33:36Z</cp:lastPrinted>
  <dcterms:created xsi:type="dcterms:W3CDTF">2018-04-13T13:35:19Z</dcterms:created>
  <dcterms:modified xsi:type="dcterms:W3CDTF">2022-09-20T20:12:27Z</dcterms:modified>
</cp:coreProperties>
</file>