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58" r:id="rId6"/>
    <p:sldId id="259" r:id="rId7"/>
    <p:sldId id="260" r:id="rId8"/>
    <p:sldId id="261" r:id="rId9"/>
    <p:sldId id="262" r:id="rId10"/>
    <p:sldId id="263" r:id="rId11"/>
    <p:sldId id="268"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mbi Gifford" initials="BG" lastIdx="9" clrIdx="0">
    <p:extLst>
      <p:ext uri="{19B8F6BF-5375-455C-9EA6-DF929625EA0E}">
        <p15:presenceInfo xmlns:p15="http://schemas.microsoft.com/office/powerpoint/2012/main" userId="S::bgifford@usxpress.com::a3097446-bfe4-45b6-989b-234703f4fbaf" providerId="AD"/>
      </p:ext>
    </p:extLst>
  </p:cmAuthor>
  <p:cmAuthor id="2" name="Rob Zunt" initials="RZ" lastIdx="7" clrIdx="1">
    <p:extLst>
      <p:ext uri="{19B8F6BF-5375-455C-9EA6-DF929625EA0E}">
        <p15:presenceInfo xmlns:p15="http://schemas.microsoft.com/office/powerpoint/2012/main" userId="S::rzunt@usxpress.com::a137ed09-b094-49fb-bdac-df7f2f03d2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73F"/>
    <a:srgbClr val="006299"/>
    <a:srgbClr val="FCFCFC"/>
    <a:srgbClr val="8EC63F"/>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E3079-DC69-8410-6B52-35E32E27D2EB}" v="12" dt="2023-06-29T15:23:59.647"/>
    <p1510:client id="{67A25BE9-8323-4BBC-90D8-2BCDE9CA2948}" v="1674" dt="2023-06-29T17:56:48.231"/>
    <p1510:client id="{82A5E43C-BAEC-968D-E06D-60CDDC61C734}" v="107" dt="2023-06-29T18:38:58.361"/>
    <p1510:client id="{EED06510-FBE9-45BF-BCC3-53BF33912E9F}" v="143" dt="2023-06-29T18:16:35.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54"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unum-my.sharepoint.com/personal/aconner_unum_com/Documents/Documents/2023-2024%20Bank%20Rec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Expenses by Category</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B4C-46CF-A7F9-8077626F3A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B4C-46CF-A7F9-8077626F3A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B4C-46CF-A7F9-8077626F3A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B4C-46CF-A7F9-8077626F3AD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B4C-46CF-A7F9-8077626F3AD3}"/>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'[2023-2024 Bank Recons.xlsx]General Ledger'!$I$100:$I$104</c:f>
              <c:strCache>
                <c:ptCount val="5"/>
                <c:pt idx="0">
                  <c:v>Meetings &amp; Events</c:v>
                </c:pt>
                <c:pt idx="1">
                  <c:v>Leadership Conference and District Workshops</c:v>
                </c:pt>
                <c:pt idx="2">
                  <c:v>Academic Relations</c:v>
                </c:pt>
                <c:pt idx="3">
                  <c:v>Board Expenses</c:v>
                </c:pt>
                <c:pt idx="4">
                  <c:v>Admin and Misc</c:v>
                </c:pt>
              </c:strCache>
            </c:strRef>
          </c:cat>
          <c:val>
            <c:numRef>
              <c:f>'[2023-2024 Bank Recons.xlsx]General Ledger'!$J$100:$J$104</c:f>
              <c:numCache>
                <c:formatCode>0%</c:formatCode>
                <c:ptCount val="5"/>
                <c:pt idx="0">
                  <c:v>0.50299225564103223</c:v>
                </c:pt>
                <c:pt idx="1">
                  <c:v>0.32427680723149888</c:v>
                </c:pt>
                <c:pt idx="2">
                  <c:v>6.5258445467877624E-2</c:v>
                </c:pt>
                <c:pt idx="3">
                  <c:v>1.4883234277579094E-2</c:v>
                </c:pt>
                <c:pt idx="4">
                  <c:v>9.2589257382012152E-2</c:v>
                </c:pt>
              </c:numCache>
            </c:numRef>
          </c:val>
          <c:extLst>
            <c:ext xmlns:c16="http://schemas.microsoft.com/office/drawing/2014/chart" uri="{C3380CC4-5D6E-409C-BE32-E72D297353CC}">
              <c16:uniqueId val="{0000000A-8B4C-46CF-A7F9-8077626F3AD3}"/>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ata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C2F98-3F3A-4B31-8EA3-82AEB3998953}" type="doc">
      <dgm:prSet loTypeId="urn:microsoft.com/office/officeart/2005/8/layout/pList1" loCatId="list" qsTypeId="urn:microsoft.com/office/officeart/2005/8/quickstyle/simple1" qsCatId="simple" csTypeId="urn:microsoft.com/office/officeart/2005/8/colors/accent1_2" csCatId="accent1" phldr="1"/>
      <dgm:spPr/>
    </dgm:pt>
    <dgm:pt modelId="{26A31CE4-C9D2-4F44-8BE6-5A23ABF90515}">
      <dgm:prSet phldrT="[Text]" custT="1"/>
      <dgm:spPr/>
      <dgm:t>
        <a:bodyPr/>
        <a:lstStyle/>
        <a:p>
          <a:r>
            <a:rPr lang="en-US" sz="2800" b="1" dirty="0">
              <a:solidFill>
                <a:srgbClr val="8DC73F"/>
              </a:solidFill>
              <a:latin typeface="Basic Sans Bold It"/>
            </a:rPr>
            <a:t>Total Members</a:t>
          </a:r>
        </a:p>
        <a:p>
          <a:r>
            <a:rPr lang="en-US" sz="4000" b="1" dirty="0">
              <a:solidFill>
                <a:srgbClr val="8DC73F"/>
              </a:solidFill>
              <a:latin typeface="Basic Sans Bold It"/>
            </a:rPr>
            <a:t>163</a:t>
          </a:r>
          <a:endParaRPr lang="en-US" sz="2800" b="1" dirty="0">
            <a:solidFill>
              <a:srgbClr val="8DC73F"/>
            </a:solidFill>
            <a:latin typeface="Basic Sans Bold It"/>
          </a:endParaRPr>
        </a:p>
      </dgm:t>
    </dgm:pt>
    <dgm:pt modelId="{A812BB25-0200-455C-BCA6-0C7CABAA8F51}" type="parTrans" cxnId="{C6E85F81-0878-4F68-80AF-F4DEAA0A113F}">
      <dgm:prSet/>
      <dgm:spPr/>
      <dgm:t>
        <a:bodyPr/>
        <a:lstStyle/>
        <a:p>
          <a:endParaRPr lang="en-US">
            <a:latin typeface="Basic Sans Light"/>
          </a:endParaRPr>
        </a:p>
      </dgm:t>
    </dgm:pt>
    <dgm:pt modelId="{81C3939C-DF8A-4EA2-B57A-E315ADD40A1E}" type="sibTrans" cxnId="{C6E85F81-0878-4F68-80AF-F4DEAA0A113F}">
      <dgm:prSet/>
      <dgm:spPr/>
      <dgm:t>
        <a:bodyPr/>
        <a:lstStyle/>
        <a:p>
          <a:endParaRPr lang="en-US">
            <a:latin typeface="Basic Sans Light"/>
          </a:endParaRPr>
        </a:p>
      </dgm:t>
    </dgm:pt>
    <dgm:pt modelId="{85298510-7565-4EE0-B126-65A3C6497C0C}">
      <dgm:prSet phldrT="[Text]" custT="1"/>
      <dgm:spPr/>
      <dgm:t>
        <a:bodyPr/>
        <a:lstStyle/>
        <a:p>
          <a:r>
            <a:rPr lang="en-US" sz="2800" b="1" kern="1200" dirty="0">
              <a:solidFill>
                <a:srgbClr val="8DC73F"/>
              </a:solidFill>
              <a:latin typeface="Basic Sans Bold It"/>
              <a:ea typeface="+mn-ea"/>
              <a:cs typeface="+mn-cs"/>
            </a:rPr>
            <a:t>Certified Members</a:t>
          </a:r>
        </a:p>
        <a:p>
          <a:r>
            <a:rPr lang="en-US" sz="4000" b="1" kern="1200" dirty="0">
              <a:solidFill>
                <a:srgbClr val="8DC73F"/>
              </a:solidFill>
              <a:latin typeface="Basic Sans Bold It"/>
              <a:ea typeface="+mn-ea"/>
              <a:cs typeface="+mn-cs"/>
            </a:rPr>
            <a:t>45</a:t>
          </a:r>
        </a:p>
      </dgm:t>
    </dgm:pt>
    <dgm:pt modelId="{19C7CC78-06FF-4AE7-8651-B58F004D8940}" type="parTrans" cxnId="{5A49D80A-45DB-4EF3-9FE1-0308E83CF90D}">
      <dgm:prSet/>
      <dgm:spPr/>
      <dgm:t>
        <a:bodyPr/>
        <a:lstStyle/>
        <a:p>
          <a:endParaRPr lang="en-US">
            <a:latin typeface="Basic Sans Light"/>
          </a:endParaRPr>
        </a:p>
      </dgm:t>
    </dgm:pt>
    <dgm:pt modelId="{AEB99A96-BB80-4D20-9994-4D9FEEB1F75E}" type="sibTrans" cxnId="{5A49D80A-45DB-4EF3-9FE1-0308E83CF90D}">
      <dgm:prSet/>
      <dgm:spPr/>
      <dgm:t>
        <a:bodyPr/>
        <a:lstStyle/>
        <a:p>
          <a:endParaRPr lang="en-US">
            <a:latin typeface="Basic Sans Light"/>
          </a:endParaRPr>
        </a:p>
      </dgm:t>
    </dgm:pt>
    <dgm:pt modelId="{108BAEE4-8966-4349-AA90-EFA55D2E92C9}">
      <dgm:prSet phldrT="[Text]" custT="1"/>
      <dgm:spPr/>
      <dgm:t>
        <a:bodyPr/>
        <a:lstStyle/>
        <a:p>
          <a:pPr marL="0" lvl="0" algn="ctr" defTabSz="1244600">
            <a:lnSpc>
              <a:spcPct val="90000"/>
            </a:lnSpc>
            <a:spcBef>
              <a:spcPct val="0"/>
            </a:spcBef>
            <a:spcAft>
              <a:spcPct val="35000"/>
            </a:spcAft>
            <a:buNone/>
          </a:pPr>
          <a:r>
            <a:rPr lang="en-US" sz="2800" b="1" kern="1200" dirty="0">
              <a:solidFill>
                <a:srgbClr val="8DC73F"/>
              </a:solidFill>
              <a:latin typeface="Basic Sans Bold It"/>
              <a:ea typeface="+mn-ea"/>
              <a:cs typeface="+mn-cs"/>
            </a:rPr>
            <a:t>New Members</a:t>
          </a:r>
        </a:p>
        <a:p>
          <a:pPr marL="0" lvl="0" algn="ctr" defTabSz="1244600">
            <a:lnSpc>
              <a:spcPct val="90000"/>
            </a:lnSpc>
            <a:spcBef>
              <a:spcPct val="0"/>
            </a:spcBef>
            <a:spcAft>
              <a:spcPct val="35000"/>
            </a:spcAft>
            <a:buNone/>
          </a:pPr>
          <a:r>
            <a:rPr lang="en-US" sz="4000" b="1" kern="1200" dirty="0">
              <a:solidFill>
                <a:srgbClr val="8DC73F"/>
              </a:solidFill>
              <a:latin typeface="Basic Sans Bold It"/>
              <a:ea typeface="+mn-ea"/>
              <a:cs typeface="+mn-cs"/>
            </a:rPr>
            <a:t>65</a:t>
          </a:r>
        </a:p>
      </dgm:t>
    </dgm:pt>
    <dgm:pt modelId="{E42113F7-AF5F-41A7-A7F4-9F8A914C2AF2}" type="parTrans" cxnId="{EDF8CAAF-10DF-402F-A8B8-F3CF5E6B8B24}">
      <dgm:prSet/>
      <dgm:spPr/>
      <dgm:t>
        <a:bodyPr/>
        <a:lstStyle/>
        <a:p>
          <a:endParaRPr lang="en-US">
            <a:latin typeface="Basic Sans Light"/>
          </a:endParaRPr>
        </a:p>
      </dgm:t>
    </dgm:pt>
    <dgm:pt modelId="{770F1FD1-C27C-4DCC-89EB-558D9E503212}" type="sibTrans" cxnId="{EDF8CAAF-10DF-402F-A8B8-F3CF5E6B8B24}">
      <dgm:prSet/>
      <dgm:spPr/>
      <dgm:t>
        <a:bodyPr/>
        <a:lstStyle/>
        <a:p>
          <a:endParaRPr lang="en-US">
            <a:latin typeface="Basic Sans Light"/>
          </a:endParaRPr>
        </a:p>
      </dgm:t>
    </dgm:pt>
    <dgm:pt modelId="{AB122AD3-9792-4968-885A-9BCF6F92432E}">
      <dgm:prSet phldrT="[Text]" custT="1"/>
      <dgm:spPr/>
      <dgm:t>
        <a:bodyPr/>
        <a:lstStyle/>
        <a:p>
          <a:pPr marL="0" lvl="0" algn="ctr" defTabSz="1244600">
            <a:lnSpc>
              <a:spcPct val="90000"/>
            </a:lnSpc>
            <a:spcBef>
              <a:spcPct val="0"/>
            </a:spcBef>
            <a:spcAft>
              <a:spcPct val="35000"/>
            </a:spcAft>
            <a:buNone/>
          </a:pPr>
          <a:r>
            <a:rPr lang="en-US" sz="2800" b="1" kern="1200" dirty="0">
              <a:solidFill>
                <a:srgbClr val="8DC73F"/>
              </a:solidFill>
              <a:latin typeface="Basic Sans Bold It"/>
              <a:ea typeface="+mn-ea"/>
              <a:cs typeface="+mn-cs"/>
            </a:rPr>
            <a:t>Chapter Officers</a:t>
          </a:r>
        </a:p>
        <a:p>
          <a:pPr marL="0" lvl="0" algn="ctr" defTabSz="1244600">
            <a:lnSpc>
              <a:spcPct val="90000"/>
            </a:lnSpc>
            <a:spcBef>
              <a:spcPct val="0"/>
            </a:spcBef>
            <a:spcAft>
              <a:spcPct val="35000"/>
            </a:spcAft>
            <a:buNone/>
          </a:pPr>
          <a:r>
            <a:rPr lang="en-US" sz="4000" b="1" kern="1200" dirty="0">
              <a:solidFill>
                <a:srgbClr val="8DC73F"/>
              </a:solidFill>
              <a:latin typeface="Basic Sans Bold It"/>
              <a:ea typeface="+mn-ea"/>
              <a:cs typeface="+mn-cs"/>
            </a:rPr>
            <a:t>4</a:t>
          </a:r>
        </a:p>
      </dgm:t>
    </dgm:pt>
    <dgm:pt modelId="{3C431DF9-5FBC-4A75-9F43-1A8470E6B2AC}" type="parTrans" cxnId="{45B44B70-FFF6-47B0-B8C7-3F5764E46614}">
      <dgm:prSet/>
      <dgm:spPr/>
      <dgm:t>
        <a:bodyPr/>
        <a:lstStyle/>
        <a:p>
          <a:endParaRPr lang="en-US">
            <a:latin typeface="Basic Sans Light"/>
          </a:endParaRPr>
        </a:p>
      </dgm:t>
    </dgm:pt>
    <dgm:pt modelId="{EF061797-AA42-4EB2-9042-DE1C68D5EB95}" type="sibTrans" cxnId="{45B44B70-FFF6-47B0-B8C7-3F5764E46614}">
      <dgm:prSet/>
      <dgm:spPr/>
      <dgm:t>
        <a:bodyPr/>
        <a:lstStyle/>
        <a:p>
          <a:endParaRPr lang="en-US">
            <a:latin typeface="Basic Sans Light"/>
          </a:endParaRPr>
        </a:p>
      </dgm:t>
    </dgm:pt>
    <dgm:pt modelId="{5BD2EEB2-01EA-44F7-87A7-6FB703B58CED}">
      <dgm:prSet phldrT="[Text]" custT="1"/>
      <dgm:spPr/>
      <dgm:t>
        <a:bodyPr/>
        <a:lstStyle/>
        <a:p>
          <a:pPr marL="0" lvl="0" algn="ctr" defTabSz="1244600">
            <a:lnSpc>
              <a:spcPct val="90000"/>
            </a:lnSpc>
            <a:spcBef>
              <a:spcPct val="0"/>
            </a:spcBef>
            <a:spcAft>
              <a:spcPct val="35000"/>
            </a:spcAft>
            <a:buNone/>
          </a:pPr>
          <a:r>
            <a:rPr lang="en-US" sz="2800" b="1" kern="1200" dirty="0">
              <a:solidFill>
                <a:srgbClr val="8DC73F"/>
              </a:solidFill>
              <a:latin typeface="Basic Sans Bold It"/>
              <a:ea typeface="+mn-ea"/>
              <a:cs typeface="+mn-cs"/>
            </a:rPr>
            <a:t>Board of Governors</a:t>
          </a:r>
        </a:p>
        <a:p>
          <a:pPr marL="0" lvl="0" algn="ctr" defTabSz="1244600">
            <a:lnSpc>
              <a:spcPct val="90000"/>
            </a:lnSpc>
            <a:spcBef>
              <a:spcPct val="0"/>
            </a:spcBef>
            <a:spcAft>
              <a:spcPct val="35000"/>
            </a:spcAft>
            <a:buNone/>
          </a:pPr>
          <a:r>
            <a:rPr lang="en-US" sz="4000" b="1" kern="1200" dirty="0">
              <a:solidFill>
                <a:srgbClr val="8DC73F"/>
              </a:solidFill>
              <a:latin typeface="Basic Sans Bold It"/>
              <a:ea typeface="+mn-ea"/>
              <a:cs typeface="+mn-cs"/>
            </a:rPr>
            <a:t>6</a:t>
          </a:r>
        </a:p>
      </dgm:t>
    </dgm:pt>
    <dgm:pt modelId="{8848E034-7852-4ADE-9E5D-5064AEA784D3}" type="parTrans" cxnId="{071D36DB-5357-40AF-B5D2-E5F0FEDAF620}">
      <dgm:prSet/>
      <dgm:spPr/>
      <dgm:t>
        <a:bodyPr/>
        <a:lstStyle/>
        <a:p>
          <a:endParaRPr lang="en-US">
            <a:latin typeface="Basic Sans Light"/>
          </a:endParaRPr>
        </a:p>
      </dgm:t>
    </dgm:pt>
    <dgm:pt modelId="{E48FB790-977A-426E-8950-7289F2924987}" type="sibTrans" cxnId="{071D36DB-5357-40AF-B5D2-E5F0FEDAF620}">
      <dgm:prSet/>
      <dgm:spPr/>
      <dgm:t>
        <a:bodyPr/>
        <a:lstStyle/>
        <a:p>
          <a:endParaRPr lang="en-US">
            <a:latin typeface="Basic Sans Light"/>
          </a:endParaRPr>
        </a:p>
      </dgm:t>
    </dgm:pt>
    <dgm:pt modelId="{48D69B1A-E628-45A5-A880-22BB0CF89EC6}" type="pres">
      <dgm:prSet presAssocID="{6C6C2F98-3F3A-4B31-8EA3-82AEB3998953}" presName="Name0" presStyleCnt="0">
        <dgm:presLayoutVars>
          <dgm:dir/>
          <dgm:resizeHandles val="exact"/>
        </dgm:presLayoutVars>
      </dgm:prSet>
      <dgm:spPr/>
    </dgm:pt>
    <dgm:pt modelId="{3ED04666-A590-4BCF-9AE6-3F2C1C320011}" type="pres">
      <dgm:prSet presAssocID="{26A31CE4-C9D2-4F44-8BE6-5A23ABF90515}" presName="compNode" presStyleCnt="0"/>
      <dgm:spPr/>
    </dgm:pt>
    <dgm:pt modelId="{20996663-DBB9-4FE4-8595-A154FACE90E1}" type="pres">
      <dgm:prSet presAssocID="{26A31CE4-C9D2-4F44-8BE6-5A23ABF90515}" presName="pictRect" presStyleLbl="node1" presStyleIdx="0" presStyleCnt="5" custScaleY="120095"/>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Group with solid fill"/>
        </a:ext>
      </dgm:extLst>
    </dgm:pt>
    <dgm:pt modelId="{34D47DA7-0773-4BED-B36E-D173201A0574}" type="pres">
      <dgm:prSet presAssocID="{26A31CE4-C9D2-4F44-8BE6-5A23ABF90515}" presName="textRect" presStyleLbl="revTx" presStyleIdx="0" presStyleCnt="5" custLinFactNeighborY="10065">
        <dgm:presLayoutVars>
          <dgm:bulletEnabled val="1"/>
        </dgm:presLayoutVars>
      </dgm:prSet>
      <dgm:spPr/>
    </dgm:pt>
    <dgm:pt modelId="{069D424E-17A3-483F-941F-D95C2E1C56F8}" type="pres">
      <dgm:prSet presAssocID="{81C3939C-DF8A-4EA2-B57A-E315ADD40A1E}" presName="sibTrans" presStyleLbl="sibTrans2D1" presStyleIdx="0" presStyleCnt="0"/>
      <dgm:spPr/>
    </dgm:pt>
    <dgm:pt modelId="{93990E77-3CB8-4696-8427-91CD362E78B8}" type="pres">
      <dgm:prSet presAssocID="{85298510-7565-4EE0-B126-65A3C6497C0C}" presName="compNode" presStyleCnt="0"/>
      <dgm:spPr/>
    </dgm:pt>
    <dgm:pt modelId="{BCCC7AB4-5542-43D0-AFEA-103021AFEFE7}" type="pres">
      <dgm:prSet presAssocID="{85298510-7565-4EE0-B126-65A3C6497C0C}" presName="pictRect" presStyleLbl="node1" presStyleIdx="1" presStyleCnt="5" custScaleY="119809"/>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Badge Tick with solid fill"/>
        </a:ext>
      </dgm:extLst>
    </dgm:pt>
    <dgm:pt modelId="{65476676-F11C-46BC-A9F1-A93FC86875A6}" type="pres">
      <dgm:prSet presAssocID="{85298510-7565-4EE0-B126-65A3C6497C0C}" presName="textRect" presStyleLbl="revTx" presStyleIdx="1" presStyleCnt="5" custLinFactNeighborY="8052">
        <dgm:presLayoutVars>
          <dgm:bulletEnabled val="1"/>
        </dgm:presLayoutVars>
      </dgm:prSet>
      <dgm:spPr/>
    </dgm:pt>
    <dgm:pt modelId="{F7CAD5B6-1627-46F4-A129-1B32BEA33855}" type="pres">
      <dgm:prSet presAssocID="{AEB99A96-BB80-4D20-9994-4D9FEEB1F75E}" presName="sibTrans" presStyleLbl="sibTrans2D1" presStyleIdx="0" presStyleCnt="0"/>
      <dgm:spPr/>
    </dgm:pt>
    <dgm:pt modelId="{A56FE5D2-1EFE-4788-B346-54FBD9D6B31D}" type="pres">
      <dgm:prSet presAssocID="{108BAEE4-8966-4349-AA90-EFA55D2E92C9}" presName="compNode" presStyleCnt="0"/>
      <dgm:spPr/>
    </dgm:pt>
    <dgm:pt modelId="{0F073DD3-9D19-4178-ABD8-D126E3CE01B1}" type="pres">
      <dgm:prSet presAssocID="{108BAEE4-8966-4349-AA90-EFA55D2E92C9}" presName="pictRect" presStyleLbl="node1" presStyleIdx="2" presStyleCnt="5" custScaleY="115498"/>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3000" b="-13000"/>
          </a:stretch>
        </a:blipFill>
      </dgm:spPr>
      <dgm:extLst>
        <a:ext uri="{E40237B7-FDA0-4F09-8148-C483321AD2D9}">
          <dgm14:cNvPr xmlns:dgm14="http://schemas.microsoft.com/office/drawing/2010/diagram" id="0" name="" descr="Badge New with solid fill"/>
        </a:ext>
      </dgm:extLst>
    </dgm:pt>
    <dgm:pt modelId="{94195271-3B1A-4964-804F-C69C12D6B463}" type="pres">
      <dgm:prSet presAssocID="{108BAEE4-8966-4349-AA90-EFA55D2E92C9}" presName="textRect" presStyleLbl="revTx" presStyleIdx="2" presStyleCnt="5" custLinFactNeighborY="8052">
        <dgm:presLayoutVars>
          <dgm:bulletEnabled val="1"/>
        </dgm:presLayoutVars>
      </dgm:prSet>
      <dgm:spPr/>
    </dgm:pt>
    <dgm:pt modelId="{062381E4-5373-4DBC-8283-8E4433483635}" type="pres">
      <dgm:prSet presAssocID="{770F1FD1-C27C-4DCC-89EB-558D9E503212}" presName="sibTrans" presStyleLbl="sibTrans2D1" presStyleIdx="0" presStyleCnt="0"/>
      <dgm:spPr/>
    </dgm:pt>
    <dgm:pt modelId="{159F567D-340F-47F9-B427-C19D7A100A59}" type="pres">
      <dgm:prSet presAssocID="{AB122AD3-9792-4968-885A-9BCF6F92432E}" presName="compNode" presStyleCnt="0"/>
      <dgm:spPr/>
    </dgm:pt>
    <dgm:pt modelId="{6DEB5700-E845-47B7-9624-5871858BC619}" type="pres">
      <dgm:prSet presAssocID="{AB122AD3-9792-4968-885A-9BCF6F92432E}" presName="pictRect" presStyleLbl="node1" presStyleIdx="3" presStyleCnt="5" custScaleY="11898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eeting with solid fill"/>
        </a:ext>
      </dgm:extLst>
    </dgm:pt>
    <dgm:pt modelId="{F1DC8975-5894-4B0B-BA84-214B5AEB0A6B}" type="pres">
      <dgm:prSet presAssocID="{AB122AD3-9792-4968-885A-9BCF6F92432E}" presName="textRect" presStyleLbl="revTx" presStyleIdx="3" presStyleCnt="5">
        <dgm:presLayoutVars>
          <dgm:bulletEnabled val="1"/>
        </dgm:presLayoutVars>
      </dgm:prSet>
      <dgm:spPr/>
    </dgm:pt>
    <dgm:pt modelId="{21DB1D05-948F-4B24-B904-620B253EC080}" type="pres">
      <dgm:prSet presAssocID="{EF061797-AA42-4EB2-9042-DE1C68D5EB95}" presName="sibTrans" presStyleLbl="sibTrans2D1" presStyleIdx="0" presStyleCnt="0"/>
      <dgm:spPr/>
    </dgm:pt>
    <dgm:pt modelId="{0E4A56A4-E88E-4D0B-8452-8AC2ADB70CA4}" type="pres">
      <dgm:prSet presAssocID="{5BD2EEB2-01EA-44F7-87A7-6FB703B58CED}" presName="compNode" presStyleCnt="0"/>
      <dgm:spPr/>
    </dgm:pt>
    <dgm:pt modelId="{BD4226A1-A45A-477B-8872-1152988D9D54}" type="pres">
      <dgm:prSet presAssocID="{5BD2EEB2-01EA-44F7-87A7-6FB703B58CED}" presName="pictRect" presStyleLbl="node1" presStyleIdx="4" presStyleCnt="5" custScaleY="11850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3000" b="-3000"/>
          </a:stretch>
        </a:blipFill>
      </dgm:spPr>
      <dgm:extLst>
        <a:ext uri="{E40237B7-FDA0-4F09-8148-C483321AD2D9}">
          <dgm14:cNvPr xmlns:dgm14="http://schemas.microsoft.com/office/drawing/2010/diagram" id="0" name="" descr="Board Of Directors with solid fill"/>
        </a:ext>
      </dgm:extLst>
    </dgm:pt>
    <dgm:pt modelId="{63699028-118D-491C-91F2-2D52F30D6481}" type="pres">
      <dgm:prSet presAssocID="{5BD2EEB2-01EA-44F7-87A7-6FB703B58CED}" presName="textRect" presStyleLbl="revTx" presStyleIdx="4" presStyleCnt="5" custLinFactNeighborY="2013">
        <dgm:presLayoutVars>
          <dgm:bulletEnabled val="1"/>
        </dgm:presLayoutVars>
      </dgm:prSet>
      <dgm:spPr/>
    </dgm:pt>
  </dgm:ptLst>
  <dgm:cxnLst>
    <dgm:cxn modelId="{FB6EEC01-9503-49FD-B988-698F498B06D3}" type="presOf" srcId="{81C3939C-DF8A-4EA2-B57A-E315ADD40A1E}" destId="{069D424E-17A3-483F-941F-D95C2E1C56F8}" srcOrd="0" destOrd="0" presId="urn:microsoft.com/office/officeart/2005/8/layout/pList1"/>
    <dgm:cxn modelId="{5A49D80A-45DB-4EF3-9FE1-0308E83CF90D}" srcId="{6C6C2F98-3F3A-4B31-8EA3-82AEB3998953}" destId="{85298510-7565-4EE0-B126-65A3C6497C0C}" srcOrd="1" destOrd="0" parTransId="{19C7CC78-06FF-4AE7-8651-B58F004D8940}" sibTransId="{AEB99A96-BB80-4D20-9994-4D9FEEB1F75E}"/>
    <dgm:cxn modelId="{BEC8991A-C1B9-4EF9-A928-09852062113D}" type="presOf" srcId="{108BAEE4-8966-4349-AA90-EFA55D2E92C9}" destId="{94195271-3B1A-4964-804F-C69C12D6B463}" srcOrd="0" destOrd="0" presId="urn:microsoft.com/office/officeart/2005/8/layout/pList1"/>
    <dgm:cxn modelId="{521A5135-CCEE-4396-BFE1-B3EBC09CDD95}" type="presOf" srcId="{6C6C2F98-3F3A-4B31-8EA3-82AEB3998953}" destId="{48D69B1A-E628-45A5-A880-22BB0CF89EC6}" srcOrd="0" destOrd="0" presId="urn:microsoft.com/office/officeart/2005/8/layout/pList1"/>
    <dgm:cxn modelId="{45B44B70-FFF6-47B0-B8C7-3F5764E46614}" srcId="{6C6C2F98-3F3A-4B31-8EA3-82AEB3998953}" destId="{AB122AD3-9792-4968-885A-9BCF6F92432E}" srcOrd="3" destOrd="0" parTransId="{3C431DF9-5FBC-4A75-9F43-1A8470E6B2AC}" sibTransId="{EF061797-AA42-4EB2-9042-DE1C68D5EB95}"/>
    <dgm:cxn modelId="{C6E85F81-0878-4F68-80AF-F4DEAA0A113F}" srcId="{6C6C2F98-3F3A-4B31-8EA3-82AEB3998953}" destId="{26A31CE4-C9D2-4F44-8BE6-5A23ABF90515}" srcOrd="0" destOrd="0" parTransId="{A812BB25-0200-455C-BCA6-0C7CABAA8F51}" sibTransId="{81C3939C-DF8A-4EA2-B57A-E315ADD40A1E}"/>
    <dgm:cxn modelId="{3EF8299B-D280-4EA7-82CE-3B364277D5EC}" type="presOf" srcId="{5BD2EEB2-01EA-44F7-87A7-6FB703B58CED}" destId="{63699028-118D-491C-91F2-2D52F30D6481}" srcOrd="0" destOrd="0" presId="urn:microsoft.com/office/officeart/2005/8/layout/pList1"/>
    <dgm:cxn modelId="{D73FC99B-2D10-4091-B7D0-AA2B4F23A5DB}" type="presOf" srcId="{EF061797-AA42-4EB2-9042-DE1C68D5EB95}" destId="{21DB1D05-948F-4B24-B904-620B253EC080}" srcOrd="0" destOrd="0" presId="urn:microsoft.com/office/officeart/2005/8/layout/pList1"/>
    <dgm:cxn modelId="{EDF8CAAF-10DF-402F-A8B8-F3CF5E6B8B24}" srcId="{6C6C2F98-3F3A-4B31-8EA3-82AEB3998953}" destId="{108BAEE4-8966-4349-AA90-EFA55D2E92C9}" srcOrd="2" destOrd="0" parTransId="{E42113F7-AF5F-41A7-A7F4-9F8A914C2AF2}" sibTransId="{770F1FD1-C27C-4DCC-89EB-558D9E503212}"/>
    <dgm:cxn modelId="{4E644BB5-FF5F-442A-A17A-4C16904CF9B0}" type="presOf" srcId="{AB122AD3-9792-4968-885A-9BCF6F92432E}" destId="{F1DC8975-5894-4B0B-BA84-214B5AEB0A6B}" srcOrd="0" destOrd="0" presId="urn:microsoft.com/office/officeart/2005/8/layout/pList1"/>
    <dgm:cxn modelId="{4F42ACB6-822F-44A2-A6B6-74822BA83C15}" type="presOf" srcId="{AEB99A96-BB80-4D20-9994-4D9FEEB1F75E}" destId="{F7CAD5B6-1627-46F4-A129-1B32BEA33855}" srcOrd="0" destOrd="0" presId="urn:microsoft.com/office/officeart/2005/8/layout/pList1"/>
    <dgm:cxn modelId="{071D36DB-5357-40AF-B5D2-E5F0FEDAF620}" srcId="{6C6C2F98-3F3A-4B31-8EA3-82AEB3998953}" destId="{5BD2EEB2-01EA-44F7-87A7-6FB703B58CED}" srcOrd="4" destOrd="0" parTransId="{8848E034-7852-4ADE-9E5D-5064AEA784D3}" sibTransId="{E48FB790-977A-426E-8950-7289F2924987}"/>
    <dgm:cxn modelId="{AFF0E4EE-D9CD-4D33-B500-C6DF70831D2D}" type="presOf" srcId="{85298510-7565-4EE0-B126-65A3C6497C0C}" destId="{65476676-F11C-46BC-A9F1-A93FC86875A6}" srcOrd="0" destOrd="0" presId="urn:microsoft.com/office/officeart/2005/8/layout/pList1"/>
    <dgm:cxn modelId="{932960F0-DA23-4961-AF14-E56881465621}" type="presOf" srcId="{26A31CE4-C9D2-4F44-8BE6-5A23ABF90515}" destId="{34D47DA7-0773-4BED-B36E-D173201A0574}" srcOrd="0" destOrd="0" presId="urn:microsoft.com/office/officeart/2005/8/layout/pList1"/>
    <dgm:cxn modelId="{2FEB25F3-297B-4494-A8CD-13BBCC9140F2}" type="presOf" srcId="{770F1FD1-C27C-4DCC-89EB-558D9E503212}" destId="{062381E4-5373-4DBC-8283-8E4433483635}" srcOrd="0" destOrd="0" presId="urn:microsoft.com/office/officeart/2005/8/layout/pList1"/>
    <dgm:cxn modelId="{FA3AC71C-AAF6-4049-B611-243613F202AE}" type="presParOf" srcId="{48D69B1A-E628-45A5-A880-22BB0CF89EC6}" destId="{3ED04666-A590-4BCF-9AE6-3F2C1C320011}" srcOrd="0" destOrd="0" presId="urn:microsoft.com/office/officeart/2005/8/layout/pList1"/>
    <dgm:cxn modelId="{39BAA518-4F78-4220-8DF1-F12C06029506}" type="presParOf" srcId="{3ED04666-A590-4BCF-9AE6-3F2C1C320011}" destId="{20996663-DBB9-4FE4-8595-A154FACE90E1}" srcOrd="0" destOrd="0" presId="urn:microsoft.com/office/officeart/2005/8/layout/pList1"/>
    <dgm:cxn modelId="{348D9397-5155-465D-8508-C54A814A2C53}" type="presParOf" srcId="{3ED04666-A590-4BCF-9AE6-3F2C1C320011}" destId="{34D47DA7-0773-4BED-B36E-D173201A0574}" srcOrd="1" destOrd="0" presId="urn:microsoft.com/office/officeart/2005/8/layout/pList1"/>
    <dgm:cxn modelId="{9E1929C5-8BCB-4329-9AFC-A99BD772B239}" type="presParOf" srcId="{48D69B1A-E628-45A5-A880-22BB0CF89EC6}" destId="{069D424E-17A3-483F-941F-D95C2E1C56F8}" srcOrd="1" destOrd="0" presId="urn:microsoft.com/office/officeart/2005/8/layout/pList1"/>
    <dgm:cxn modelId="{6EF94756-E0C1-4480-AB1A-94FC65F54EA9}" type="presParOf" srcId="{48D69B1A-E628-45A5-A880-22BB0CF89EC6}" destId="{93990E77-3CB8-4696-8427-91CD362E78B8}" srcOrd="2" destOrd="0" presId="urn:microsoft.com/office/officeart/2005/8/layout/pList1"/>
    <dgm:cxn modelId="{B844DA2F-1B02-4CF1-8550-EBFE2FBCB2E1}" type="presParOf" srcId="{93990E77-3CB8-4696-8427-91CD362E78B8}" destId="{BCCC7AB4-5542-43D0-AFEA-103021AFEFE7}" srcOrd="0" destOrd="0" presId="urn:microsoft.com/office/officeart/2005/8/layout/pList1"/>
    <dgm:cxn modelId="{C03F780B-1ED2-4D0F-96C4-CD10FDABBDE9}" type="presParOf" srcId="{93990E77-3CB8-4696-8427-91CD362E78B8}" destId="{65476676-F11C-46BC-A9F1-A93FC86875A6}" srcOrd="1" destOrd="0" presId="urn:microsoft.com/office/officeart/2005/8/layout/pList1"/>
    <dgm:cxn modelId="{C9BF730C-98D2-474D-895E-2B332BBA502F}" type="presParOf" srcId="{48D69B1A-E628-45A5-A880-22BB0CF89EC6}" destId="{F7CAD5B6-1627-46F4-A129-1B32BEA33855}" srcOrd="3" destOrd="0" presId="urn:microsoft.com/office/officeart/2005/8/layout/pList1"/>
    <dgm:cxn modelId="{DC68F4C6-4BC9-4375-94DA-423620722A96}" type="presParOf" srcId="{48D69B1A-E628-45A5-A880-22BB0CF89EC6}" destId="{A56FE5D2-1EFE-4788-B346-54FBD9D6B31D}" srcOrd="4" destOrd="0" presId="urn:microsoft.com/office/officeart/2005/8/layout/pList1"/>
    <dgm:cxn modelId="{6172FF8B-B20A-40A4-B982-068C2105CDEC}" type="presParOf" srcId="{A56FE5D2-1EFE-4788-B346-54FBD9D6B31D}" destId="{0F073DD3-9D19-4178-ABD8-D126E3CE01B1}" srcOrd="0" destOrd="0" presId="urn:microsoft.com/office/officeart/2005/8/layout/pList1"/>
    <dgm:cxn modelId="{8E51E65E-B779-4131-84F3-DC2CB098FA2E}" type="presParOf" srcId="{A56FE5D2-1EFE-4788-B346-54FBD9D6B31D}" destId="{94195271-3B1A-4964-804F-C69C12D6B463}" srcOrd="1" destOrd="0" presId="urn:microsoft.com/office/officeart/2005/8/layout/pList1"/>
    <dgm:cxn modelId="{EC84C128-149A-4D93-89A7-5B81D1121495}" type="presParOf" srcId="{48D69B1A-E628-45A5-A880-22BB0CF89EC6}" destId="{062381E4-5373-4DBC-8283-8E4433483635}" srcOrd="5" destOrd="0" presId="urn:microsoft.com/office/officeart/2005/8/layout/pList1"/>
    <dgm:cxn modelId="{9DF827AC-32A1-4B7B-86DD-209DBE9A02B6}" type="presParOf" srcId="{48D69B1A-E628-45A5-A880-22BB0CF89EC6}" destId="{159F567D-340F-47F9-B427-C19D7A100A59}" srcOrd="6" destOrd="0" presId="urn:microsoft.com/office/officeart/2005/8/layout/pList1"/>
    <dgm:cxn modelId="{6566306B-9D5A-4BB2-96AB-CB92FCCA2077}" type="presParOf" srcId="{159F567D-340F-47F9-B427-C19D7A100A59}" destId="{6DEB5700-E845-47B7-9624-5871858BC619}" srcOrd="0" destOrd="0" presId="urn:microsoft.com/office/officeart/2005/8/layout/pList1"/>
    <dgm:cxn modelId="{7A5B0CAC-9752-4920-9BA4-DD6821AF5F1F}" type="presParOf" srcId="{159F567D-340F-47F9-B427-C19D7A100A59}" destId="{F1DC8975-5894-4B0B-BA84-214B5AEB0A6B}" srcOrd="1" destOrd="0" presId="urn:microsoft.com/office/officeart/2005/8/layout/pList1"/>
    <dgm:cxn modelId="{E4FADBB8-5338-47C2-B149-A803B2CA0F5E}" type="presParOf" srcId="{48D69B1A-E628-45A5-A880-22BB0CF89EC6}" destId="{21DB1D05-948F-4B24-B904-620B253EC080}" srcOrd="7" destOrd="0" presId="urn:microsoft.com/office/officeart/2005/8/layout/pList1"/>
    <dgm:cxn modelId="{27AD610C-4EC2-42B3-909B-97787E261D35}" type="presParOf" srcId="{48D69B1A-E628-45A5-A880-22BB0CF89EC6}" destId="{0E4A56A4-E88E-4D0B-8452-8AC2ADB70CA4}" srcOrd="8" destOrd="0" presId="urn:microsoft.com/office/officeart/2005/8/layout/pList1"/>
    <dgm:cxn modelId="{6FB12222-4D63-4DB0-9D5D-D81CB9F6A2B9}" type="presParOf" srcId="{0E4A56A4-E88E-4D0B-8452-8AC2ADB70CA4}" destId="{BD4226A1-A45A-477B-8872-1152988D9D54}" srcOrd="0" destOrd="0" presId="urn:microsoft.com/office/officeart/2005/8/layout/pList1"/>
    <dgm:cxn modelId="{C22D8D43-E411-42B9-91D8-6BCCCBC97292}" type="presParOf" srcId="{0E4A56A4-E88E-4D0B-8452-8AC2ADB70CA4}" destId="{63699028-118D-491C-91F2-2D52F30D648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21925-6DB5-4B1C-825E-D38AA6D0094D}" type="doc">
      <dgm:prSet loTypeId="urn:microsoft.com/office/officeart/2005/8/layout/vList3" loCatId="list" qsTypeId="urn:microsoft.com/office/officeart/2005/8/quickstyle/simple5" qsCatId="simple" csTypeId="urn:microsoft.com/office/officeart/2005/8/colors/accent1_2" csCatId="accent1" phldr="1"/>
      <dgm:spPr/>
    </dgm:pt>
    <dgm:pt modelId="{5A5013E9-3A82-4F26-AB0E-AF4BE8572EA3}">
      <dgm:prSet phldrT="[Text]" custT="1"/>
      <dgm:spPr/>
      <dgm:t>
        <a:bodyPr/>
        <a:lstStyle/>
        <a:p>
          <a:r>
            <a:rPr lang="en-US" sz="2000" kern="1200" dirty="0"/>
            <a:t>08/26/23 – Student Night</a:t>
          </a:r>
        </a:p>
        <a:p>
          <a:r>
            <a:rPr lang="en-US" sz="2000" kern="1200" dirty="0"/>
            <a:t>11/13/23 – </a:t>
          </a:r>
          <a:r>
            <a:rPr lang="en-US" sz="2000" kern="1200" dirty="0">
              <a:latin typeface="Calibri" panose="020F0502020204030204"/>
              <a:ea typeface="+mn-ea"/>
              <a:cs typeface="+mn-cs"/>
            </a:rPr>
            <a:t>Pasta with Professionals Panel</a:t>
          </a:r>
        </a:p>
        <a:p>
          <a:endParaRPr lang="en-US" sz="2000" kern="1200" dirty="0"/>
        </a:p>
      </dgm:t>
    </dgm:pt>
    <dgm:pt modelId="{2A0A899A-D9F1-47CA-B2CA-2A85BAC0B576}" type="sibTrans" cxnId="{842357AF-43AC-47E3-91AE-605467CF24AB}">
      <dgm:prSet/>
      <dgm:spPr/>
      <dgm:t>
        <a:bodyPr/>
        <a:lstStyle/>
        <a:p>
          <a:endParaRPr lang="en-US"/>
        </a:p>
      </dgm:t>
    </dgm:pt>
    <dgm:pt modelId="{58552721-015E-4322-B450-CBDB8D37DB43}" type="parTrans" cxnId="{842357AF-43AC-47E3-91AE-605467CF24AB}">
      <dgm:prSet/>
      <dgm:spPr/>
      <dgm:t>
        <a:bodyPr/>
        <a:lstStyle/>
        <a:p>
          <a:endParaRPr lang="en-US"/>
        </a:p>
      </dgm:t>
    </dgm:pt>
    <dgm:pt modelId="{028C5EE0-95A4-4A22-BA2D-385B1B1829DA}">
      <dgm:prSet phldrT="[Text]" custT="1"/>
      <dgm:spPr/>
      <dgm:t>
        <a:bodyPr/>
        <a:lstStyle/>
        <a:p>
          <a:pPr marL="0" lvl="0" algn="ctr" defTabSz="889000">
            <a:lnSpc>
              <a:spcPct val="90000"/>
            </a:lnSpc>
            <a:spcBef>
              <a:spcPct val="0"/>
            </a:spcBef>
            <a:spcAft>
              <a:spcPct val="35000"/>
            </a:spcAft>
            <a:buNone/>
          </a:pPr>
          <a:r>
            <a:rPr lang="en-US" sz="2000" kern="1200" dirty="0">
              <a:latin typeface="Calibri" panose="020F0502020204030204"/>
              <a:ea typeface="+mn-ea"/>
              <a:cs typeface="+mn-cs"/>
            </a:rPr>
            <a:t>09/07/23 – Career Fair </a:t>
          </a:r>
        </a:p>
      </dgm:t>
    </dgm:pt>
    <dgm:pt modelId="{FEC16B01-A715-4C0B-ABE9-FD46A5E512AA}" type="parTrans" cxnId="{8F4C6152-9B8B-4D52-9CA4-CBE941E55524}">
      <dgm:prSet/>
      <dgm:spPr/>
      <dgm:t>
        <a:bodyPr/>
        <a:lstStyle/>
        <a:p>
          <a:endParaRPr lang="en-US"/>
        </a:p>
      </dgm:t>
    </dgm:pt>
    <dgm:pt modelId="{E0E75AC9-6EC4-4675-97E2-46E6A2980F81}" type="sibTrans" cxnId="{8F4C6152-9B8B-4D52-9CA4-CBE941E55524}">
      <dgm:prSet/>
      <dgm:spPr/>
      <dgm:t>
        <a:bodyPr/>
        <a:lstStyle/>
        <a:p>
          <a:endParaRPr lang="en-US"/>
        </a:p>
      </dgm:t>
    </dgm:pt>
    <dgm:pt modelId="{27ABD742-92CD-4454-9690-B5E5D698DA2A}" type="pres">
      <dgm:prSet presAssocID="{2CA21925-6DB5-4B1C-825E-D38AA6D0094D}" presName="linearFlow" presStyleCnt="0">
        <dgm:presLayoutVars>
          <dgm:dir/>
          <dgm:resizeHandles val="exact"/>
        </dgm:presLayoutVars>
      </dgm:prSet>
      <dgm:spPr/>
    </dgm:pt>
    <dgm:pt modelId="{70381D14-5114-42DC-A73A-F4AE0BB20281}" type="pres">
      <dgm:prSet presAssocID="{5A5013E9-3A82-4F26-AB0E-AF4BE8572EA3}" presName="composite" presStyleCnt="0"/>
      <dgm:spPr/>
    </dgm:pt>
    <dgm:pt modelId="{98B3A4D9-6C91-4604-B8AC-85A775FC7580}" type="pres">
      <dgm:prSet presAssocID="{5A5013E9-3A82-4F26-AB0E-AF4BE8572EA3}"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218BC8EF-89A1-4878-81A8-3B034CCF31CD}" type="pres">
      <dgm:prSet presAssocID="{5A5013E9-3A82-4F26-AB0E-AF4BE8572EA3}" presName="txShp" presStyleLbl="node1" presStyleIdx="0" presStyleCnt="2">
        <dgm:presLayoutVars>
          <dgm:bulletEnabled val="1"/>
        </dgm:presLayoutVars>
      </dgm:prSet>
      <dgm:spPr/>
    </dgm:pt>
    <dgm:pt modelId="{2F2651F3-1E05-426F-8D56-F7F58BCF76A3}" type="pres">
      <dgm:prSet presAssocID="{2A0A899A-D9F1-47CA-B2CA-2A85BAC0B576}" presName="spacing" presStyleCnt="0"/>
      <dgm:spPr/>
    </dgm:pt>
    <dgm:pt modelId="{6BF0AE35-B8BA-4174-9F30-EF25544BC2F8}" type="pres">
      <dgm:prSet presAssocID="{028C5EE0-95A4-4A22-BA2D-385B1B1829DA}" presName="composite" presStyleCnt="0"/>
      <dgm:spPr/>
    </dgm:pt>
    <dgm:pt modelId="{0D0670FD-61FC-4BE1-9897-27D491C8A16E}" type="pres">
      <dgm:prSet presAssocID="{028C5EE0-95A4-4A22-BA2D-385B1B1829DA}"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DD262FF3-3FB4-4465-B288-2423B949440B}" type="pres">
      <dgm:prSet presAssocID="{028C5EE0-95A4-4A22-BA2D-385B1B1829DA}" presName="txShp" presStyleLbl="node1" presStyleIdx="1" presStyleCnt="2">
        <dgm:presLayoutVars>
          <dgm:bulletEnabled val="1"/>
        </dgm:presLayoutVars>
      </dgm:prSet>
      <dgm:spPr/>
    </dgm:pt>
  </dgm:ptLst>
  <dgm:cxnLst>
    <dgm:cxn modelId="{8F4C6152-9B8B-4D52-9CA4-CBE941E55524}" srcId="{2CA21925-6DB5-4B1C-825E-D38AA6D0094D}" destId="{028C5EE0-95A4-4A22-BA2D-385B1B1829DA}" srcOrd="1" destOrd="0" parTransId="{FEC16B01-A715-4C0B-ABE9-FD46A5E512AA}" sibTransId="{E0E75AC9-6EC4-4675-97E2-46E6A2980F81}"/>
    <dgm:cxn modelId="{DC14C375-7E4C-4AC7-8F68-D6EA45A1E6D6}" type="presOf" srcId="{5A5013E9-3A82-4F26-AB0E-AF4BE8572EA3}" destId="{218BC8EF-89A1-4878-81A8-3B034CCF31CD}" srcOrd="0" destOrd="0" presId="urn:microsoft.com/office/officeart/2005/8/layout/vList3"/>
    <dgm:cxn modelId="{842357AF-43AC-47E3-91AE-605467CF24AB}" srcId="{2CA21925-6DB5-4B1C-825E-D38AA6D0094D}" destId="{5A5013E9-3A82-4F26-AB0E-AF4BE8572EA3}" srcOrd="0" destOrd="0" parTransId="{58552721-015E-4322-B450-CBDB8D37DB43}" sibTransId="{2A0A899A-D9F1-47CA-B2CA-2A85BAC0B576}"/>
    <dgm:cxn modelId="{D959D2D7-2587-4938-B35D-FCB88CA79D51}" type="presOf" srcId="{2CA21925-6DB5-4B1C-825E-D38AA6D0094D}" destId="{27ABD742-92CD-4454-9690-B5E5D698DA2A}" srcOrd="0" destOrd="0" presId="urn:microsoft.com/office/officeart/2005/8/layout/vList3"/>
    <dgm:cxn modelId="{08864CF9-4211-44BA-84A3-E9789783AEE1}" type="presOf" srcId="{028C5EE0-95A4-4A22-BA2D-385B1B1829DA}" destId="{DD262FF3-3FB4-4465-B288-2423B949440B}" srcOrd="0" destOrd="0" presId="urn:microsoft.com/office/officeart/2005/8/layout/vList3"/>
    <dgm:cxn modelId="{665C2EE0-54B0-4F42-B9B0-45D7CDE3F1F3}" type="presParOf" srcId="{27ABD742-92CD-4454-9690-B5E5D698DA2A}" destId="{70381D14-5114-42DC-A73A-F4AE0BB20281}" srcOrd="0" destOrd="0" presId="urn:microsoft.com/office/officeart/2005/8/layout/vList3"/>
    <dgm:cxn modelId="{866CB5C5-A3DA-432C-9AC5-A6928AC52974}" type="presParOf" srcId="{70381D14-5114-42DC-A73A-F4AE0BB20281}" destId="{98B3A4D9-6C91-4604-B8AC-85A775FC7580}" srcOrd="0" destOrd="0" presId="urn:microsoft.com/office/officeart/2005/8/layout/vList3"/>
    <dgm:cxn modelId="{7F3283ED-D439-4DA4-8856-50409AC24753}" type="presParOf" srcId="{70381D14-5114-42DC-A73A-F4AE0BB20281}" destId="{218BC8EF-89A1-4878-81A8-3B034CCF31CD}" srcOrd="1" destOrd="0" presId="urn:microsoft.com/office/officeart/2005/8/layout/vList3"/>
    <dgm:cxn modelId="{85451701-13C0-49D6-ACC4-56BE4A2C596E}" type="presParOf" srcId="{27ABD742-92CD-4454-9690-B5E5D698DA2A}" destId="{2F2651F3-1E05-426F-8D56-F7F58BCF76A3}" srcOrd="1" destOrd="0" presId="urn:microsoft.com/office/officeart/2005/8/layout/vList3"/>
    <dgm:cxn modelId="{15F6B335-F7AD-425C-8178-409631A92D69}" type="presParOf" srcId="{27ABD742-92CD-4454-9690-B5E5D698DA2A}" destId="{6BF0AE35-B8BA-4174-9F30-EF25544BC2F8}" srcOrd="2" destOrd="0" presId="urn:microsoft.com/office/officeart/2005/8/layout/vList3"/>
    <dgm:cxn modelId="{B9E15A30-8495-44DB-A000-AD4C6D8B27C2}" type="presParOf" srcId="{6BF0AE35-B8BA-4174-9F30-EF25544BC2F8}" destId="{0D0670FD-61FC-4BE1-9897-27D491C8A16E}" srcOrd="0" destOrd="0" presId="urn:microsoft.com/office/officeart/2005/8/layout/vList3"/>
    <dgm:cxn modelId="{5A445BE5-4F2B-4F04-A9EC-7752D8BD8623}" type="presParOf" srcId="{6BF0AE35-B8BA-4174-9F30-EF25544BC2F8}" destId="{DD262FF3-3FB4-4465-B288-2423B949440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C2F98-3F3A-4B31-8EA3-82AEB3998953}" type="doc">
      <dgm:prSet loTypeId="urn:microsoft.com/office/officeart/2008/layout/AlternatingPictureBlocks" loCatId="list" qsTypeId="urn:microsoft.com/office/officeart/2005/8/quickstyle/simple1" qsCatId="simple" csTypeId="urn:microsoft.com/office/officeart/2005/8/colors/accent6_2" csCatId="accent6" phldr="1"/>
      <dgm:spPr/>
    </dgm:pt>
    <dgm:pt modelId="{26A31CE4-C9D2-4F44-8BE6-5A23ABF90515}">
      <dgm:prSet phldrT="[Text]" custT="1"/>
      <dgm:spPr/>
      <dgm:t>
        <a:bodyPr/>
        <a:lstStyle/>
        <a:p>
          <a:r>
            <a:rPr lang="en-US" sz="2400" b="1" dirty="0">
              <a:latin typeface="Basic Sans Bold It"/>
            </a:rPr>
            <a:t>Student Members</a:t>
          </a:r>
        </a:p>
        <a:p>
          <a:r>
            <a:rPr lang="en-US" sz="2800" b="1" dirty="0">
              <a:latin typeface="Basic Sans Bold It"/>
            </a:rPr>
            <a:t>61</a:t>
          </a:r>
        </a:p>
      </dgm:t>
    </dgm:pt>
    <dgm:pt modelId="{A812BB25-0200-455C-BCA6-0C7CABAA8F51}" type="parTrans" cxnId="{C6E85F81-0878-4F68-80AF-F4DEAA0A113F}">
      <dgm:prSet/>
      <dgm:spPr/>
      <dgm:t>
        <a:bodyPr/>
        <a:lstStyle/>
        <a:p>
          <a:endParaRPr lang="en-US">
            <a:latin typeface="Basic Sans Light"/>
          </a:endParaRPr>
        </a:p>
      </dgm:t>
    </dgm:pt>
    <dgm:pt modelId="{81C3939C-DF8A-4EA2-B57A-E315ADD40A1E}" type="sibTrans" cxnId="{C6E85F81-0878-4F68-80AF-F4DEAA0A113F}">
      <dgm:prSet/>
      <dgm:spPr/>
      <dgm:t>
        <a:bodyPr/>
        <a:lstStyle/>
        <a:p>
          <a:endParaRPr lang="en-US">
            <a:latin typeface="Basic Sans Light"/>
          </a:endParaRPr>
        </a:p>
      </dgm:t>
    </dgm:pt>
    <dgm:pt modelId="{42B51498-438F-498F-94A0-AB8B26524935}" type="pres">
      <dgm:prSet presAssocID="{6C6C2F98-3F3A-4B31-8EA3-82AEB3998953}" presName="linearFlow" presStyleCnt="0">
        <dgm:presLayoutVars>
          <dgm:dir/>
          <dgm:resizeHandles val="exact"/>
        </dgm:presLayoutVars>
      </dgm:prSet>
      <dgm:spPr/>
    </dgm:pt>
    <dgm:pt modelId="{6C5F2A17-312A-42D8-9497-3A0E7C35FFCF}" type="pres">
      <dgm:prSet presAssocID="{26A31CE4-C9D2-4F44-8BE6-5A23ABF90515}" presName="comp" presStyleCnt="0"/>
      <dgm:spPr/>
    </dgm:pt>
    <dgm:pt modelId="{FA0B95B3-8D7C-42C8-A663-5F3C54A590EA}" type="pres">
      <dgm:prSet presAssocID="{26A31CE4-C9D2-4F44-8BE6-5A23ABF90515}" presName="rect2" presStyleLbl="node1" presStyleIdx="0" presStyleCnt="1">
        <dgm:presLayoutVars>
          <dgm:bulletEnabled val="1"/>
        </dgm:presLayoutVars>
      </dgm:prSet>
      <dgm:spPr/>
    </dgm:pt>
    <dgm:pt modelId="{3898863F-6C2A-4470-806A-2ADE4240A5F4}" type="pres">
      <dgm:prSet presAssocID="{26A31CE4-C9D2-4F44-8BE6-5A23ABF90515}" presName="rect1" presStyleLbl="lnNod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Classroom with solid fill"/>
        </a:ext>
      </dgm:extLst>
    </dgm:pt>
  </dgm:ptLst>
  <dgm:cxnLst>
    <dgm:cxn modelId="{B679DF37-BED5-41A5-8F39-10C3CC89C61B}" type="presOf" srcId="{6C6C2F98-3F3A-4B31-8EA3-82AEB3998953}" destId="{42B51498-438F-498F-94A0-AB8B26524935}" srcOrd="0" destOrd="0" presId="urn:microsoft.com/office/officeart/2008/layout/AlternatingPictureBlocks"/>
    <dgm:cxn modelId="{8EB34D3D-9345-46FB-AD2B-F75E18901866}" type="presOf" srcId="{26A31CE4-C9D2-4F44-8BE6-5A23ABF90515}" destId="{FA0B95B3-8D7C-42C8-A663-5F3C54A590EA}" srcOrd="0" destOrd="0" presId="urn:microsoft.com/office/officeart/2008/layout/AlternatingPictureBlocks"/>
    <dgm:cxn modelId="{C6E85F81-0878-4F68-80AF-F4DEAA0A113F}" srcId="{6C6C2F98-3F3A-4B31-8EA3-82AEB3998953}" destId="{26A31CE4-C9D2-4F44-8BE6-5A23ABF90515}" srcOrd="0" destOrd="0" parTransId="{A812BB25-0200-455C-BCA6-0C7CABAA8F51}" sibTransId="{81C3939C-DF8A-4EA2-B57A-E315ADD40A1E}"/>
    <dgm:cxn modelId="{3A5F86C6-6C05-49D4-9986-689A30FE0BA5}" type="presParOf" srcId="{42B51498-438F-498F-94A0-AB8B26524935}" destId="{6C5F2A17-312A-42D8-9497-3A0E7C35FFCF}" srcOrd="0" destOrd="0" presId="urn:microsoft.com/office/officeart/2008/layout/AlternatingPictureBlocks"/>
    <dgm:cxn modelId="{5FCD339D-98AF-44BE-AC35-41A7490D5F84}" type="presParOf" srcId="{6C5F2A17-312A-42D8-9497-3A0E7C35FFCF}" destId="{FA0B95B3-8D7C-42C8-A663-5F3C54A590EA}" srcOrd="0" destOrd="0" presId="urn:microsoft.com/office/officeart/2008/layout/AlternatingPictureBlocks"/>
    <dgm:cxn modelId="{CEA3B309-1325-4CC7-A78D-95D9E34D6AC3}" type="presParOf" srcId="{6C5F2A17-312A-42D8-9497-3A0E7C35FFCF}" destId="{3898863F-6C2A-4470-806A-2ADE4240A5F4}"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FD8E48-2D59-4C86-9CE2-7938FB975971}"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EBCF8EDD-AADB-4817-B5E1-A9E5B0919FA0}">
      <dgm:prSet phldrT="[Text]"/>
      <dgm:spPr/>
      <dgm:t>
        <a:bodyPr/>
        <a:lstStyle/>
        <a:p>
          <a:pPr>
            <a:buNone/>
          </a:pPr>
          <a:r>
            <a:rPr lang="en-US" dirty="0">
              <a:solidFill>
                <a:schemeClr val="bg1"/>
              </a:solidFill>
            </a:rPr>
            <a:t>Auditing Sacred Cows</a:t>
          </a:r>
        </a:p>
      </dgm:t>
    </dgm:pt>
    <dgm:pt modelId="{44A4BF36-6E80-4E47-8DD2-B4C339F5BF40}" type="parTrans" cxnId="{CA677400-0CB4-45AB-884E-C9BB8763550A}">
      <dgm:prSet/>
      <dgm:spPr/>
      <dgm:t>
        <a:bodyPr/>
        <a:lstStyle/>
        <a:p>
          <a:endParaRPr lang="en-US"/>
        </a:p>
      </dgm:t>
    </dgm:pt>
    <dgm:pt modelId="{D8E12101-65EA-439A-B778-24527250DEAD}" type="sibTrans" cxnId="{CA677400-0CB4-45AB-884E-C9BB8763550A}">
      <dgm:prSet/>
      <dgm:spPr/>
      <dgm:t>
        <a:bodyPr/>
        <a:lstStyle/>
        <a:p>
          <a:endParaRPr lang="en-US"/>
        </a:p>
      </dgm:t>
    </dgm:pt>
    <dgm:pt modelId="{089818F5-2E76-48A7-A1B3-05513E2D18F9}">
      <dgm:prSet phldrT="[Text]"/>
      <dgm:spPr/>
      <dgm:t>
        <a:bodyPr/>
        <a:lstStyle/>
        <a:p>
          <a:r>
            <a:rPr lang="en-US" dirty="0">
              <a:solidFill>
                <a:schemeClr val="bg1"/>
              </a:solidFill>
              <a:latin typeface="Basic Sans Light"/>
            </a:rPr>
            <a:t>Lessons Learned from an $8.5M Fraud</a:t>
          </a:r>
          <a:endParaRPr lang="en-US" dirty="0">
            <a:solidFill>
              <a:schemeClr val="bg1"/>
            </a:solidFill>
          </a:endParaRPr>
        </a:p>
      </dgm:t>
    </dgm:pt>
    <dgm:pt modelId="{795FF84D-902E-4E0F-9979-89C1D72270DA}" type="parTrans" cxnId="{B3B95324-B808-4034-9B74-BAE71810485A}">
      <dgm:prSet/>
      <dgm:spPr/>
      <dgm:t>
        <a:bodyPr/>
        <a:lstStyle/>
        <a:p>
          <a:endParaRPr lang="en-US"/>
        </a:p>
      </dgm:t>
    </dgm:pt>
    <dgm:pt modelId="{DB3F9C6F-D791-4B46-ADD8-073DF31ED6B8}" type="sibTrans" cxnId="{B3B95324-B808-4034-9B74-BAE71810485A}">
      <dgm:prSet/>
      <dgm:spPr/>
      <dgm:t>
        <a:bodyPr/>
        <a:lstStyle/>
        <a:p>
          <a:endParaRPr lang="en-US"/>
        </a:p>
      </dgm:t>
    </dgm:pt>
    <dgm:pt modelId="{89BEA3F3-BB8D-4D7B-BF90-013D72CA01EF}">
      <dgm:prSet/>
      <dgm:spPr/>
      <dgm:t>
        <a:bodyPr/>
        <a:lstStyle/>
        <a:p>
          <a:pPr>
            <a:buNone/>
          </a:pPr>
          <a:r>
            <a:rPr lang="en-US" dirty="0">
              <a:solidFill>
                <a:schemeClr val="bg1"/>
              </a:solidFill>
            </a:rPr>
            <a:t>Dr. Ursula Schmidt</a:t>
          </a:r>
        </a:p>
      </dgm:t>
    </dgm:pt>
    <dgm:pt modelId="{0E99BF37-9AA2-41FF-B35E-DD9DC2332F09}" type="parTrans" cxnId="{44C1D643-E0AD-4D16-B4B5-43905C90ADE6}">
      <dgm:prSet/>
      <dgm:spPr/>
      <dgm:t>
        <a:bodyPr/>
        <a:lstStyle/>
        <a:p>
          <a:endParaRPr lang="en-US"/>
        </a:p>
      </dgm:t>
    </dgm:pt>
    <dgm:pt modelId="{21CFC8D8-96D9-4420-8ACD-3858206FFA13}" type="sibTrans" cxnId="{44C1D643-E0AD-4D16-B4B5-43905C90ADE6}">
      <dgm:prSet/>
      <dgm:spPr/>
      <dgm:t>
        <a:bodyPr/>
        <a:lstStyle/>
        <a:p>
          <a:endParaRPr lang="en-US"/>
        </a:p>
      </dgm:t>
    </dgm:pt>
    <dgm:pt modelId="{998C58D2-C23C-4FE2-A4F8-E8393C182CFB}">
      <dgm:prSet/>
      <dgm:spPr/>
      <dgm:t>
        <a:bodyPr/>
        <a:lstStyle/>
        <a:p>
          <a:r>
            <a:rPr lang="en-US" dirty="0">
              <a:solidFill>
                <a:schemeClr val="bg1"/>
              </a:solidFill>
              <a:latin typeface="Basic Sans Light"/>
            </a:rPr>
            <a:t>Nathan Mueller and David </a:t>
          </a:r>
          <a:r>
            <a:rPr lang="en-US" dirty="0" err="1">
              <a:solidFill>
                <a:schemeClr val="bg1"/>
              </a:solidFill>
              <a:latin typeface="Basic Sans Light"/>
            </a:rPr>
            <a:t>Kukura</a:t>
          </a:r>
          <a:endParaRPr lang="en-US" dirty="0">
            <a:solidFill>
              <a:schemeClr val="bg1"/>
            </a:solidFill>
          </a:endParaRPr>
        </a:p>
      </dgm:t>
    </dgm:pt>
    <dgm:pt modelId="{B00B302D-EE7E-4890-9786-D96566C07739}" type="parTrans" cxnId="{ED37505E-0990-4B1E-A7FD-ECDA6A908400}">
      <dgm:prSet/>
      <dgm:spPr/>
      <dgm:t>
        <a:bodyPr/>
        <a:lstStyle/>
        <a:p>
          <a:endParaRPr lang="en-US"/>
        </a:p>
      </dgm:t>
    </dgm:pt>
    <dgm:pt modelId="{E530559D-DF94-4BB0-8520-ED1B182A7477}" type="sibTrans" cxnId="{ED37505E-0990-4B1E-A7FD-ECDA6A908400}">
      <dgm:prSet/>
      <dgm:spPr/>
      <dgm:t>
        <a:bodyPr/>
        <a:lstStyle/>
        <a:p>
          <a:endParaRPr lang="en-US"/>
        </a:p>
      </dgm:t>
    </dgm:pt>
    <dgm:pt modelId="{3E18FEB1-2F01-41B1-908B-82AB15874588}">
      <dgm:prSet custT="1"/>
      <dgm:spPr/>
      <dgm:t>
        <a:bodyPr/>
        <a:lstStyle/>
        <a:p>
          <a:pPr>
            <a:buNone/>
          </a:pPr>
          <a:r>
            <a:rPr lang="en-US" sz="1700" kern="1200" dirty="0">
              <a:solidFill>
                <a:schemeClr val="bg1"/>
              </a:solidFill>
            </a:rPr>
            <a:t>Data Analysis in Audits + Fostering Mental Health</a:t>
          </a:r>
        </a:p>
        <a:p>
          <a:pPr>
            <a:buNone/>
          </a:pPr>
          <a:r>
            <a:rPr lang="en-US" sz="1100" kern="1200" dirty="0">
              <a:solidFill>
                <a:schemeClr val="bg1"/>
              </a:solidFill>
            </a:rPr>
            <a:t>Anthony </a:t>
          </a:r>
          <a:r>
            <a:rPr lang="en-US" sz="1100" kern="1200" dirty="0" err="1">
              <a:solidFill>
                <a:schemeClr val="bg1"/>
              </a:solidFill>
            </a:rPr>
            <a:t>Odarczenko</a:t>
          </a:r>
          <a:r>
            <a:rPr lang="en-US" sz="1100" kern="1200" dirty="0">
              <a:solidFill>
                <a:schemeClr val="bg1"/>
              </a:solidFill>
            </a:rPr>
            <a:t> and Dr. Jennifer </a:t>
          </a:r>
          <a:r>
            <a:rPr lang="en-US" sz="1100" kern="1200" dirty="0" err="1">
              <a:solidFill>
                <a:schemeClr val="bg1"/>
              </a:solidFill>
            </a:rPr>
            <a:t>Schwirzer</a:t>
          </a:r>
          <a:endParaRPr lang="en-US" sz="1100" kern="1200" dirty="0">
            <a:solidFill>
              <a:schemeClr val="bg1"/>
            </a:solidFill>
          </a:endParaRPr>
        </a:p>
        <a:p>
          <a:pPr>
            <a:buNone/>
          </a:pPr>
          <a:r>
            <a:rPr lang="en-US" sz="1100" kern="1200" dirty="0">
              <a:solidFill>
                <a:schemeClr val="bg1"/>
              </a:solidFill>
            </a:rPr>
            <a:t>Partnership with the IIA Barbados Chapter</a:t>
          </a:r>
        </a:p>
        <a:p>
          <a:pPr>
            <a:buNone/>
          </a:pPr>
          <a:r>
            <a:rPr lang="en-US" sz="1100" kern="1200" dirty="0">
              <a:solidFill>
                <a:schemeClr val="bg1"/>
              </a:solidFill>
            </a:rPr>
            <a:t>2 hours (virtual)</a:t>
          </a:r>
          <a:endParaRPr lang="en-US" sz="1700" kern="1200" dirty="0">
            <a:solidFill>
              <a:schemeClr val="bg1"/>
            </a:solidFill>
          </a:endParaRPr>
        </a:p>
      </dgm:t>
    </dgm:pt>
    <dgm:pt modelId="{E4BECA96-599D-415F-B179-3B62FF0659BB}" type="parTrans" cxnId="{DF2EC235-E9C5-4A3D-B47D-7390F236AAF6}">
      <dgm:prSet/>
      <dgm:spPr/>
      <dgm:t>
        <a:bodyPr/>
        <a:lstStyle/>
        <a:p>
          <a:endParaRPr lang="en-US"/>
        </a:p>
      </dgm:t>
    </dgm:pt>
    <dgm:pt modelId="{9BC0AF32-923B-4BE2-9B16-3B19427E5487}" type="sibTrans" cxnId="{DF2EC235-E9C5-4A3D-B47D-7390F236AAF6}">
      <dgm:prSet/>
      <dgm:spPr/>
      <dgm:t>
        <a:bodyPr/>
        <a:lstStyle/>
        <a:p>
          <a:endParaRPr lang="en-US"/>
        </a:p>
      </dgm:t>
    </dgm:pt>
    <dgm:pt modelId="{308921CB-2A09-44CA-8252-D8EB513F21BF}">
      <dgm:prSet custT="1"/>
      <dgm:spPr/>
      <dgm:t>
        <a:bodyPr/>
        <a:lstStyle/>
        <a:p>
          <a:r>
            <a:rPr lang="en-US" sz="1400" dirty="0">
              <a:solidFill>
                <a:schemeClr val="bg1"/>
              </a:solidFill>
              <a:latin typeface="Basic Sans Light"/>
            </a:rPr>
            <a:t>Top Risks to Monitor &amp; Cybersecurity</a:t>
          </a:r>
          <a:endParaRPr lang="en-US" sz="1400" dirty="0">
            <a:solidFill>
              <a:schemeClr val="bg1"/>
            </a:solidFill>
          </a:endParaRPr>
        </a:p>
        <a:p>
          <a:r>
            <a:rPr lang="en-US" sz="1100" dirty="0">
              <a:solidFill>
                <a:schemeClr val="bg1"/>
              </a:solidFill>
              <a:latin typeface="Basic Sans Light"/>
            </a:rPr>
            <a:t>Lindsay Patterson, CIA, CPA</a:t>
          </a:r>
          <a:endParaRPr lang="en-US" sz="1100" dirty="0">
            <a:solidFill>
              <a:schemeClr val="bg1"/>
            </a:solidFill>
          </a:endParaRPr>
        </a:p>
        <a:p>
          <a:r>
            <a:rPr lang="en-US" sz="1100" dirty="0">
              <a:solidFill>
                <a:schemeClr val="bg1"/>
              </a:solidFill>
            </a:rPr>
            <a:t>Adam </a:t>
          </a:r>
          <a:r>
            <a:rPr lang="en-US" sz="1100" dirty="0" err="1">
              <a:solidFill>
                <a:schemeClr val="bg1"/>
              </a:solidFill>
            </a:rPr>
            <a:t>Marthaler</a:t>
          </a:r>
          <a:endParaRPr lang="en-US" sz="1100" dirty="0">
            <a:solidFill>
              <a:schemeClr val="bg1"/>
            </a:solidFill>
          </a:endParaRPr>
        </a:p>
        <a:p>
          <a:r>
            <a:rPr lang="en-US" sz="1100" dirty="0">
              <a:solidFill>
                <a:schemeClr val="bg1"/>
              </a:solidFill>
              <a:latin typeface="Basic Sans Light"/>
            </a:rPr>
            <a:t>4 hours (in-person)</a:t>
          </a:r>
          <a:endParaRPr lang="en-US" sz="1100" dirty="0">
            <a:solidFill>
              <a:schemeClr val="bg1"/>
            </a:solidFill>
          </a:endParaRPr>
        </a:p>
      </dgm:t>
    </dgm:pt>
    <dgm:pt modelId="{5E54096C-604E-4569-879C-104C6900DFE6}" type="parTrans" cxnId="{0C9FCB48-B5DC-4DBA-AF21-CBC3F15CE611}">
      <dgm:prSet/>
      <dgm:spPr/>
      <dgm:t>
        <a:bodyPr/>
        <a:lstStyle/>
        <a:p>
          <a:endParaRPr lang="en-US"/>
        </a:p>
      </dgm:t>
    </dgm:pt>
    <dgm:pt modelId="{62F4AD04-3039-4EE2-8D25-4CA27B155DA9}" type="sibTrans" cxnId="{0C9FCB48-B5DC-4DBA-AF21-CBC3F15CE611}">
      <dgm:prSet/>
      <dgm:spPr/>
      <dgm:t>
        <a:bodyPr/>
        <a:lstStyle/>
        <a:p>
          <a:endParaRPr lang="en-US"/>
        </a:p>
      </dgm:t>
    </dgm:pt>
    <dgm:pt modelId="{C1A24A31-F402-4066-B055-DF1926077026}">
      <dgm:prSet/>
      <dgm:spPr/>
      <dgm:t>
        <a:bodyPr/>
        <a:lstStyle/>
        <a:p>
          <a:r>
            <a:rPr lang="en-US" dirty="0">
              <a:solidFill>
                <a:schemeClr val="bg1"/>
              </a:solidFill>
              <a:latin typeface="Basic Sans Light"/>
            </a:rPr>
            <a:t>Statistical Auditing</a:t>
          </a:r>
        </a:p>
      </dgm:t>
    </dgm:pt>
    <dgm:pt modelId="{44D78D4F-7AC8-46F0-A547-CAB07D1B0035}" type="parTrans" cxnId="{7F5052F4-674E-430C-A2E0-1F64ACBE9E88}">
      <dgm:prSet/>
      <dgm:spPr/>
      <dgm:t>
        <a:bodyPr/>
        <a:lstStyle/>
        <a:p>
          <a:endParaRPr lang="en-US"/>
        </a:p>
      </dgm:t>
    </dgm:pt>
    <dgm:pt modelId="{319AB2FC-5392-417B-835F-27BF176BBEF4}" type="sibTrans" cxnId="{7F5052F4-674E-430C-A2E0-1F64ACBE9E88}">
      <dgm:prSet/>
      <dgm:spPr/>
      <dgm:t>
        <a:bodyPr/>
        <a:lstStyle/>
        <a:p>
          <a:endParaRPr lang="en-US"/>
        </a:p>
      </dgm:t>
    </dgm:pt>
    <dgm:pt modelId="{81741508-BA09-4AD1-B693-6B2403B44107}">
      <dgm:prSet/>
      <dgm:spPr/>
      <dgm:t>
        <a:bodyPr/>
        <a:lstStyle/>
        <a:p>
          <a:r>
            <a:rPr lang="en-US" dirty="0">
              <a:solidFill>
                <a:schemeClr val="bg1"/>
              </a:solidFill>
              <a:latin typeface="Basic Sans Light"/>
            </a:rPr>
            <a:t>Zac Rhyne</a:t>
          </a:r>
        </a:p>
      </dgm:t>
    </dgm:pt>
    <dgm:pt modelId="{FF14A9FF-0B5B-4791-9FCD-CA6FFA10F6AC}" type="parTrans" cxnId="{653C476C-94B8-4DD9-A401-93BA9430DA46}">
      <dgm:prSet/>
      <dgm:spPr/>
      <dgm:t>
        <a:bodyPr/>
        <a:lstStyle/>
        <a:p>
          <a:endParaRPr lang="en-US"/>
        </a:p>
      </dgm:t>
    </dgm:pt>
    <dgm:pt modelId="{E295F77F-6990-420F-AA17-170EFCFA1A0B}" type="sibTrans" cxnId="{653C476C-94B8-4DD9-A401-93BA9430DA46}">
      <dgm:prSet/>
      <dgm:spPr/>
      <dgm:t>
        <a:bodyPr/>
        <a:lstStyle/>
        <a:p>
          <a:endParaRPr lang="en-US"/>
        </a:p>
      </dgm:t>
    </dgm:pt>
    <dgm:pt modelId="{521182A0-0402-4D1B-905C-BFF6C2753B0E}">
      <dgm:prSet/>
      <dgm:spPr/>
      <dgm:t>
        <a:bodyPr/>
        <a:lstStyle/>
        <a:p>
          <a:r>
            <a:rPr lang="en-US" dirty="0">
              <a:solidFill>
                <a:schemeClr val="bg1"/>
              </a:solidFill>
            </a:rPr>
            <a:t>Protecting Your Organization from Occupational Fraud</a:t>
          </a:r>
        </a:p>
      </dgm:t>
    </dgm:pt>
    <dgm:pt modelId="{9F62B6BC-A56B-4231-9223-D94036A44FEC}" type="parTrans" cxnId="{5C393F8F-D50F-4005-BA14-D81A972F0B55}">
      <dgm:prSet/>
      <dgm:spPr/>
      <dgm:t>
        <a:bodyPr/>
        <a:lstStyle/>
        <a:p>
          <a:endParaRPr lang="en-US"/>
        </a:p>
      </dgm:t>
    </dgm:pt>
    <dgm:pt modelId="{E35CC4CA-C5DE-4A43-94DB-9CA66B92AFD5}" type="sibTrans" cxnId="{5C393F8F-D50F-4005-BA14-D81A972F0B55}">
      <dgm:prSet/>
      <dgm:spPr/>
      <dgm:t>
        <a:bodyPr/>
        <a:lstStyle/>
        <a:p>
          <a:endParaRPr lang="en-US"/>
        </a:p>
      </dgm:t>
    </dgm:pt>
    <dgm:pt modelId="{E8428AA2-7AD7-4055-A1D7-D8F56BCD30BF}">
      <dgm:prSet/>
      <dgm:spPr/>
      <dgm:t>
        <a:bodyPr/>
        <a:lstStyle/>
        <a:p>
          <a:r>
            <a:rPr lang="en-US" dirty="0">
              <a:solidFill>
                <a:schemeClr val="bg1"/>
              </a:solidFill>
            </a:rPr>
            <a:t>Ron Steinkamp, CPA, CIA, CFE, CGMA, CRMA, CCA, CCP</a:t>
          </a:r>
        </a:p>
      </dgm:t>
    </dgm:pt>
    <dgm:pt modelId="{D5F4FFF6-DA82-4F9F-BB02-9E6BEE6C3636}" type="parTrans" cxnId="{95190783-3013-4FD8-88AD-73CBFF8C235E}">
      <dgm:prSet/>
      <dgm:spPr/>
      <dgm:t>
        <a:bodyPr/>
        <a:lstStyle/>
        <a:p>
          <a:endParaRPr lang="en-US"/>
        </a:p>
      </dgm:t>
    </dgm:pt>
    <dgm:pt modelId="{414481DA-54C5-4CC9-8557-2F76C577C3D6}" type="sibTrans" cxnId="{95190783-3013-4FD8-88AD-73CBFF8C235E}">
      <dgm:prSet/>
      <dgm:spPr/>
      <dgm:t>
        <a:bodyPr/>
        <a:lstStyle/>
        <a:p>
          <a:endParaRPr lang="en-US"/>
        </a:p>
      </dgm:t>
    </dgm:pt>
    <dgm:pt modelId="{C408B3A9-CB19-427A-A7D9-CCC4C22E97AF}">
      <dgm:prSet/>
      <dgm:spPr/>
      <dgm:t>
        <a:bodyPr/>
        <a:lstStyle/>
        <a:p>
          <a:r>
            <a:rPr lang="en-US" dirty="0">
              <a:solidFill>
                <a:schemeClr val="bg1"/>
              </a:solidFill>
            </a:rPr>
            <a:t>1 hour (virtual)</a:t>
          </a:r>
        </a:p>
      </dgm:t>
    </dgm:pt>
    <dgm:pt modelId="{D4CB8DDE-0931-4ADD-95EB-73115DB3F0A7}" type="parTrans" cxnId="{2E849DD8-45CC-46F9-B405-FF986184F8BC}">
      <dgm:prSet/>
      <dgm:spPr/>
      <dgm:t>
        <a:bodyPr/>
        <a:lstStyle/>
        <a:p>
          <a:endParaRPr lang="en-US"/>
        </a:p>
      </dgm:t>
    </dgm:pt>
    <dgm:pt modelId="{8618319D-C005-4683-921D-CD49C1200160}" type="sibTrans" cxnId="{2E849DD8-45CC-46F9-B405-FF986184F8BC}">
      <dgm:prSet/>
      <dgm:spPr/>
      <dgm:t>
        <a:bodyPr/>
        <a:lstStyle/>
        <a:p>
          <a:endParaRPr lang="en-US"/>
        </a:p>
      </dgm:t>
    </dgm:pt>
    <dgm:pt modelId="{B58BE22B-8019-4F34-BCDC-C93B02A3D9C6}">
      <dgm:prSet/>
      <dgm:spPr/>
      <dgm:t>
        <a:bodyPr/>
        <a:lstStyle/>
        <a:p>
          <a:r>
            <a:rPr lang="en-US" dirty="0">
              <a:solidFill>
                <a:schemeClr val="bg1"/>
              </a:solidFill>
              <a:latin typeface="Basic Sans Light"/>
            </a:rPr>
            <a:t>4 hours (in-person)</a:t>
          </a:r>
          <a:endParaRPr lang="en-US" dirty="0">
            <a:solidFill>
              <a:schemeClr val="bg1"/>
            </a:solidFill>
          </a:endParaRPr>
        </a:p>
      </dgm:t>
    </dgm:pt>
    <dgm:pt modelId="{0176F044-D127-47B1-8A03-59C4E17CCF06}" type="parTrans" cxnId="{EE418BC1-56A0-4254-93B0-59B69630F8ED}">
      <dgm:prSet/>
      <dgm:spPr/>
      <dgm:t>
        <a:bodyPr/>
        <a:lstStyle/>
        <a:p>
          <a:endParaRPr lang="en-US"/>
        </a:p>
      </dgm:t>
    </dgm:pt>
    <dgm:pt modelId="{6E58B55A-6C28-46DD-B963-5E9DEADA871B}" type="sibTrans" cxnId="{EE418BC1-56A0-4254-93B0-59B69630F8ED}">
      <dgm:prSet/>
      <dgm:spPr/>
      <dgm:t>
        <a:bodyPr/>
        <a:lstStyle/>
        <a:p>
          <a:endParaRPr lang="en-US"/>
        </a:p>
      </dgm:t>
    </dgm:pt>
    <dgm:pt modelId="{F56BD050-E5A9-4368-B0F8-44936ECDBC18}">
      <dgm:prSet/>
      <dgm:spPr/>
      <dgm:t>
        <a:bodyPr/>
        <a:lstStyle/>
        <a:p>
          <a:pPr>
            <a:buNone/>
          </a:pPr>
          <a:r>
            <a:rPr lang="en-US" dirty="0">
              <a:solidFill>
                <a:schemeClr val="bg1"/>
              </a:solidFill>
            </a:rPr>
            <a:t>2 hours (virtual)</a:t>
          </a:r>
        </a:p>
      </dgm:t>
    </dgm:pt>
    <dgm:pt modelId="{FD771CA5-4F29-47B8-AC71-8F87BAA8A8E8}" type="parTrans" cxnId="{92397584-6356-46D1-A1D0-F1D11D504F2B}">
      <dgm:prSet/>
      <dgm:spPr/>
      <dgm:t>
        <a:bodyPr/>
        <a:lstStyle/>
        <a:p>
          <a:endParaRPr lang="en-US"/>
        </a:p>
      </dgm:t>
    </dgm:pt>
    <dgm:pt modelId="{E80FC9DB-FB1F-459F-B546-E95BE9B22EE7}" type="sibTrans" cxnId="{92397584-6356-46D1-A1D0-F1D11D504F2B}">
      <dgm:prSet/>
      <dgm:spPr/>
      <dgm:t>
        <a:bodyPr/>
        <a:lstStyle/>
        <a:p>
          <a:endParaRPr lang="en-US"/>
        </a:p>
      </dgm:t>
    </dgm:pt>
    <dgm:pt modelId="{D67BA688-D217-4BD3-82E6-95E277FDAC5F}">
      <dgm:prSet/>
      <dgm:spPr/>
      <dgm:t>
        <a:bodyPr/>
        <a:lstStyle/>
        <a:p>
          <a:r>
            <a:rPr lang="en-US" dirty="0">
              <a:solidFill>
                <a:schemeClr val="bg1"/>
              </a:solidFill>
              <a:latin typeface="Basic Sans Light"/>
            </a:rPr>
            <a:t>1 hour (virtual)</a:t>
          </a:r>
        </a:p>
      </dgm:t>
    </dgm:pt>
    <dgm:pt modelId="{015110F4-A3C8-4E36-ADAD-CF57DD07EC80}" type="sibTrans" cxnId="{6F39D785-3CAB-4B6D-AA5A-C3D3769F039D}">
      <dgm:prSet/>
      <dgm:spPr/>
      <dgm:t>
        <a:bodyPr/>
        <a:lstStyle/>
        <a:p>
          <a:endParaRPr lang="en-US"/>
        </a:p>
      </dgm:t>
    </dgm:pt>
    <dgm:pt modelId="{FED066EA-7014-40CE-B7AE-9A4C1A38F6E8}" type="parTrans" cxnId="{6F39D785-3CAB-4B6D-AA5A-C3D3769F039D}">
      <dgm:prSet/>
      <dgm:spPr/>
      <dgm:t>
        <a:bodyPr/>
        <a:lstStyle/>
        <a:p>
          <a:endParaRPr lang="en-US"/>
        </a:p>
      </dgm:t>
    </dgm:pt>
    <dgm:pt modelId="{C6589921-181C-4556-B3E3-C71FA5096E2E}">
      <dgm:prSet custT="1"/>
      <dgm:spPr/>
      <dgm:t>
        <a:bodyPr/>
        <a:lstStyle/>
        <a:p>
          <a:pPr marL="0" lvl="0" algn="l" defTabSz="622300">
            <a:lnSpc>
              <a:spcPct val="90000"/>
            </a:lnSpc>
            <a:spcBef>
              <a:spcPct val="0"/>
            </a:spcBef>
            <a:spcAft>
              <a:spcPct val="35000"/>
            </a:spcAft>
            <a:buNone/>
          </a:pPr>
          <a:r>
            <a:rPr lang="en-US" sz="1400" kern="1200" dirty="0">
              <a:solidFill>
                <a:schemeClr val="bg1"/>
              </a:solidFill>
            </a:rPr>
            <a:t>IT </a:t>
          </a:r>
          <a:r>
            <a:rPr lang="en-US" sz="1400" kern="1200" dirty="0" err="1">
              <a:solidFill>
                <a:schemeClr val="bg1"/>
              </a:solidFill>
            </a:rPr>
            <a:t>AudITing</a:t>
          </a:r>
          <a:r>
            <a:rPr lang="en-US" sz="1400" kern="1200" dirty="0">
              <a:solidFill>
                <a:schemeClr val="bg1"/>
              </a:solidFill>
            </a:rPr>
            <a:t> for All</a:t>
          </a:r>
        </a:p>
        <a:p>
          <a:pPr marL="57150" lvl="1" indent="-57150" algn="l" defTabSz="488950">
            <a:lnSpc>
              <a:spcPct val="90000"/>
            </a:lnSpc>
            <a:spcBef>
              <a:spcPct val="0"/>
            </a:spcBef>
            <a:spcAft>
              <a:spcPct val="15000"/>
            </a:spcAft>
            <a:buChar char="•"/>
          </a:pPr>
          <a:r>
            <a:rPr lang="en-US" sz="1100" kern="1200" dirty="0">
              <a:solidFill>
                <a:prstClr val="white"/>
              </a:solidFill>
              <a:latin typeface="Calibri" panose="020F0502020204030204"/>
              <a:ea typeface="+mn-ea"/>
              <a:cs typeface="+mn-cs"/>
            </a:rPr>
            <a:t>Jude Viator CIA, CISA, CRMA, CRISC</a:t>
          </a:r>
        </a:p>
        <a:p>
          <a:pPr marL="57150" lvl="1" indent="-57150" algn="l" defTabSz="488950">
            <a:lnSpc>
              <a:spcPct val="90000"/>
            </a:lnSpc>
            <a:spcBef>
              <a:spcPct val="0"/>
            </a:spcBef>
            <a:spcAft>
              <a:spcPct val="15000"/>
            </a:spcAft>
            <a:buChar char="•"/>
          </a:pPr>
          <a:r>
            <a:rPr lang="en-US" sz="1100" kern="1200" dirty="0">
              <a:solidFill>
                <a:prstClr val="white"/>
              </a:solidFill>
              <a:latin typeface="Calibri" panose="020F0502020204030204"/>
              <a:ea typeface="+mn-ea"/>
              <a:cs typeface="+mn-cs"/>
            </a:rPr>
            <a:t>4 hours (virtual)</a:t>
          </a:r>
        </a:p>
      </dgm:t>
    </dgm:pt>
    <dgm:pt modelId="{09D06808-1E31-41E3-8288-E2E1A243552C}" type="parTrans" cxnId="{029808EC-64C8-4C31-8625-3CD27A2BF262}">
      <dgm:prSet/>
      <dgm:spPr/>
      <dgm:t>
        <a:bodyPr/>
        <a:lstStyle/>
        <a:p>
          <a:endParaRPr lang="en-US"/>
        </a:p>
      </dgm:t>
    </dgm:pt>
    <dgm:pt modelId="{2F362D06-FEFC-4435-930B-C45BD2FD1286}" type="sibTrans" cxnId="{029808EC-64C8-4C31-8625-3CD27A2BF262}">
      <dgm:prSet/>
      <dgm:spPr/>
      <dgm:t>
        <a:bodyPr/>
        <a:lstStyle/>
        <a:p>
          <a:endParaRPr lang="en-US"/>
        </a:p>
      </dgm:t>
    </dgm:pt>
    <dgm:pt modelId="{229BE31F-2190-466F-8D78-2F7AABF5A132}">
      <dgm:prSet/>
      <dgm:spPr/>
      <dgm:t>
        <a:bodyPr/>
        <a:lstStyle/>
        <a:p>
          <a:r>
            <a:rPr lang="en-US" dirty="0">
              <a:solidFill>
                <a:schemeClr val="bg1"/>
              </a:solidFill>
            </a:rPr>
            <a:t>Partnership with Chattanooga ACFE chapter</a:t>
          </a:r>
        </a:p>
      </dgm:t>
    </dgm:pt>
    <dgm:pt modelId="{31762E6A-AF55-4531-9E83-C5ACB4470959}" type="parTrans" cxnId="{7E55E53A-AF07-418A-8271-B165602FDEE1}">
      <dgm:prSet/>
      <dgm:spPr/>
      <dgm:t>
        <a:bodyPr/>
        <a:lstStyle/>
        <a:p>
          <a:endParaRPr lang="en-US"/>
        </a:p>
      </dgm:t>
    </dgm:pt>
    <dgm:pt modelId="{9F23D2C8-A9A8-4677-A743-F66D9128603D}" type="sibTrans" cxnId="{7E55E53A-AF07-418A-8271-B165602FDEE1}">
      <dgm:prSet/>
      <dgm:spPr/>
      <dgm:t>
        <a:bodyPr/>
        <a:lstStyle/>
        <a:p>
          <a:endParaRPr lang="en-US"/>
        </a:p>
      </dgm:t>
    </dgm:pt>
    <dgm:pt modelId="{944FDDBD-BEC5-4496-878C-DFA698B1A327}">
      <dgm:prSet custT="1"/>
      <dgm:spPr/>
      <dgm:t>
        <a:bodyPr/>
        <a:lstStyle/>
        <a:p>
          <a:r>
            <a:rPr lang="en-US" sz="1400" dirty="0">
              <a:solidFill>
                <a:schemeClr val="bg1"/>
              </a:solidFill>
              <a:latin typeface="Basic Sans Light"/>
            </a:rPr>
            <a:t>Collaborative Auditing</a:t>
          </a:r>
          <a:endParaRPr lang="en-US" sz="1400" dirty="0">
            <a:solidFill>
              <a:schemeClr val="bg1"/>
            </a:solidFill>
          </a:endParaRPr>
        </a:p>
        <a:p>
          <a:pPr>
            <a:buNone/>
          </a:pPr>
          <a:r>
            <a:rPr lang="en-US" sz="1100" dirty="0">
              <a:solidFill>
                <a:schemeClr val="bg1"/>
              </a:solidFill>
              <a:latin typeface="Basic Sans Light"/>
            </a:rPr>
            <a:t>Jami Shine</a:t>
          </a:r>
          <a:endParaRPr lang="en-US" sz="1100" dirty="0">
            <a:solidFill>
              <a:schemeClr val="bg1"/>
            </a:solidFill>
          </a:endParaRPr>
        </a:p>
        <a:p>
          <a:pPr>
            <a:buNone/>
          </a:pPr>
          <a:r>
            <a:rPr lang="en-US" sz="1100" dirty="0">
              <a:solidFill>
                <a:schemeClr val="bg1"/>
              </a:solidFill>
              <a:latin typeface="Basic Sans Light"/>
            </a:rPr>
            <a:t>1 hour (virtual)</a:t>
          </a:r>
          <a:endParaRPr lang="en-US" sz="1100" dirty="0"/>
        </a:p>
      </dgm:t>
    </dgm:pt>
    <dgm:pt modelId="{381654BD-FD7C-4E2D-8569-A3A3FCE06CB1}" type="parTrans" cxnId="{E6BDCE1F-5F87-49E7-87F0-7FC72E7E5317}">
      <dgm:prSet/>
      <dgm:spPr/>
      <dgm:t>
        <a:bodyPr/>
        <a:lstStyle/>
        <a:p>
          <a:endParaRPr lang="en-US"/>
        </a:p>
      </dgm:t>
    </dgm:pt>
    <dgm:pt modelId="{968B4A87-6C35-44E1-9C4F-6505C0951D08}" type="sibTrans" cxnId="{E6BDCE1F-5F87-49E7-87F0-7FC72E7E5317}">
      <dgm:prSet/>
      <dgm:spPr/>
      <dgm:t>
        <a:bodyPr/>
        <a:lstStyle/>
        <a:p>
          <a:endParaRPr lang="en-US"/>
        </a:p>
      </dgm:t>
    </dgm:pt>
    <dgm:pt modelId="{46BD9456-3E1F-4733-9BC0-E97E07819EB7}" type="pres">
      <dgm:prSet presAssocID="{A3FD8E48-2D59-4C86-9CE2-7938FB975971}" presName="Name0" presStyleCnt="0">
        <dgm:presLayoutVars>
          <dgm:dir/>
          <dgm:resizeHandles val="exact"/>
        </dgm:presLayoutVars>
      </dgm:prSet>
      <dgm:spPr/>
    </dgm:pt>
    <dgm:pt modelId="{435DABB0-22C2-4478-BB55-83C400E493DF}" type="pres">
      <dgm:prSet presAssocID="{C6589921-181C-4556-B3E3-C71FA5096E2E}" presName="composite" presStyleCnt="0"/>
      <dgm:spPr/>
    </dgm:pt>
    <dgm:pt modelId="{8F776B71-6620-491F-B44E-0F1C2A0379AE}" type="pres">
      <dgm:prSet presAssocID="{C6589921-181C-4556-B3E3-C71FA5096E2E}" presName="rect1" presStyleLbl="trAlignAcc1" presStyleIdx="0" presStyleCnt="8">
        <dgm:presLayoutVars>
          <dgm:bulletEnabled val="1"/>
        </dgm:presLayoutVars>
      </dgm:prSet>
      <dgm:spPr/>
    </dgm:pt>
    <dgm:pt modelId="{3C382539-A54D-4D67-9914-4ADA52C3C2C1}" type="pres">
      <dgm:prSet presAssocID="{C6589921-181C-4556-B3E3-C71FA5096E2E}" presName="rect2" presStyleLbl="fgImgPlace1" presStyleIdx="0" presStyleCnt="8" custScaleX="100703" custScaleY="93979" custLinFactNeighborX="-4569" custLinFactNeighborY="2285"/>
      <dgm:spPr>
        <a:blipFill rotWithShape="1">
          <a:blip xmlns:r="http://schemas.openxmlformats.org/officeDocument/2006/relationships" r:embed="rId1"/>
          <a:srcRect/>
          <a:stretch>
            <a:fillRect l="-11000" r="-11000"/>
          </a:stretch>
        </a:blipFill>
      </dgm:spPr>
    </dgm:pt>
    <dgm:pt modelId="{265BE044-723C-4895-86C9-7AF66F2AACDF}" type="pres">
      <dgm:prSet presAssocID="{2F362D06-FEFC-4435-930B-C45BD2FD1286}" presName="sibTrans" presStyleCnt="0"/>
      <dgm:spPr/>
    </dgm:pt>
    <dgm:pt modelId="{DB279163-2267-4A58-B3D3-F39084F6C537}" type="pres">
      <dgm:prSet presAssocID="{521182A0-0402-4D1B-905C-BFF6C2753B0E}" presName="composite" presStyleCnt="0"/>
      <dgm:spPr/>
    </dgm:pt>
    <dgm:pt modelId="{388E63F7-43E8-4A36-B16E-F17531576035}" type="pres">
      <dgm:prSet presAssocID="{521182A0-0402-4D1B-905C-BFF6C2753B0E}" presName="rect1" presStyleLbl="trAlignAcc1" presStyleIdx="1" presStyleCnt="8">
        <dgm:presLayoutVars>
          <dgm:bulletEnabled val="1"/>
        </dgm:presLayoutVars>
      </dgm:prSet>
      <dgm:spPr/>
    </dgm:pt>
    <dgm:pt modelId="{F17A7327-A402-4C65-A2B8-7EBFA87A2364}" type="pres">
      <dgm:prSet presAssocID="{521182A0-0402-4D1B-905C-BFF6C2753B0E}" presName="rect2" presStyleLbl="fgImgPlace1" presStyleIdx="1" presStyleCnt="8"/>
      <dgm:spPr>
        <a:blipFill rotWithShape="1">
          <a:blip xmlns:r="http://schemas.openxmlformats.org/officeDocument/2006/relationships" r:embed="rId2"/>
          <a:srcRect/>
          <a:stretch>
            <a:fillRect l="-7000" r="-7000"/>
          </a:stretch>
        </a:blipFill>
      </dgm:spPr>
    </dgm:pt>
    <dgm:pt modelId="{5B63FEE8-3356-4136-85E0-B944890C4B6D}" type="pres">
      <dgm:prSet presAssocID="{E35CC4CA-C5DE-4A43-94DB-9CA66B92AFD5}" presName="sibTrans" presStyleCnt="0"/>
      <dgm:spPr/>
    </dgm:pt>
    <dgm:pt modelId="{321EFD0B-4498-46AA-974D-B9FEB0EF50AA}" type="pres">
      <dgm:prSet presAssocID="{EBCF8EDD-AADB-4817-B5E1-A9E5B0919FA0}" presName="composite" presStyleCnt="0"/>
      <dgm:spPr/>
    </dgm:pt>
    <dgm:pt modelId="{7BBFE58C-9DDF-4263-91D1-6A213FF8413E}" type="pres">
      <dgm:prSet presAssocID="{EBCF8EDD-AADB-4817-B5E1-A9E5B0919FA0}" presName="rect1" presStyleLbl="trAlignAcc1" presStyleIdx="2" presStyleCnt="8">
        <dgm:presLayoutVars>
          <dgm:bulletEnabled val="1"/>
        </dgm:presLayoutVars>
      </dgm:prSet>
      <dgm:spPr/>
    </dgm:pt>
    <dgm:pt modelId="{F43189DE-C71A-4217-ADE2-ED256D999D25}" type="pres">
      <dgm:prSet presAssocID="{EBCF8EDD-AADB-4817-B5E1-A9E5B0919FA0}" presName="rect2" presStyleLbl="fgImgPlace1" presStyleIdx="2" presStyleCnt="8"/>
      <dgm:spPr>
        <a:blipFill rotWithShape="1">
          <a:blip xmlns:r="http://schemas.openxmlformats.org/officeDocument/2006/relationships" r:embed="rId3"/>
          <a:srcRect/>
          <a:stretch>
            <a:fillRect l="-13000" r="-13000"/>
          </a:stretch>
        </a:blipFill>
      </dgm:spPr>
    </dgm:pt>
    <dgm:pt modelId="{BA390C5D-9B10-4D8C-9D25-F24AA6A21770}" type="pres">
      <dgm:prSet presAssocID="{D8E12101-65EA-439A-B778-24527250DEAD}" presName="sibTrans" presStyleCnt="0"/>
      <dgm:spPr/>
    </dgm:pt>
    <dgm:pt modelId="{E0A25A2E-0063-4227-80E8-B98F7EF9B114}" type="pres">
      <dgm:prSet presAssocID="{089818F5-2E76-48A7-A1B3-05513E2D18F9}" presName="composite" presStyleCnt="0"/>
      <dgm:spPr/>
    </dgm:pt>
    <dgm:pt modelId="{8206F389-993E-4BBF-BC63-20DF23266719}" type="pres">
      <dgm:prSet presAssocID="{089818F5-2E76-48A7-A1B3-05513E2D18F9}" presName="rect1" presStyleLbl="trAlignAcc1" presStyleIdx="3" presStyleCnt="8">
        <dgm:presLayoutVars>
          <dgm:bulletEnabled val="1"/>
        </dgm:presLayoutVars>
      </dgm:prSet>
      <dgm:spPr/>
    </dgm:pt>
    <dgm:pt modelId="{CCE3D552-8AE0-42D4-84A1-A51CF7121430}" type="pres">
      <dgm:prSet presAssocID="{089818F5-2E76-48A7-A1B3-05513E2D18F9}" presName="rect2" presStyleLbl="fgImgPlace1" presStyleIdx="3" presStyleCnt="8"/>
      <dgm:spPr>
        <a:blipFill rotWithShape="1">
          <a:blip xmlns:r="http://schemas.openxmlformats.org/officeDocument/2006/relationships" r:embed="rId4"/>
          <a:srcRect/>
          <a:stretch>
            <a:fillRect l="-4000" r="-4000"/>
          </a:stretch>
        </a:blipFill>
      </dgm:spPr>
    </dgm:pt>
    <dgm:pt modelId="{5A782C9D-32EB-438B-85A1-12056AA34EEB}" type="pres">
      <dgm:prSet presAssocID="{DB3F9C6F-D791-4B46-ADD8-073DF31ED6B8}" presName="sibTrans" presStyleCnt="0"/>
      <dgm:spPr/>
    </dgm:pt>
    <dgm:pt modelId="{A5243338-35A5-4A60-8D21-5BAF624D6EE2}" type="pres">
      <dgm:prSet presAssocID="{3E18FEB1-2F01-41B1-908B-82AB15874588}" presName="composite" presStyleCnt="0"/>
      <dgm:spPr/>
    </dgm:pt>
    <dgm:pt modelId="{CCC01BA4-D357-408D-8E64-0C1A8FD5BAE6}" type="pres">
      <dgm:prSet presAssocID="{3E18FEB1-2F01-41B1-908B-82AB15874588}" presName="rect1" presStyleLbl="trAlignAcc1" presStyleIdx="4" presStyleCnt="8">
        <dgm:presLayoutVars>
          <dgm:bulletEnabled val="1"/>
        </dgm:presLayoutVars>
      </dgm:prSet>
      <dgm:spPr/>
    </dgm:pt>
    <dgm:pt modelId="{654E037F-9EC5-4828-A7B7-E0D8C1F27FDE}" type="pres">
      <dgm:prSet presAssocID="{3E18FEB1-2F01-41B1-908B-82AB15874588}" presName="rect2" presStyleLbl="fgImgPlace1" presStyleIdx="4" presStyleCnt="8"/>
      <dgm:spPr>
        <a:blipFill rotWithShape="1">
          <a:blip xmlns:r="http://schemas.openxmlformats.org/officeDocument/2006/relationships" r:embed="rId5"/>
          <a:srcRect/>
          <a:stretch>
            <a:fillRect l="-3000" r="-3000"/>
          </a:stretch>
        </a:blipFill>
      </dgm:spPr>
    </dgm:pt>
    <dgm:pt modelId="{B43270F9-3836-447C-8574-2931CB431525}" type="pres">
      <dgm:prSet presAssocID="{9BC0AF32-923B-4BE2-9B16-3B19427E5487}" presName="sibTrans" presStyleCnt="0"/>
      <dgm:spPr/>
    </dgm:pt>
    <dgm:pt modelId="{4E566607-054E-4BA6-9A9C-A02AC3D01BF7}" type="pres">
      <dgm:prSet presAssocID="{944FDDBD-BEC5-4496-878C-DFA698B1A327}" presName="composite" presStyleCnt="0"/>
      <dgm:spPr/>
    </dgm:pt>
    <dgm:pt modelId="{08087241-59B0-4583-AF09-F21B2A095ADC}" type="pres">
      <dgm:prSet presAssocID="{944FDDBD-BEC5-4496-878C-DFA698B1A327}" presName="rect1" presStyleLbl="trAlignAcc1" presStyleIdx="5" presStyleCnt="8">
        <dgm:presLayoutVars>
          <dgm:bulletEnabled val="1"/>
        </dgm:presLayoutVars>
      </dgm:prSet>
      <dgm:spPr/>
    </dgm:pt>
    <dgm:pt modelId="{DE505AE2-067E-44CA-BBBF-1226031BBA3E}" type="pres">
      <dgm:prSet presAssocID="{944FDDBD-BEC5-4496-878C-DFA698B1A327}" presName="rect2" presStyleLbl="fgImgPlace1" presStyleIdx="5" presStyleCnt="8"/>
      <dgm:spPr>
        <a:blipFill rotWithShape="1">
          <a:blip xmlns:r="http://schemas.openxmlformats.org/officeDocument/2006/relationships" r:embed="rId6"/>
          <a:srcRect/>
          <a:stretch>
            <a:fillRect l="-7000" r="-7000"/>
          </a:stretch>
        </a:blipFill>
      </dgm:spPr>
    </dgm:pt>
    <dgm:pt modelId="{4F7DDF21-C483-4101-BA63-A7A1C87C8649}" type="pres">
      <dgm:prSet presAssocID="{968B4A87-6C35-44E1-9C4F-6505C0951D08}" presName="sibTrans" presStyleCnt="0"/>
      <dgm:spPr/>
    </dgm:pt>
    <dgm:pt modelId="{63EB48F5-0749-4BE9-B871-5B219A8816B5}" type="pres">
      <dgm:prSet presAssocID="{308921CB-2A09-44CA-8252-D8EB513F21BF}" presName="composite" presStyleCnt="0"/>
      <dgm:spPr/>
    </dgm:pt>
    <dgm:pt modelId="{443F6F05-6A83-4F10-B206-69714D461DDB}" type="pres">
      <dgm:prSet presAssocID="{308921CB-2A09-44CA-8252-D8EB513F21BF}" presName="rect1" presStyleLbl="trAlignAcc1" presStyleIdx="6" presStyleCnt="8">
        <dgm:presLayoutVars>
          <dgm:bulletEnabled val="1"/>
        </dgm:presLayoutVars>
      </dgm:prSet>
      <dgm:spPr/>
    </dgm:pt>
    <dgm:pt modelId="{F015AECA-1E22-4850-AE90-E1E9BA6E9BF6}" type="pres">
      <dgm:prSet presAssocID="{308921CB-2A09-44CA-8252-D8EB513F21BF}" presName="rect2" presStyleLbl="fgImgPlace1" presStyleIdx="6" presStyleCnt="8"/>
      <dgm:spPr>
        <a:blipFill rotWithShape="1">
          <a:blip xmlns:r="http://schemas.openxmlformats.org/officeDocument/2006/relationships" r:embed="rId7"/>
          <a:srcRect/>
          <a:stretch>
            <a:fillRect l="-4000" r="-4000"/>
          </a:stretch>
        </a:blipFill>
      </dgm:spPr>
    </dgm:pt>
    <dgm:pt modelId="{CC679FBF-8A54-46F0-AFAC-33C7AD521B76}" type="pres">
      <dgm:prSet presAssocID="{62F4AD04-3039-4EE2-8D25-4CA27B155DA9}" presName="sibTrans" presStyleCnt="0"/>
      <dgm:spPr/>
    </dgm:pt>
    <dgm:pt modelId="{66ABD29E-19ED-4D38-9E8D-7A2DFF7F1C15}" type="pres">
      <dgm:prSet presAssocID="{C1A24A31-F402-4066-B055-DF1926077026}" presName="composite" presStyleCnt="0"/>
      <dgm:spPr/>
    </dgm:pt>
    <dgm:pt modelId="{34F8BF61-219E-4EB4-B0E2-BCD68E192B70}" type="pres">
      <dgm:prSet presAssocID="{C1A24A31-F402-4066-B055-DF1926077026}" presName="rect1" presStyleLbl="trAlignAcc1" presStyleIdx="7" presStyleCnt="8">
        <dgm:presLayoutVars>
          <dgm:bulletEnabled val="1"/>
        </dgm:presLayoutVars>
      </dgm:prSet>
      <dgm:spPr/>
    </dgm:pt>
    <dgm:pt modelId="{AC81A1DD-8692-4AFB-855F-6AA060DBD4E3}" type="pres">
      <dgm:prSet presAssocID="{C1A24A31-F402-4066-B055-DF1926077026}" presName="rect2" presStyleLbl="fgImgPlace1" presStyleIdx="7" presStyleCnt="8"/>
      <dgm:spPr>
        <a:blipFill rotWithShape="1">
          <a:blip xmlns:r="http://schemas.openxmlformats.org/officeDocument/2006/relationships" r:embed="rId8"/>
          <a:srcRect/>
          <a:stretch>
            <a:fillRect/>
          </a:stretch>
        </a:blipFill>
      </dgm:spPr>
    </dgm:pt>
  </dgm:ptLst>
  <dgm:cxnLst>
    <dgm:cxn modelId="{CA677400-0CB4-45AB-884E-C9BB8763550A}" srcId="{A3FD8E48-2D59-4C86-9CE2-7938FB975971}" destId="{EBCF8EDD-AADB-4817-B5E1-A9E5B0919FA0}" srcOrd="2" destOrd="0" parTransId="{44A4BF36-6E80-4E47-8DD2-B4C339F5BF40}" sibTransId="{D8E12101-65EA-439A-B778-24527250DEAD}"/>
    <dgm:cxn modelId="{CB43EC04-1828-4570-B54F-2F63BF8D9BA5}" type="presOf" srcId="{089818F5-2E76-48A7-A1B3-05513E2D18F9}" destId="{8206F389-993E-4BBF-BC63-20DF23266719}" srcOrd="0" destOrd="0" presId="urn:microsoft.com/office/officeart/2008/layout/PictureStrips"/>
    <dgm:cxn modelId="{C7CCA111-2DFF-4BEA-895F-AABD148AC060}" type="presOf" srcId="{EBCF8EDD-AADB-4817-B5E1-A9E5B0919FA0}" destId="{7BBFE58C-9DDF-4263-91D1-6A213FF8413E}" srcOrd="0" destOrd="0" presId="urn:microsoft.com/office/officeart/2008/layout/PictureStrips"/>
    <dgm:cxn modelId="{7AB27814-6D02-4838-AC7D-8FB032FEA723}" type="presOf" srcId="{C6589921-181C-4556-B3E3-C71FA5096E2E}" destId="{8F776B71-6620-491F-B44E-0F1C2A0379AE}" srcOrd="0" destOrd="0" presId="urn:microsoft.com/office/officeart/2008/layout/PictureStrips"/>
    <dgm:cxn modelId="{E6BDCE1F-5F87-49E7-87F0-7FC72E7E5317}" srcId="{A3FD8E48-2D59-4C86-9CE2-7938FB975971}" destId="{944FDDBD-BEC5-4496-878C-DFA698B1A327}" srcOrd="5" destOrd="0" parTransId="{381654BD-FD7C-4E2D-8569-A3A3FCE06CB1}" sibTransId="{968B4A87-6C35-44E1-9C4F-6505C0951D08}"/>
    <dgm:cxn modelId="{B3B95324-B808-4034-9B74-BAE71810485A}" srcId="{A3FD8E48-2D59-4C86-9CE2-7938FB975971}" destId="{089818F5-2E76-48A7-A1B3-05513E2D18F9}" srcOrd="3" destOrd="0" parTransId="{795FF84D-902E-4E0F-9979-89C1D72270DA}" sibTransId="{DB3F9C6F-D791-4B46-ADD8-073DF31ED6B8}"/>
    <dgm:cxn modelId="{9EAFD034-FCF4-4608-A439-58DA7D7F01C4}" type="presOf" srcId="{521182A0-0402-4D1B-905C-BFF6C2753B0E}" destId="{388E63F7-43E8-4A36-B16E-F17531576035}" srcOrd="0" destOrd="0" presId="urn:microsoft.com/office/officeart/2008/layout/PictureStrips"/>
    <dgm:cxn modelId="{DF2EC235-E9C5-4A3D-B47D-7390F236AAF6}" srcId="{A3FD8E48-2D59-4C86-9CE2-7938FB975971}" destId="{3E18FEB1-2F01-41B1-908B-82AB15874588}" srcOrd="4" destOrd="0" parTransId="{E4BECA96-599D-415F-B179-3B62FF0659BB}" sibTransId="{9BC0AF32-923B-4BE2-9B16-3B19427E5487}"/>
    <dgm:cxn modelId="{7E55E53A-AF07-418A-8271-B165602FDEE1}" srcId="{089818F5-2E76-48A7-A1B3-05513E2D18F9}" destId="{229BE31F-2190-466F-8D78-2F7AABF5A132}" srcOrd="1" destOrd="0" parTransId="{31762E6A-AF55-4531-9E83-C5ACB4470959}" sibTransId="{9F23D2C8-A9A8-4677-A743-F66D9128603D}"/>
    <dgm:cxn modelId="{F9005B3D-4B2F-436C-BB10-211A31F072C4}" type="presOf" srcId="{C1A24A31-F402-4066-B055-DF1926077026}" destId="{34F8BF61-219E-4EB4-B0E2-BCD68E192B70}" srcOrd="0" destOrd="0" presId="urn:microsoft.com/office/officeart/2008/layout/PictureStrips"/>
    <dgm:cxn modelId="{ED37505E-0990-4B1E-A7FD-ECDA6A908400}" srcId="{089818F5-2E76-48A7-A1B3-05513E2D18F9}" destId="{998C58D2-C23C-4FE2-A4F8-E8393C182CFB}" srcOrd="0" destOrd="0" parTransId="{B00B302D-EE7E-4890-9786-D96566C07739}" sibTransId="{E530559D-DF94-4BB0-8520-ED1B182A7477}"/>
    <dgm:cxn modelId="{95F3875F-A81D-40AD-8850-239FFC01CEF5}" type="presOf" srcId="{308921CB-2A09-44CA-8252-D8EB513F21BF}" destId="{443F6F05-6A83-4F10-B206-69714D461DDB}" srcOrd="0" destOrd="0" presId="urn:microsoft.com/office/officeart/2008/layout/PictureStrips"/>
    <dgm:cxn modelId="{4FD18741-9002-4327-8421-FCAA448E680F}" type="presOf" srcId="{B58BE22B-8019-4F34-BCDC-C93B02A3D9C6}" destId="{8206F389-993E-4BBF-BC63-20DF23266719}" srcOrd="0" destOrd="3" presId="urn:microsoft.com/office/officeart/2008/layout/PictureStrips"/>
    <dgm:cxn modelId="{44C1D643-E0AD-4D16-B4B5-43905C90ADE6}" srcId="{EBCF8EDD-AADB-4817-B5E1-A9E5B0919FA0}" destId="{89BEA3F3-BB8D-4D7B-BF90-013D72CA01EF}" srcOrd="0" destOrd="0" parTransId="{0E99BF37-9AA2-41FF-B35E-DD9DC2332F09}" sibTransId="{21CFC8D8-96D9-4420-8ACD-3858206FFA13}"/>
    <dgm:cxn modelId="{0C9FCB48-B5DC-4DBA-AF21-CBC3F15CE611}" srcId="{A3FD8E48-2D59-4C86-9CE2-7938FB975971}" destId="{308921CB-2A09-44CA-8252-D8EB513F21BF}" srcOrd="6" destOrd="0" parTransId="{5E54096C-604E-4569-879C-104C6900DFE6}" sibTransId="{62F4AD04-3039-4EE2-8D25-4CA27B155DA9}"/>
    <dgm:cxn modelId="{653C476C-94B8-4DD9-A401-93BA9430DA46}" srcId="{C1A24A31-F402-4066-B055-DF1926077026}" destId="{81741508-BA09-4AD1-B693-6B2403B44107}" srcOrd="0" destOrd="0" parTransId="{FF14A9FF-0B5B-4791-9FCD-CA6FFA10F6AC}" sibTransId="{E295F77F-6990-420F-AA17-170EFCFA1A0B}"/>
    <dgm:cxn modelId="{24B4274F-6BE7-4E0F-9594-34F9077F8C9E}" type="presOf" srcId="{3E18FEB1-2F01-41B1-908B-82AB15874588}" destId="{CCC01BA4-D357-408D-8E64-0C1A8FD5BAE6}" srcOrd="0" destOrd="0" presId="urn:microsoft.com/office/officeart/2008/layout/PictureStrips"/>
    <dgm:cxn modelId="{299AF452-C099-4E87-847A-A4FF9AC337B2}" type="presOf" srcId="{E8428AA2-7AD7-4055-A1D7-D8F56BCD30BF}" destId="{388E63F7-43E8-4A36-B16E-F17531576035}" srcOrd="0" destOrd="1" presId="urn:microsoft.com/office/officeart/2008/layout/PictureStrips"/>
    <dgm:cxn modelId="{95190783-3013-4FD8-88AD-73CBFF8C235E}" srcId="{521182A0-0402-4D1B-905C-BFF6C2753B0E}" destId="{E8428AA2-7AD7-4055-A1D7-D8F56BCD30BF}" srcOrd="0" destOrd="0" parTransId="{D5F4FFF6-DA82-4F9F-BB02-9E6BEE6C3636}" sibTransId="{414481DA-54C5-4CC9-8557-2F76C577C3D6}"/>
    <dgm:cxn modelId="{92397584-6356-46D1-A1D0-F1D11D504F2B}" srcId="{EBCF8EDD-AADB-4817-B5E1-A9E5B0919FA0}" destId="{F56BD050-E5A9-4368-B0F8-44936ECDBC18}" srcOrd="1" destOrd="0" parTransId="{FD771CA5-4F29-47B8-AC71-8F87BAA8A8E8}" sibTransId="{E80FC9DB-FB1F-459F-B546-E95BE9B22EE7}"/>
    <dgm:cxn modelId="{6F39D785-3CAB-4B6D-AA5A-C3D3769F039D}" srcId="{C1A24A31-F402-4066-B055-DF1926077026}" destId="{D67BA688-D217-4BD3-82E6-95E277FDAC5F}" srcOrd="1" destOrd="0" parTransId="{FED066EA-7014-40CE-B7AE-9A4C1A38F6E8}" sibTransId="{015110F4-A3C8-4E36-ADAD-CF57DD07EC80}"/>
    <dgm:cxn modelId="{5C393F8F-D50F-4005-BA14-D81A972F0B55}" srcId="{A3FD8E48-2D59-4C86-9CE2-7938FB975971}" destId="{521182A0-0402-4D1B-905C-BFF6C2753B0E}" srcOrd="1" destOrd="0" parTransId="{9F62B6BC-A56B-4231-9223-D94036A44FEC}" sibTransId="{E35CC4CA-C5DE-4A43-94DB-9CA66B92AFD5}"/>
    <dgm:cxn modelId="{50E93F90-2CC4-412D-AD82-C33055FA9E46}" type="presOf" srcId="{F56BD050-E5A9-4368-B0F8-44936ECDBC18}" destId="{7BBFE58C-9DDF-4263-91D1-6A213FF8413E}" srcOrd="0" destOrd="2" presId="urn:microsoft.com/office/officeart/2008/layout/PictureStrips"/>
    <dgm:cxn modelId="{6996BC96-9F4F-4133-BA25-300C88A82D80}" type="presOf" srcId="{944FDDBD-BEC5-4496-878C-DFA698B1A327}" destId="{08087241-59B0-4583-AF09-F21B2A095ADC}" srcOrd="0" destOrd="0" presId="urn:microsoft.com/office/officeart/2008/layout/PictureStrips"/>
    <dgm:cxn modelId="{AD34009A-E065-4A0B-BCB0-AD96883D3DFC}" type="presOf" srcId="{81741508-BA09-4AD1-B693-6B2403B44107}" destId="{34F8BF61-219E-4EB4-B0E2-BCD68E192B70}" srcOrd="0" destOrd="1" presId="urn:microsoft.com/office/officeart/2008/layout/PictureStrips"/>
    <dgm:cxn modelId="{DE78EFA4-0858-4B23-963F-C084311B79BB}" type="presOf" srcId="{C408B3A9-CB19-427A-A7D9-CCC4C22E97AF}" destId="{388E63F7-43E8-4A36-B16E-F17531576035}" srcOrd="0" destOrd="2" presId="urn:microsoft.com/office/officeart/2008/layout/PictureStrips"/>
    <dgm:cxn modelId="{BA9839AB-B73C-4A5D-906C-807337571210}" type="presOf" srcId="{A3FD8E48-2D59-4C86-9CE2-7938FB975971}" destId="{46BD9456-3E1F-4733-9BC0-E97E07819EB7}" srcOrd="0" destOrd="0" presId="urn:microsoft.com/office/officeart/2008/layout/PictureStrips"/>
    <dgm:cxn modelId="{8E43C7B4-A6A4-4DEE-AA13-178C34644514}" type="presOf" srcId="{229BE31F-2190-466F-8D78-2F7AABF5A132}" destId="{8206F389-993E-4BBF-BC63-20DF23266719}" srcOrd="0" destOrd="2" presId="urn:microsoft.com/office/officeart/2008/layout/PictureStrips"/>
    <dgm:cxn modelId="{EE418BC1-56A0-4254-93B0-59B69630F8ED}" srcId="{089818F5-2E76-48A7-A1B3-05513E2D18F9}" destId="{B58BE22B-8019-4F34-BCDC-C93B02A3D9C6}" srcOrd="2" destOrd="0" parTransId="{0176F044-D127-47B1-8A03-59C4E17CCF06}" sibTransId="{6E58B55A-6C28-46DD-B963-5E9DEADA871B}"/>
    <dgm:cxn modelId="{CE3AEDCB-E30F-41B9-B054-E9E2A2EDE180}" type="presOf" srcId="{D67BA688-D217-4BD3-82E6-95E277FDAC5F}" destId="{34F8BF61-219E-4EB4-B0E2-BCD68E192B70}" srcOrd="0" destOrd="2" presId="urn:microsoft.com/office/officeart/2008/layout/PictureStrips"/>
    <dgm:cxn modelId="{24CF9FD6-A56F-4C69-BE71-593F90FDEC56}" type="presOf" srcId="{998C58D2-C23C-4FE2-A4F8-E8393C182CFB}" destId="{8206F389-993E-4BBF-BC63-20DF23266719}" srcOrd="0" destOrd="1" presId="urn:microsoft.com/office/officeart/2008/layout/PictureStrips"/>
    <dgm:cxn modelId="{2E849DD8-45CC-46F9-B405-FF986184F8BC}" srcId="{521182A0-0402-4D1B-905C-BFF6C2753B0E}" destId="{C408B3A9-CB19-427A-A7D9-CCC4C22E97AF}" srcOrd="1" destOrd="0" parTransId="{D4CB8DDE-0931-4ADD-95EB-73115DB3F0A7}" sibTransId="{8618319D-C005-4683-921D-CD49C1200160}"/>
    <dgm:cxn modelId="{35F4DDE5-6B61-4DA3-ADC6-04288C884743}" type="presOf" srcId="{89BEA3F3-BB8D-4D7B-BF90-013D72CA01EF}" destId="{7BBFE58C-9DDF-4263-91D1-6A213FF8413E}" srcOrd="0" destOrd="1" presId="urn:microsoft.com/office/officeart/2008/layout/PictureStrips"/>
    <dgm:cxn modelId="{029808EC-64C8-4C31-8625-3CD27A2BF262}" srcId="{A3FD8E48-2D59-4C86-9CE2-7938FB975971}" destId="{C6589921-181C-4556-B3E3-C71FA5096E2E}" srcOrd="0" destOrd="0" parTransId="{09D06808-1E31-41E3-8288-E2E1A243552C}" sibTransId="{2F362D06-FEFC-4435-930B-C45BD2FD1286}"/>
    <dgm:cxn modelId="{7F5052F4-674E-430C-A2E0-1F64ACBE9E88}" srcId="{A3FD8E48-2D59-4C86-9CE2-7938FB975971}" destId="{C1A24A31-F402-4066-B055-DF1926077026}" srcOrd="7" destOrd="0" parTransId="{44D78D4F-7AC8-46F0-A547-CAB07D1B0035}" sibTransId="{319AB2FC-5392-417B-835F-27BF176BBEF4}"/>
    <dgm:cxn modelId="{D78A4A6A-CDF8-4EA8-A151-C7C11113D972}" type="presParOf" srcId="{46BD9456-3E1F-4733-9BC0-E97E07819EB7}" destId="{435DABB0-22C2-4478-BB55-83C400E493DF}" srcOrd="0" destOrd="0" presId="urn:microsoft.com/office/officeart/2008/layout/PictureStrips"/>
    <dgm:cxn modelId="{A2A68CAC-A6B5-46A6-8B12-CD9DFC721B8C}" type="presParOf" srcId="{435DABB0-22C2-4478-BB55-83C400E493DF}" destId="{8F776B71-6620-491F-B44E-0F1C2A0379AE}" srcOrd="0" destOrd="0" presId="urn:microsoft.com/office/officeart/2008/layout/PictureStrips"/>
    <dgm:cxn modelId="{C874C530-B7A0-4941-9B55-063F0D386D14}" type="presParOf" srcId="{435DABB0-22C2-4478-BB55-83C400E493DF}" destId="{3C382539-A54D-4D67-9914-4ADA52C3C2C1}" srcOrd="1" destOrd="0" presId="urn:microsoft.com/office/officeart/2008/layout/PictureStrips"/>
    <dgm:cxn modelId="{5AC825DF-9C46-4B5B-B394-34910399F41E}" type="presParOf" srcId="{46BD9456-3E1F-4733-9BC0-E97E07819EB7}" destId="{265BE044-723C-4895-86C9-7AF66F2AACDF}" srcOrd="1" destOrd="0" presId="urn:microsoft.com/office/officeart/2008/layout/PictureStrips"/>
    <dgm:cxn modelId="{7C936C5E-602E-4924-AA8E-1B0171BFC748}" type="presParOf" srcId="{46BD9456-3E1F-4733-9BC0-E97E07819EB7}" destId="{DB279163-2267-4A58-B3D3-F39084F6C537}" srcOrd="2" destOrd="0" presId="urn:microsoft.com/office/officeart/2008/layout/PictureStrips"/>
    <dgm:cxn modelId="{91F0C5F5-B75D-413A-929D-D0DEFFE968AB}" type="presParOf" srcId="{DB279163-2267-4A58-B3D3-F39084F6C537}" destId="{388E63F7-43E8-4A36-B16E-F17531576035}" srcOrd="0" destOrd="0" presId="urn:microsoft.com/office/officeart/2008/layout/PictureStrips"/>
    <dgm:cxn modelId="{BFD02172-2644-4CCA-B481-8B4C62319307}" type="presParOf" srcId="{DB279163-2267-4A58-B3D3-F39084F6C537}" destId="{F17A7327-A402-4C65-A2B8-7EBFA87A2364}" srcOrd="1" destOrd="0" presId="urn:microsoft.com/office/officeart/2008/layout/PictureStrips"/>
    <dgm:cxn modelId="{5356A2EA-12B8-48C3-8C0C-E3BD48E9822B}" type="presParOf" srcId="{46BD9456-3E1F-4733-9BC0-E97E07819EB7}" destId="{5B63FEE8-3356-4136-85E0-B944890C4B6D}" srcOrd="3" destOrd="0" presId="urn:microsoft.com/office/officeart/2008/layout/PictureStrips"/>
    <dgm:cxn modelId="{EF208F63-4CA1-4A06-B0FF-65DBA037E2F8}" type="presParOf" srcId="{46BD9456-3E1F-4733-9BC0-E97E07819EB7}" destId="{321EFD0B-4498-46AA-974D-B9FEB0EF50AA}" srcOrd="4" destOrd="0" presId="urn:microsoft.com/office/officeart/2008/layout/PictureStrips"/>
    <dgm:cxn modelId="{5719FC67-A2F4-409F-8BA5-ACA279FFA642}" type="presParOf" srcId="{321EFD0B-4498-46AA-974D-B9FEB0EF50AA}" destId="{7BBFE58C-9DDF-4263-91D1-6A213FF8413E}" srcOrd="0" destOrd="0" presId="urn:microsoft.com/office/officeart/2008/layout/PictureStrips"/>
    <dgm:cxn modelId="{0202F603-46D7-4AC2-BC5E-A281B1AF0383}" type="presParOf" srcId="{321EFD0B-4498-46AA-974D-B9FEB0EF50AA}" destId="{F43189DE-C71A-4217-ADE2-ED256D999D25}" srcOrd="1" destOrd="0" presId="urn:microsoft.com/office/officeart/2008/layout/PictureStrips"/>
    <dgm:cxn modelId="{77C7AF7A-AC68-4E25-A6AC-3C35966AE0E1}" type="presParOf" srcId="{46BD9456-3E1F-4733-9BC0-E97E07819EB7}" destId="{BA390C5D-9B10-4D8C-9D25-F24AA6A21770}" srcOrd="5" destOrd="0" presId="urn:microsoft.com/office/officeart/2008/layout/PictureStrips"/>
    <dgm:cxn modelId="{59B00691-02E9-49B7-919C-53D211D9FD71}" type="presParOf" srcId="{46BD9456-3E1F-4733-9BC0-E97E07819EB7}" destId="{E0A25A2E-0063-4227-80E8-B98F7EF9B114}" srcOrd="6" destOrd="0" presId="urn:microsoft.com/office/officeart/2008/layout/PictureStrips"/>
    <dgm:cxn modelId="{14E48134-9479-4FB9-9F86-E4321F310108}" type="presParOf" srcId="{E0A25A2E-0063-4227-80E8-B98F7EF9B114}" destId="{8206F389-993E-4BBF-BC63-20DF23266719}" srcOrd="0" destOrd="0" presId="urn:microsoft.com/office/officeart/2008/layout/PictureStrips"/>
    <dgm:cxn modelId="{881A38D0-40C4-4915-8B48-088B47BBD01F}" type="presParOf" srcId="{E0A25A2E-0063-4227-80E8-B98F7EF9B114}" destId="{CCE3D552-8AE0-42D4-84A1-A51CF7121430}" srcOrd="1" destOrd="0" presId="urn:microsoft.com/office/officeart/2008/layout/PictureStrips"/>
    <dgm:cxn modelId="{F1002379-1F3F-4E93-8193-147112281713}" type="presParOf" srcId="{46BD9456-3E1F-4733-9BC0-E97E07819EB7}" destId="{5A782C9D-32EB-438B-85A1-12056AA34EEB}" srcOrd="7" destOrd="0" presId="urn:microsoft.com/office/officeart/2008/layout/PictureStrips"/>
    <dgm:cxn modelId="{971FD3C2-AB66-4042-BEF9-45C581554BF5}" type="presParOf" srcId="{46BD9456-3E1F-4733-9BC0-E97E07819EB7}" destId="{A5243338-35A5-4A60-8D21-5BAF624D6EE2}" srcOrd="8" destOrd="0" presId="urn:microsoft.com/office/officeart/2008/layout/PictureStrips"/>
    <dgm:cxn modelId="{36B139FE-C74E-48FF-83EF-7D1CA6426CFB}" type="presParOf" srcId="{A5243338-35A5-4A60-8D21-5BAF624D6EE2}" destId="{CCC01BA4-D357-408D-8E64-0C1A8FD5BAE6}" srcOrd="0" destOrd="0" presId="urn:microsoft.com/office/officeart/2008/layout/PictureStrips"/>
    <dgm:cxn modelId="{C4F0AF77-C87A-466C-8843-C848FCBA1BF9}" type="presParOf" srcId="{A5243338-35A5-4A60-8D21-5BAF624D6EE2}" destId="{654E037F-9EC5-4828-A7B7-E0D8C1F27FDE}" srcOrd="1" destOrd="0" presId="urn:microsoft.com/office/officeart/2008/layout/PictureStrips"/>
    <dgm:cxn modelId="{10E7C8C3-FB46-4D22-BE47-1B83F9028175}" type="presParOf" srcId="{46BD9456-3E1F-4733-9BC0-E97E07819EB7}" destId="{B43270F9-3836-447C-8574-2931CB431525}" srcOrd="9" destOrd="0" presId="urn:microsoft.com/office/officeart/2008/layout/PictureStrips"/>
    <dgm:cxn modelId="{B4D7B157-1EB8-481C-A179-9AB389026D1B}" type="presParOf" srcId="{46BD9456-3E1F-4733-9BC0-E97E07819EB7}" destId="{4E566607-054E-4BA6-9A9C-A02AC3D01BF7}" srcOrd="10" destOrd="0" presId="urn:microsoft.com/office/officeart/2008/layout/PictureStrips"/>
    <dgm:cxn modelId="{2C72DF0B-0118-4D73-B27F-36A4C2D957F2}" type="presParOf" srcId="{4E566607-054E-4BA6-9A9C-A02AC3D01BF7}" destId="{08087241-59B0-4583-AF09-F21B2A095ADC}" srcOrd="0" destOrd="0" presId="urn:microsoft.com/office/officeart/2008/layout/PictureStrips"/>
    <dgm:cxn modelId="{465CB4D6-E80B-49DD-8C7E-D47604CAB2EF}" type="presParOf" srcId="{4E566607-054E-4BA6-9A9C-A02AC3D01BF7}" destId="{DE505AE2-067E-44CA-BBBF-1226031BBA3E}" srcOrd="1" destOrd="0" presId="urn:microsoft.com/office/officeart/2008/layout/PictureStrips"/>
    <dgm:cxn modelId="{2D334B26-CD6E-4218-9091-B609D8E5949D}" type="presParOf" srcId="{46BD9456-3E1F-4733-9BC0-E97E07819EB7}" destId="{4F7DDF21-C483-4101-BA63-A7A1C87C8649}" srcOrd="11" destOrd="0" presId="urn:microsoft.com/office/officeart/2008/layout/PictureStrips"/>
    <dgm:cxn modelId="{6BE77676-770F-48B0-9CCB-6324043EF720}" type="presParOf" srcId="{46BD9456-3E1F-4733-9BC0-E97E07819EB7}" destId="{63EB48F5-0749-4BE9-B871-5B219A8816B5}" srcOrd="12" destOrd="0" presId="urn:microsoft.com/office/officeart/2008/layout/PictureStrips"/>
    <dgm:cxn modelId="{8ED8B3BD-2CEE-4EB8-9CEF-A040E55071AF}" type="presParOf" srcId="{63EB48F5-0749-4BE9-B871-5B219A8816B5}" destId="{443F6F05-6A83-4F10-B206-69714D461DDB}" srcOrd="0" destOrd="0" presId="urn:microsoft.com/office/officeart/2008/layout/PictureStrips"/>
    <dgm:cxn modelId="{CAEDF259-5334-40D0-AFE6-84EC058660C3}" type="presParOf" srcId="{63EB48F5-0749-4BE9-B871-5B219A8816B5}" destId="{F015AECA-1E22-4850-AE90-E1E9BA6E9BF6}" srcOrd="1" destOrd="0" presId="urn:microsoft.com/office/officeart/2008/layout/PictureStrips"/>
    <dgm:cxn modelId="{267BFF6C-F2E9-4274-8FEE-9F52C7635AF9}" type="presParOf" srcId="{46BD9456-3E1F-4733-9BC0-E97E07819EB7}" destId="{CC679FBF-8A54-46F0-AFAC-33C7AD521B76}" srcOrd="13" destOrd="0" presId="urn:microsoft.com/office/officeart/2008/layout/PictureStrips"/>
    <dgm:cxn modelId="{C7CF484F-5F40-4409-AC77-0C92A4118023}" type="presParOf" srcId="{46BD9456-3E1F-4733-9BC0-E97E07819EB7}" destId="{66ABD29E-19ED-4D38-9E8D-7A2DFF7F1C15}" srcOrd="14" destOrd="0" presId="urn:microsoft.com/office/officeart/2008/layout/PictureStrips"/>
    <dgm:cxn modelId="{11621C66-9B92-4414-9A36-15AE024075A8}" type="presParOf" srcId="{66ABD29E-19ED-4D38-9E8D-7A2DFF7F1C15}" destId="{34F8BF61-219E-4EB4-B0E2-BCD68E192B70}" srcOrd="0" destOrd="0" presId="urn:microsoft.com/office/officeart/2008/layout/PictureStrips"/>
    <dgm:cxn modelId="{87DF7670-6C2E-4598-B91F-4CB36BF1C85E}" type="presParOf" srcId="{66ABD29E-19ED-4D38-9E8D-7A2DFF7F1C15}" destId="{AC81A1DD-8692-4AFB-855F-6AA060DBD4E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B7E7F3-5788-4D75-B4A7-2BFC9F68D101}"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587F6D1A-5DBE-42E7-8C5E-A6F8237CF4A0}">
      <dgm:prSet phldrT="[Text]" custT="1"/>
      <dgm:spPr/>
      <dgm:t>
        <a:bodyPr/>
        <a:lstStyle/>
        <a:p>
          <a:r>
            <a:rPr lang="en-US" sz="1100" b="1">
              <a:solidFill>
                <a:schemeClr val="accent6"/>
              </a:solidFill>
              <a:latin typeface="Basic Sans Light"/>
            </a:rPr>
            <a:t>Rob Zunt, CPA, CISA, CIA, CFE, CRMA</a:t>
          </a:r>
        </a:p>
      </dgm:t>
    </dgm:pt>
    <dgm:pt modelId="{CED2DDAD-486F-4A2D-AF0D-7D080E769CC3}" type="parTrans" cxnId="{6916CCE4-D2CA-4BE0-92A4-FC3A927D6E49}">
      <dgm:prSet/>
      <dgm:spPr/>
      <dgm:t>
        <a:bodyPr/>
        <a:lstStyle/>
        <a:p>
          <a:endParaRPr lang="en-US"/>
        </a:p>
      </dgm:t>
    </dgm:pt>
    <dgm:pt modelId="{C0C6AC7B-6480-4F65-8DA0-6EDCCD8C8E29}" type="sibTrans" cxnId="{6916CCE4-D2CA-4BE0-92A4-FC3A927D6E49}">
      <dgm:prSet/>
      <dgm:spPr/>
      <dgm:t>
        <a:bodyPr/>
        <a:lstStyle/>
        <a:p>
          <a:endParaRPr lang="en-US"/>
        </a:p>
      </dgm:t>
    </dgm:pt>
    <dgm:pt modelId="{64F6FF86-3093-46B1-B497-29B8814F549A}">
      <dgm:prSet phldrT="[Text]" custT="1"/>
      <dgm:spPr/>
      <dgm:t>
        <a:bodyPr/>
        <a:lstStyle/>
        <a:p>
          <a:r>
            <a:rPr lang="en-US" sz="1600" b="1">
              <a:latin typeface="Basic Sans Light"/>
            </a:rPr>
            <a:t>President</a:t>
          </a:r>
        </a:p>
      </dgm:t>
    </dgm:pt>
    <dgm:pt modelId="{6F829BC9-B1EC-447B-8B27-26A7E8452C59}" type="parTrans" cxnId="{DD39F3AD-AE1B-4AFC-8586-381FEB0B9F03}">
      <dgm:prSet/>
      <dgm:spPr/>
      <dgm:t>
        <a:bodyPr/>
        <a:lstStyle/>
        <a:p>
          <a:endParaRPr lang="en-US"/>
        </a:p>
      </dgm:t>
    </dgm:pt>
    <dgm:pt modelId="{CE0B1452-1ADA-454E-9090-C8A00905E155}" type="sibTrans" cxnId="{DD39F3AD-AE1B-4AFC-8586-381FEB0B9F03}">
      <dgm:prSet/>
      <dgm:spPr/>
      <dgm:t>
        <a:bodyPr/>
        <a:lstStyle/>
        <a:p>
          <a:endParaRPr lang="en-US"/>
        </a:p>
      </dgm:t>
    </dgm:pt>
    <dgm:pt modelId="{08A395D7-D77D-4EC4-8EC3-6BA9A6687A44}">
      <dgm:prSet phldrT="[Text]"/>
      <dgm:spPr/>
      <dgm:t>
        <a:bodyPr/>
        <a:lstStyle/>
        <a:p>
          <a:r>
            <a:rPr lang="en-US" b="1">
              <a:solidFill>
                <a:schemeClr val="accent6"/>
              </a:solidFill>
              <a:latin typeface="Basic Sans Light"/>
            </a:rPr>
            <a:t>Bambi Gifford, CPA, CIA</a:t>
          </a:r>
        </a:p>
      </dgm:t>
    </dgm:pt>
    <dgm:pt modelId="{65BE1BD4-0AA9-4540-9E39-DD81D12EA702}" type="parTrans" cxnId="{646B1C7D-9ED0-4440-A88C-D63FA136DBF7}">
      <dgm:prSet/>
      <dgm:spPr/>
      <dgm:t>
        <a:bodyPr/>
        <a:lstStyle/>
        <a:p>
          <a:endParaRPr lang="en-US"/>
        </a:p>
      </dgm:t>
    </dgm:pt>
    <dgm:pt modelId="{DC98EE5B-38D1-4B2B-BE87-2DF1ECEB4659}" type="sibTrans" cxnId="{646B1C7D-9ED0-4440-A88C-D63FA136DBF7}">
      <dgm:prSet/>
      <dgm:spPr/>
      <dgm:t>
        <a:bodyPr/>
        <a:lstStyle/>
        <a:p>
          <a:endParaRPr lang="en-US"/>
        </a:p>
      </dgm:t>
    </dgm:pt>
    <dgm:pt modelId="{207A1B75-E364-4CEA-B932-4ED8696FBED5}">
      <dgm:prSet phldrT="[Text]" custT="1"/>
      <dgm:spPr/>
      <dgm:t>
        <a:bodyPr/>
        <a:lstStyle/>
        <a:p>
          <a:r>
            <a:rPr lang="en-US" sz="1600" b="1">
              <a:latin typeface="Basic Sans Light"/>
            </a:rPr>
            <a:t>Vice</a:t>
          </a:r>
          <a:r>
            <a:rPr lang="en-US" sz="1200" b="1">
              <a:latin typeface="Basic Sans Light"/>
            </a:rPr>
            <a:t> </a:t>
          </a:r>
          <a:r>
            <a:rPr lang="en-US" sz="1600" b="1">
              <a:latin typeface="Basic Sans Light"/>
            </a:rPr>
            <a:t>President</a:t>
          </a:r>
          <a:endParaRPr lang="en-US" sz="1200" b="1">
            <a:latin typeface="Basic Sans Light"/>
          </a:endParaRPr>
        </a:p>
      </dgm:t>
    </dgm:pt>
    <dgm:pt modelId="{09E64BED-195D-4D12-B110-733FB8A227F3}" type="parTrans" cxnId="{FF39FE15-5637-4EC8-B989-29A9E021F17C}">
      <dgm:prSet/>
      <dgm:spPr/>
      <dgm:t>
        <a:bodyPr/>
        <a:lstStyle/>
        <a:p>
          <a:endParaRPr lang="en-US"/>
        </a:p>
      </dgm:t>
    </dgm:pt>
    <dgm:pt modelId="{91E984DD-444C-46F4-9183-36EE33E5DF0B}" type="sibTrans" cxnId="{FF39FE15-5637-4EC8-B989-29A9E021F17C}">
      <dgm:prSet/>
      <dgm:spPr/>
      <dgm:t>
        <a:bodyPr/>
        <a:lstStyle/>
        <a:p>
          <a:endParaRPr lang="en-US"/>
        </a:p>
      </dgm:t>
    </dgm:pt>
    <dgm:pt modelId="{A57A4FB2-A7BC-4E58-880B-391810D82267}">
      <dgm:prSet phldrT="[Text]"/>
      <dgm:spPr/>
      <dgm:t>
        <a:bodyPr/>
        <a:lstStyle/>
        <a:p>
          <a:r>
            <a:rPr lang="en-US" b="1" dirty="0">
              <a:solidFill>
                <a:schemeClr val="accent6"/>
              </a:solidFill>
              <a:latin typeface="Basic Sans Light"/>
            </a:rPr>
            <a:t>Amanda Conner, CPA, CFE</a:t>
          </a:r>
        </a:p>
      </dgm:t>
    </dgm:pt>
    <dgm:pt modelId="{F022BB4A-4A63-4E72-BB60-C480274A2060}" type="parTrans" cxnId="{C190125C-639E-4E15-9825-B37AABA1BD88}">
      <dgm:prSet/>
      <dgm:spPr/>
      <dgm:t>
        <a:bodyPr/>
        <a:lstStyle/>
        <a:p>
          <a:endParaRPr lang="en-US"/>
        </a:p>
      </dgm:t>
    </dgm:pt>
    <dgm:pt modelId="{0A393A0B-74C5-4C76-B130-23E3F5BE8A48}" type="sibTrans" cxnId="{C190125C-639E-4E15-9825-B37AABA1BD88}">
      <dgm:prSet/>
      <dgm:spPr/>
      <dgm:t>
        <a:bodyPr/>
        <a:lstStyle/>
        <a:p>
          <a:endParaRPr lang="en-US"/>
        </a:p>
      </dgm:t>
    </dgm:pt>
    <dgm:pt modelId="{51C1430A-B2C5-4C19-A388-52434AE2909B}">
      <dgm:prSet phldrT="[Text]" custT="1"/>
      <dgm:spPr/>
      <dgm:t>
        <a:bodyPr/>
        <a:lstStyle/>
        <a:p>
          <a:r>
            <a:rPr lang="en-US" sz="1600" b="1">
              <a:latin typeface="Basic Sans Light"/>
            </a:rPr>
            <a:t>Treasurer</a:t>
          </a:r>
          <a:endParaRPr lang="en-US" sz="1200" b="1">
            <a:latin typeface="Basic Sans Light"/>
          </a:endParaRPr>
        </a:p>
      </dgm:t>
    </dgm:pt>
    <dgm:pt modelId="{C43EE592-F05C-4420-8D53-E9F2D0B982F3}" type="parTrans" cxnId="{279F291E-230E-49DC-905E-765A8009710A}">
      <dgm:prSet/>
      <dgm:spPr/>
      <dgm:t>
        <a:bodyPr/>
        <a:lstStyle/>
        <a:p>
          <a:endParaRPr lang="en-US"/>
        </a:p>
      </dgm:t>
    </dgm:pt>
    <dgm:pt modelId="{8047B00D-D711-4813-837C-29D9BF53521E}" type="sibTrans" cxnId="{279F291E-230E-49DC-905E-765A8009710A}">
      <dgm:prSet/>
      <dgm:spPr/>
      <dgm:t>
        <a:bodyPr/>
        <a:lstStyle/>
        <a:p>
          <a:endParaRPr lang="en-US"/>
        </a:p>
      </dgm:t>
    </dgm:pt>
    <dgm:pt modelId="{69E3D8D2-4950-409F-B948-FA5020396068}">
      <dgm:prSet phldrT="[Text]"/>
      <dgm:spPr/>
      <dgm:t>
        <a:bodyPr/>
        <a:lstStyle/>
        <a:p>
          <a:r>
            <a:rPr lang="en-US" b="1">
              <a:solidFill>
                <a:schemeClr val="accent6"/>
              </a:solidFill>
              <a:latin typeface="Basic Sans Light"/>
            </a:rPr>
            <a:t>Amaya Beck</a:t>
          </a:r>
        </a:p>
      </dgm:t>
    </dgm:pt>
    <dgm:pt modelId="{ABC96705-287E-4D1D-AD5E-1ACDA4687ACF}" type="parTrans" cxnId="{D3B4B9D5-3487-4843-90BD-08086FAC93F7}">
      <dgm:prSet/>
      <dgm:spPr/>
      <dgm:t>
        <a:bodyPr/>
        <a:lstStyle/>
        <a:p>
          <a:endParaRPr lang="en-US"/>
        </a:p>
      </dgm:t>
    </dgm:pt>
    <dgm:pt modelId="{C0F670C2-9AEF-4EBD-BD13-21F2E8C8B55D}" type="sibTrans" cxnId="{D3B4B9D5-3487-4843-90BD-08086FAC93F7}">
      <dgm:prSet/>
      <dgm:spPr/>
      <dgm:t>
        <a:bodyPr/>
        <a:lstStyle/>
        <a:p>
          <a:endParaRPr lang="en-US"/>
        </a:p>
      </dgm:t>
    </dgm:pt>
    <dgm:pt modelId="{7117EABD-AB13-4E9B-BD57-D9FE106C9B03}">
      <dgm:prSet phldrT="[Text]" custT="1"/>
      <dgm:spPr/>
      <dgm:t>
        <a:bodyPr/>
        <a:lstStyle/>
        <a:p>
          <a:r>
            <a:rPr lang="en-US" sz="1600" b="1">
              <a:latin typeface="Basic Sans Light"/>
            </a:rPr>
            <a:t>Secretary</a:t>
          </a:r>
        </a:p>
      </dgm:t>
    </dgm:pt>
    <dgm:pt modelId="{A1AE0083-A0B6-45F3-A55F-AC4A0BC256AA}" type="parTrans" cxnId="{EE6E3FE4-B155-46FD-84D6-FDE0DEDE74DC}">
      <dgm:prSet/>
      <dgm:spPr/>
      <dgm:t>
        <a:bodyPr/>
        <a:lstStyle/>
        <a:p>
          <a:endParaRPr lang="en-US"/>
        </a:p>
      </dgm:t>
    </dgm:pt>
    <dgm:pt modelId="{5CB71181-01BF-49AD-A51D-E1255D33D399}" type="sibTrans" cxnId="{EE6E3FE4-B155-46FD-84D6-FDE0DEDE74DC}">
      <dgm:prSet/>
      <dgm:spPr/>
      <dgm:t>
        <a:bodyPr/>
        <a:lstStyle/>
        <a:p>
          <a:endParaRPr lang="en-US"/>
        </a:p>
      </dgm:t>
    </dgm:pt>
    <dgm:pt modelId="{94A77148-6590-4613-A10C-B77445C5F82A}" type="pres">
      <dgm:prSet presAssocID="{FDB7E7F3-5788-4D75-B4A7-2BFC9F68D101}" presName="Name0" presStyleCnt="0">
        <dgm:presLayoutVars>
          <dgm:chMax/>
          <dgm:chPref/>
          <dgm:dir/>
        </dgm:presLayoutVars>
      </dgm:prSet>
      <dgm:spPr/>
    </dgm:pt>
    <dgm:pt modelId="{1218D0B7-99B0-4A2D-B59F-4926497F9121}" type="pres">
      <dgm:prSet presAssocID="{587F6D1A-5DBE-42E7-8C5E-A6F8237CF4A0}" presName="composite" presStyleCnt="0">
        <dgm:presLayoutVars>
          <dgm:chMax val="1"/>
          <dgm:chPref val="1"/>
        </dgm:presLayoutVars>
      </dgm:prSet>
      <dgm:spPr/>
    </dgm:pt>
    <dgm:pt modelId="{09DCDD1F-6028-4D2F-A09B-A1F6801B0392}" type="pres">
      <dgm:prSet presAssocID="{587F6D1A-5DBE-42E7-8C5E-A6F8237CF4A0}" presName="Accent" presStyleLbl="trAlignAcc1" presStyleIdx="0" presStyleCnt="4">
        <dgm:presLayoutVars>
          <dgm:chMax val="0"/>
          <dgm:chPref val="0"/>
        </dgm:presLayoutVars>
      </dgm:prSet>
      <dgm:spPr/>
    </dgm:pt>
    <dgm:pt modelId="{660517EE-824E-485F-A4DF-154836BAC1A6}" type="pres">
      <dgm:prSet presAssocID="{587F6D1A-5DBE-42E7-8C5E-A6F8237CF4A0}" presName="Image" presStyleLbl="alignImgPlace1" presStyleIdx="0"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82324E4-5869-4AE3-ADA6-41F425A31A14}" type="pres">
      <dgm:prSet presAssocID="{587F6D1A-5DBE-42E7-8C5E-A6F8237CF4A0}" presName="ChildComposite" presStyleCnt="0"/>
      <dgm:spPr/>
    </dgm:pt>
    <dgm:pt modelId="{777C8C8C-C5A8-4D6E-ADAB-127D879EDB7F}" type="pres">
      <dgm:prSet presAssocID="{587F6D1A-5DBE-42E7-8C5E-A6F8237CF4A0}" presName="Child" presStyleLbl="node1" presStyleIdx="0" presStyleCnt="4">
        <dgm:presLayoutVars>
          <dgm:chMax val="0"/>
          <dgm:chPref val="0"/>
          <dgm:bulletEnabled val="1"/>
        </dgm:presLayoutVars>
      </dgm:prSet>
      <dgm:spPr/>
    </dgm:pt>
    <dgm:pt modelId="{B7CB2BED-7227-4391-BCA6-89C8B5A4EA3A}" type="pres">
      <dgm:prSet presAssocID="{587F6D1A-5DBE-42E7-8C5E-A6F8237CF4A0}" presName="Parent" presStyleLbl="revTx" presStyleIdx="0" presStyleCnt="4" custScaleX="118429">
        <dgm:presLayoutVars>
          <dgm:chMax val="1"/>
          <dgm:chPref val="0"/>
          <dgm:bulletEnabled val="1"/>
        </dgm:presLayoutVars>
      </dgm:prSet>
      <dgm:spPr/>
    </dgm:pt>
    <dgm:pt modelId="{577AA70A-C363-4FA5-9DE3-B6854681BE67}" type="pres">
      <dgm:prSet presAssocID="{C0C6AC7B-6480-4F65-8DA0-6EDCCD8C8E29}" presName="sibTrans" presStyleCnt="0"/>
      <dgm:spPr/>
    </dgm:pt>
    <dgm:pt modelId="{FE31D458-349E-4DA9-94F2-2B729AB2100F}" type="pres">
      <dgm:prSet presAssocID="{08A395D7-D77D-4EC4-8EC3-6BA9A6687A44}" presName="composite" presStyleCnt="0">
        <dgm:presLayoutVars>
          <dgm:chMax val="1"/>
          <dgm:chPref val="1"/>
        </dgm:presLayoutVars>
      </dgm:prSet>
      <dgm:spPr/>
    </dgm:pt>
    <dgm:pt modelId="{B2F4B854-E33A-475B-8D08-AB52BE9A63CB}" type="pres">
      <dgm:prSet presAssocID="{08A395D7-D77D-4EC4-8EC3-6BA9A6687A44}" presName="Accent" presStyleLbl="trAlignAcc1" presStyleIdx="1" presStyleCnt="4">
        <dgm:presLayoutVars>
          <dgm:chMax val="0"/>
          <dgm:chPref val="0"/>
        </dgm:presLayoutVars>
      </dgm:prSet>
      <dgm:spPr/>
    </dgm:pt>
    <dgm:pt modelId="{C59BF597-B7EE-484B-8034-72A80742EC9C}" type="pres">
      <dgm:prSet presAssocID="{08A395D7-D77D-4EC4-8EC3-6BA9A6687A44}" presName="Image" presStyleLbl="alignImgPlace1" presStyleIdx="1" presStyleCnt="4">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8FFADAE7-ED39-45F6-AC97-5B2D6A8B4DFE}" type="pres">
      <dgm:prSet presAssocID="{08A395D7-D77D-4EC4-8EC3-6BA9A6687A44}" presName="ChildComposite" presStyleCnt="0"/>
      <dgm:spPr/>
    </dgm:pt>
    <dgm:pt modelId="{8A80CAA9-37F0-4593-A239-2C90CAC2B5BA}" type="pres">
      <dgm:prSet presAssocID="{08A395D7-D77D-4EC4-8EC3-6BA9A6687A44}" presName="Child" presStyleLbl="node1" presStyleIdx="1" presStyleCnt="4">
        <dgm:presLayoutVars>
          <dgm:chMax val="0"/>
          <dgm:chPref val="0"/>
          <dgm:bulletEnabled val="1"/>
        </dgm:presLayoutVars>
      </dgm:prSet>
      <dgm:spPr/>
    </dgm:pt>
    <dgm:pt modelId="{A28B008B-031B-4979-8331-9074ACC7B959}" type="pres">
      <dgm:prSet presAssocID="{08A395D7-D77D-4EC4-8EC3-6BA9A6687A44}" presName="Parent" presStyleLbl="revTx" presStyleIdx="1" presStyleCnt="4">
        <dgm:presLayoutVars>
          <dgm:chMax val="1"/>
          <dgm:chPref val="0"/>
          <dgm:bulletEnabled val="1"/>
        </dgm:presLayoutVars>
      </dgm:prSet>
      <dgm:spPr/>
    </dgm:pt>
    <dgm:pt modelId="{B9967657-7DF5-46C2-9295-6D81F971CF0F}" type="pres">
      <dgm:prSet presAssocID="{DC98EE5B-38D1-4B2B-BE87-2DF1ECEB4659}" presName="sibTrans" presStyleCnt="0"/>
      <dgm:spPr/>
    </dgm:pt>
    <dgm:pt modelId="{54CD1A8D-96F6-478B-A63D-323A2092F60E}" type="pres">
      <dgm:prSet presAssocID="{A57A4FB2-A7BC-4E58-880B-391810D82267}" presName="composite" presStyleCnt="0">
        <dgm:presLayoutVars>
          <dgm:chMax val="1"/>
          <dgm:chPref val="1"/>
        </dgm:presLayoutVars>
      </dgm:prSet>
      <dgm:spPr/>
    </dgm:pt>
    <dgm:pt modelId="{6D8666D8-FCB4-418D-85F4-EAC2489CFC6F}" type="pres">
      <dgm:prSet presAssocID="{A57A4FB2-A7BC-4E58-880B-391810D82267}" presName="Accent" presStyleLbl="trAlignAcc1" presStyleIdx="2" presStyleCnt="4">
        <dgm:presLayoutVars>
          <dgm:chMax val="0"/>
          <dgm:chPref val="0"/>
        </dgm:presLayoutVars>
      </dgm:prSet>
      <dgm:spPr/>
    </dgm:pt>
    <dgm:pt modelId="{AFE23769-566B-43AD-8FC8-A774AD2F734A}" type="pres">
      <dgm:prSet presAssocID="{A57A4FB2-A7BC-4E58-880B-391810D82267}" presName="Image" presStyleLbl="alignImgPlace1" presStyleIdx="2" presStyleCnt="4">
        <dgm:presLayoutVars>
          <dgm:chMax val="0"/>
          <dgm:chPref val="0"/>
        </dgm:presLayoutVars>
      </dgm:prSet>
      <dgm:spPr/>
    </dgm:pt>
    <dgm:pt modelId="{0EB69E45-C0AF-42FC-AFEB-D903C6B0CA1C}" type="pres">
      <dgm:prSet presAssocID="{A57A4FB2-A7BC-4E58-880B-391810D82267}" presName="ChildComposite" presStyleCnt="0"/>
      <dgm:spPr/>
    </dgm:pt>
    <dgm:pt modelId="{8D237630-D363-4C06-8F67-8F7EEB1C717E}" type="pres">
      <dgm:prSet presAssocID="{A57A4FB2-A7BC-4E58-880B-391810D82267}" presName="Child" presStyleLbl="node1" presStyleIdx="2" presStyleCnt="4">
        <dgm:presLayoutVars>
          <dgm:chMax val="0"/>
          <dgm:chPref val="0"/>
          <dgm:bulletEnabled val="1"/>
        </dgm:presLayoutVars>
      </dgm:prSet>
      <dgm:spPr/>
    </dgm:pt>
    <dgm:pt modelId="{C54E4F01-08BC-4281-A2D6-78718C6157BF}" type="pres">
      <dgm:prSet presAssocID="{A57A4FB2-A7BC-4E58-880B-391810D82267}" presName="Parent" presStyleLbl="revTx" presStyleIdx="2" presStyleCnt="4">
        <dgm:presLayoutVars>
          <dgm:chMax val="1"/>
          <dgm:chPref val="0"/>
          <dgm:bulletEnabled val="1"/>
        </dgm:presLayoutVars>
      </dgm:prSet>
      <dgm:spPr/>
    </dgm:pt>
    <dgm:pt modelId="{F3348269-077A-48E8-8C88-367E7C507E49}" type="pres">
      <dgm:prSet presAssocID="{0A393A0B-74C5-4C76-B130-23E3F5BE8A48}" presName="sibTrans" presStyleCnt="0"/>
      <dgm:spPr/>
    </dgm:pt>
    <dgm:pt modelId="{7220D171-4904-4791-ABA1-6D3D6BDE1422}" type="pres">
      <dgm:prSet presAssocID="{69E3D8D2-4950-409F-B948-FA5020396068}" presName="composite" presStyleCnt="0">
        <dgm:presLayoutVars>
          <dgm:chMax val="1"/>
          <dgm:chPref val="1"/>
        </dgm:presLayoutVars>
      </dgm:prSet>
      <dgm:spPr/>
    </dgm:pt>
    <dgm:pt modelId="{5B6F7DA4-D3DF-4669-A308-58A241DB846C}" type="pres">
      <dgm:prSet presAssocID="{69E3D8D2-4950-409F-B948-FA5020396068}" presName="Accent" presStyleLbl="trAlignAcc1" presStyleIdx="3" presStyleCnt="4">
        <dgm:presLayoutVars>
          <dgm:chMax val="0"/>
          <dgm:chPref val="0"/>
        </dgm:presLayoutVars>
      </dgm:prSet>
      <dgm:spPr/>
    </dgm:pt>
    <dgm:pt modelId="{797075F9-E8CF-484B-9FA6-9E9462325D48}" type="pres">
      <dgm:prSet presAssocID="{69E3D8D2-4950-409F-B948-FA5020396068}" presName="Image" presStyleLbl="alignImgPlace1" presStyleIdx="3" presStyleCnt="4">
        <dgm:presLayoutVars>
          <dgm:chMax val="0"/>
          <dgm:chPref val="0"/>
        </dgm:presLayoutVars>
      </dgm:prSet>
      <dgm:spPr>
        <a:blipFill>
          <a:blip xmlns:r="http://schemas.openxmlformats.org/officeDocument/2006/relationships" r:embed="rId3"/>
          <a:srcRect/>
          <a:stretch>
            <a:fillRect t="-9000" b="-9000"/>
          </a:stretch>
        </a:blipFill>
      </dgm:spPr>
    </dgm:pt>
    <dgm:pt modelId="{153E5B2C-88AC-421B-B92E-A876A51476CC}" type="pres">
      <dgm:prSet presAssocID="{69E3D8D2-4950-409F-B948-FA5020396068}" presName="ChildComposite" presStyleCnt="0"/>
      <dgm:spPr/>
    </dgm:pt>
    <dgm:pt modelId="{6EF278CA-3F4D-4B6F-A2BE-463219A7FD5C}" type="pres">
      <dgm:prSet presAssocID="{69E3D8D2-4950-409F-B948-FA5020396068}" presName="Child" presStyleLbl="node1" presStyleIdx="3" presStyleCnt="4">
        <dgm:presLayoutVars>
          <dgm:chMax val="0"/>
          <dgm:chPref val="0"/>
          <dgm:bulletEnabled val="1"/>
        </dgm:presLayoutVars>
      </dgm:prSet>
      <dgm:spPr/>
    </dgm:pt>
    <dgm:pt modelId="{681CDFE8-6F3B-4063-BC28-689743BFF258}" type="pres">
      <dgm:prSet presAssocID="{69E3D8D2-4950-409F-B948-FA5020396068}" presName="Parent" presStyleLbl="revTx" presStyleIdx="3" presStyleCnt="4">
        <dgm:presLayoutVars>
          <dgm:chMax val="1"/>
          <dgm:chPref val="0"/>
          <dgm:bulletEnabled val="1"/>
        </dgm:presLayoutVars>
      </dgm:prSet>
      <dgm:spPr/>
    </dgm:pt>
  </dgm:ptLst>
  <dgm:cxnLst>
    <dgm:cxn modelId="{3172F407-F58C-4F82-8C96-F03AC86BED63}" type="presOf" srcId="{51C1430A-B2C5-4C19-A388-52434AE2909B}" destId="{8D237630-D363-4C06-8F67-8F7EEB1C717E}" srcOrd="0" destOrd="0" presId="urn:microsoft.com/office/officeart/2008/layout/CaptionedPictures"/>
    <dgm:cxn modelId="{FF39FE15-5637-4EC8-B989-29A9E021F17C}" srcId="{08A395D7-D77D-4EC4-8EC3-6BA9A6687A44}" destId="{207A1B75-E364-4CEA-B932-4ED8696FBED5}" srcOrd="0" destOrd="0" parTransId="{09E64BED-195D-4D12-B110-733FB8A227F3}" sibTransId="{91E984DD-444C-46F4-9183-36EE33E5DF0B}"/>
    <dgm:cxn modelId="{279F291E-230E-49DC-905E-765A8009710A}" srcId="{A57A4FB2-A7BC-4E58-880B-391810D82267}" destId="{51C1430A-B2C5-4C19-A388-52434AE2909B}" srcOrd="0" destOrd="0" parTransId="{C43EE592-F05C-4420-8D53-E9F2D0B982F3}" sibTransId="{8047B00D-D711-4813-837C-29D9BF53521E}"/>
    <dgm:cxn modelId="{0C23EC30-D877-4E62-8DD8-E3D974C54629}" type="presOf" srcId="{7117EABD-AB13-4E9B-BD57-D9FE106C9B03}" destId="{6EF278CA-3F4D-4B6F-A2BE-463219A7FD5C}" srcOrd="0" destOrd="0" presId="urn:microsoft.com/office/officeart/2008/layout/CaptionedPictures"/>
    <dgm:cxn modelId="{69F0D734-1059-44F6-A3E6-B84094D437B2}" type="presOf" srcId="{207A1B75-E364-4CEA-B932-4ED8696FBED5}" destId="{8A80CAA9-37F0-4593-A239-2C90CAC2B5BA}" srcOrd="0" destOrd="0" presId="urn:microsoft.com/office/officeart/2008/layout/CaptionedPictures"/>
    <dgm:cxn modelId="{C190125C-639E-4E15-9825-B37AABA1BD88}" srcId="{FDB7E7F3-5788-4D75-B4A7-2BFC9F68D101}" destId="{A57A4FB2-A7BC-4E58-880B-391810D82267}" srcOrd="2" destOrd="0" parTransId="{F022BB4A-4A63-4E72-BB60-C480274A2060}" sibTransId="{0A393A0B-74C5-4C76-B130-23E3F5BE8A48}"/>
    <dgm:cxn modelId="{CC52FF47-7943-4A2B-91C3-D6BBD4339C94}" type="presOf" srcId="{A57A4FB2-A7BC-4E58-880B-391810D82267}" destId="{C54E4F01-08BC-4281-A2D6-78718C6157BF}" srcOrd="0" destOrd="0" presId="urn:microsoft.com/office/officeart/2008/layout/CaptionedPictures"/>
    <dgm:cxn modelId="{AAA72C48-654D-4B35-AC0E-BE9598957458}" type="presOf" srcId="{08A395D7-D77D-4EC4-8EC3-6BA9A6687A44}" destId="{A28B008B-031B-4979-8331-9074ACC7B959}" srcOrd="0" destOrd="0" presId="urn:microsoft.com/office/officeart/2008/layout/CaptionedPictures"/>
    <dgm:cxn modelId="{40977C6F-31D2-47EF-A371-0E8899593F77}" type="presOf" srcId="{587F6D1A-5DBE-42E7-8C5E-A6F8237CF4A0}" destId="{B7CB2BED-7227-4391-BCA6-89C8B5A4EA3A}" srcOrd="0" destOrd="0" presId="urn:microsoft.com/office/officeart/2008/layout/CaptionedPictures"/>
    <dgm:cxn modelId="{646B1C7D-9ED0-4440-A88C-D63FA136DBF7}" srcId="{FDB7E7F3-5788-4D75-B4A7-2BFC9F68D101}" destId="{08A395D7-D77D-4EC4-8EC3-6BA9A6687A44}" srcOrd="1" destOrd="0" parTransId="{65BE1BD4-0AA9-4540-9E39-DD81D12EA702}" sibTransId="{DC98EE5B-38D1-4B2B-BE87-2DF1ECEB4659}"/>
    <dgm:cxn modelId="{449AEE7F-4805-49E7-A9CD-88E536E517C5}" type="presOf" srcId="{64F6FF86-3093-46B1-B497-29B8814F549A}" destId="{777C8C8C-C5A8-4D6E-ADAB-127D879EDB7F}" srcOrd="0" destOrd="0" presId="urn:microsoft.com/office/officeart/2008/layout/CaptionedPictures"/>
    <dgm:cxn modelId="{DD39F3AD-AE1B-4AFC-8586-381FEB0B9F03}" srcId="{587F6D1A-5DBE-42E7-8C5E-A6F8237CF4A0}" destId="{64F6FF86-3093-46B1-B497-29B8814F549A}" srcOrd="0" destOrd="0" parTransId="{6F829BC9-B1EC-447B-8B27-26A7E8452C59}" sibTransId="{CE0B1452-1ADA-454E-9090-C8A00905E155}"/>
    <dgm:cxn modelId="{D3B4B9D5-3487-4843-90BD-08086FAC93F7}" srcId="{FDB7E7F3-5788-4D75-B4A7-2BFC9F68D101}" destId="{69E3D8D2-4950-409F-B948-FA5020396068}" srcOrd="3" destOrd="0" parTransId="{ABC96705-287E-4D1D-AD5E-1ACDA4687ACF}" sibTransId="{C0F670C2-9AEF-4EBD-BD13-21F2E8C8B55D}"/>
    <dgm:cxn modelId="{EE6E3FE4-B155-46FD-84D6-FDE0DEDE74DC}" srcId="{69E3D8D2-4950-409F-B948-FA5020396068}" destId="{7117EABD-AB13-4E9B-BD57-D9FE106C9B03}" srcOrd="0" destOrd="0" parTransId="{A1AE0083-A0B6-45F3-A55F-AC4A0BC256AA}" sibTransId="{5CB71181-01BF-49AD-A51D-E1255D33D399}"/>
    <dgm:cxn modelId="{6916CCE4-D2CA-4BE0-92A4-FC3A927D6E49}" srcId="{FDB7E7F3-5788-4D75-B4A7-2BFC9F68D101}" destId="{587F6D1A-5DBE-42E7-8C5E-A6F8237CF4A0}" srcOrd="0" destOrd="0" parTransId="{CED2DDAD-486F-4A2D-AF0D-7D080E769CC3}" sibTransId="{C0C6AC7B-6480-4F65-8DA0-6EDCCD8C8E29}"/>
    <dgm:cxn modelId="{26F1BCF7-B63A-4D78-A824-FB1C8EB022CC}" type="presOf" srcId="{FDB7E7F3-5788-4D75-B4A7-2BFC9F68D101}" destId="{94A77148-6590-4613-A10C-B77445C5F82A}" srcOrd="0" destOrd="0" presId="urn:microsoft.com/office/officeart/2008/layout/CaptionedPictures"/>
    <dgm:cxn modelId="{D592F4FB-4F7D-4B2F-B4F9-37D9544F3FCE}" type="presOf" srcId="{69E3D8D2-4950-409F-B948-FA5020396068}" destId="{681CDFE8-6F3B-4063-BC28-689743BFF258}" srcOrd="0" destOrd="0" presId="urn:microsoft.com/office/officeart/2008/layout/CaptionedPictures"/>
    <dgm:cxn modelId="{DA55CC5B-5A6E-40D3-958A-28731AB9BBA5}" type="presParOf" srcId="{94A77148-6590-4613-A10C-B77445C5F82A}" destId="{1218D0B7-99B0-4A2D-B59F-4926497F9121}" srcOrd="0" destOrd="0" presId="urn:microsoft.com/office/officeart/2008/layout/CaptionedPictures"/>
    <dgm:cxn modelId="{D7492945-9DE0-42B2-80C4-4FDD19883E4A}" type="presParOf" srcId="{1218D0B7-99B0-4A2D-B59F-4926497F9121}" destId="{09DCDD1F-6028-4D2F-A09B-A1F6801B0392}" srcOrd="0" destOrd="0" presId="urn:microsoft.com/office/officeart/2008/layout/CaptionedPictures"/>
    <dgm:cxn modelId="{8A641D26-EC07-47D5-9335-302AF546FEE7}" type="presParOf" srcId="{1218D0B7-99B0-4A2D-B59F-4926497F9121}" destId="{660517EE-824E-485F-A4DF-154836BAC1A6}" srcOrd="1" destOrd="0" presId="urn:microsoft.com/office/officeart/2008/layout/CaptionedPictures"/>
    <dgm:cxn modelId="{A2902487-55FE-4E13-85A2-B067520B224C}" type="presParOf" srcId="{1218D0B7-99B0-4A2D-B59F-4926497F9121}" destId="{A82324E4-5869-4AE3-ADA6-41F425A31A14}" srcOrd="2" destOrd="0" presId="urn:microsoft.com/office/officeart/2008/layout/CaptionedPictures"/>
    <dgm:cxn modelId="{37D16298-DDAC-44E3-B590-142F2949B561}" type="presParOf" srcId="{A82324E4-5869-4AE3-ADA6-41F425A31A14}" destId="{777C8C8C-C5A8-4D6E-ADAB-127D879EDB7F}" srcOrd="0" destOrd="0" presId="urn:microsoft.com/office/officeart/2008/layout/CaptionedPictures"/>
    <dgm:cxn modelId="{AC6E33A4-B717-4B17-A987-5AD3BEF76A76}" type="presParOf" srcId="{A82324E4-5869-4AE3-ADA6-41F425A31A14}" destId="{B7CB2BED-7227-4391-BCA6-89C8B5A4EA3A}" srcOrd="1" destOrd="0" presId="urn:microsoft.com/office/officeart/2008/layout/CaptionedPictures"/>
    <dgm:cxn modelId="{594475A6-46E2-4656-B5F5-4D3B9D6B153F}" type="presParOf" srcId="{94A77148-6590-4613-A10C-B77445C5F82A}" destId="{577AA70A-C363-4FA5-9DE3-B6854681BE67}" srcOrd="1" destOrd="0" presId="urn:microsoft.com/office/officeart/2008/layout/CaptionedPictures"/>
    <dgm:cxn modelId="{0E7E67B6-8319-48A4-8E23-53B4BF1FEBAA}" type="presParOf" srcId="{94A77148-6590-4613-A10C-B77445C5F82A}" destId="{FE31D458-349E-4DA9-94F2-2B729AB2100F}" srcOrd="2" destOrd="0" presId="urn:microsoft.com/office/officeart/2008/layout/CaptionedPictures"/>
    <dgm:cxn modelId="{DEB43120-3EA7-406A-A49A-12EF62BA264A}" type="presParOf" srcId="{FE31D458-349E-4DA9-94F2-2B729AB2100F}" destId="{B2F4B854-E33A-475B-8D08-AB52BE9A63CB}" srcOrd="0" destOrd="0" presId="urn:microsoft.com/office/officeart/2008/layout/CaptionedPictures"/>
    <dgm:cxn modelId="{5429F0F4-F809-46C4-B6A4-BC3935702D96}" type="presParOf" srcId="{FE31D458-349E-4DA9-94F2-2B729AB2100F}" destId="{C59BF597-B7EE-484B-8034-72A80742EC9C}" srcOrd="1" destOrd="0" presId="urn:microsoft.com/office/officeart/2008/layout/CaptionedPictures"/>
    <dgm:cxn modelId="{37A59646-733E-435B-BE1B-BFEBDA9D3884}" type="presParOf" srcId="{FE31D458-349E-4DA9-94F2-2B729AB2100F}" destId="{8FFADAE7-ED39-45F6-AC97-5B2D6A8B4DFE}" srcOrd="2" destOrd="0" presId="urn:microsoft.com/office/officeart/2008/layout/CaptionedPictures"/>
    <dgm:cxn modelId="{090FE2BA-CA75-4E64-9DD5-86E3843E8EF8}" type="presParOf" srcId="{8FFADAE7-ED39-45F6-AC97-5B2D6A8B4DFE}" destId="{8A80CAA9-37F0-4593-A239-2C90CAC2B5BA}" srcOrd="0" destOrd="0" presId="urn:microsoft.com/office/officeart/2008/layout/CaptionedPictures"/>
    <dgm:cxn modelId="{CF98FDCB-C30F-444B-95BE-BF2CFA8999C7}" type="presParOf" srcId="{8FFADAE7-ED39-45F6-AC97-5B2D6A8B4DFE}" destId="{A28B008B-031B-4979-8331-9074ACC7B959}" srcOrd="1" destOrd="0" presId="urn:microsoft.com/office/officeart/2008/layout/CaptionedPictures"/>
    <dgm:cxn modelId="{AE06B8A0-D6EE-49E5-8DC8-5B7A013C3670}" type="presParOf" srcId="{94A77148-6590-4613-A10C-B77445C5F82A}" destId="{B9967657-7DF5-46C2-9295-6D81F971CF0F}" srcOrd="3" destOrd="0" presId="urn:microsoft.com/office/officeart/2008/layout/CaptionedPictures"/>
    <dgm:cxn modelId="{1B31FAB4-A294-48AB-8D02-E6695E9F05BE}" type="presParOf" srcId="{94A77148-6590-4613-A10C-B77445C5F82A}" destId="{54CD1A8D-96F6-478B-A63D-323A2092F60E}" srcOrd="4" destOrd="0" presId="urn:microsoft.com/office/officeart/2008/layout/CaptionedPictures"/>
    <dgm:cxn modelId="{C999A49A-12E1-4579-B9E7-29B8E4EF3CC7}" type="presParOf" srcId="{54CD1A8D-96F6-478B-A63D-323A2092F60E}" destId="{6D8666D8-FCB4-418D-85F4-EAC2489CFC6F}" srcOrd="0" destOrd="0" presId="urn:microsoft.com/office/officeart/2008/layout/CaptionedPictures"/>
    <dgm:cxn modelId="{78A1C292-E03B-4C48-9448-45C2D5A416BF}" type="presParOf" srcId="{54CD1A8D-96F6-478B-A63D-323A2092F60E}" destId="{AFE23769-566B-43AD-8FC8-A774AD2F734A}" srcOrd="1" destOrd="0" presId="urn:microsoft.com/office/officeart/2008/layout/CaptionedPictures"/>
    <dgm:cxn modelId="{D7B1AD66-5374-47B3-B5BD-2E93EC1E929D}" type="presParOf" srcId="{54CD1A8D-96F6-478B-A63D-323A2092F60E}" destId="{0EB69E45-C0AF-42FC-AFEB-D903C6B0CA1C}" srcOrd="2" destOrd="0" presId="urn:microsoft.com/office/officeart/2008/layout/CaptionedPictures"/>
    <dgm:cxn modelId="{EF1DC360-207C-4A80-90DE-E3F32E94F476}" type="presParOf" srcId="{0EB69E45-C0AF-42FC-AFEB-D903C6B0CA1C}" destId="{8D237630-D363-4C06-8F67-8F7EEB1C717E}" srcOrd="0" destOrd="0" presId="urn:microsoft.com/office/officeart/2008/layout/CaptionedPictures"/>
    <dgm:cxn modelId="{991DEE73-FADB-4490-8DE0-C290C8E6B190}" type="presParOf" srcId="{0EB69E45-C0AF-42FC-AFEB-D903C6B0CA1C}" destId="{C54E4F01-08BC-4281-A2D6-78718C6157BF}" srcOrd="1" destOrd="0" presId="urn:microsoft.com/office/officeart/2008/layout/CaptionedPictures"/>
    <dgm:cxn modelId="{A3232D57-B2E5-44CC-9ED7-B20FB78A6EDF}" type="presParOf" srcId="{94A77148-6590-4613-A10C-B77445C5F82A}" destId="{F3348269-077A-48E8-8C88-367E7C507E49}" srcOrd="5" destOrd="0" presId="urn:microsoft.com/office/officeart/2008/layout/CaptionedPictures"/>
    <dgm:cxn modelId="{B6BE7EE9-E46E-417D-A91A-2316D29BDA0D}" type="presParOf" srcId="{94A77148-6590-4613-A10C-B77445C5F82A}" destId="{7220D171-4904-4791-ABA1-6D3D6BDE1422}" srcOrd="6" destOrd="0" presId="urn:microsoft.com/office/officeart/2008/layout/CaptionedPictures"/>
    <dgm:cxn modelId="{CA992B70-6A62-4338-AC90-E3492428A95E}" type="presParOf" srcId="{7220D171-4904-4791-ABA1-6D3D6BDE1422}" destId="{5B6F7DA4-D3DF-4669-A308-58A241DB846C}" srcOrd="0" destOrd="0" presId="urn:microsoft.com/office/officeart/2008/layout/CaptionedPictures"/>
    <dgm:cxn modelId="{81D42538-1247-41CA-82F6-319F925BC104}" type="presParOf" srcId="{7220D171-4904-4791-ABA1-6D3D6BDE1422}" destId="{797075F9-E8CF-484B-9FA6-9E9462325D48}" srcOrd="1" destOrd="0" presId="urn:microsoft.com/office/officeart/2008/layout/CaptionedPictures"/>
    <dgm:cxn modelId="{97C97476-BBA0-4B89-A485-7691ED4FDBFA}" type="presParOf" srcId="{7220D171-4904-4791-ABA1-6D3D6BDE1422}" destId="{153E5B2C-88AC-421B-B92E-A876A51476CC}" srcOrd="2" destOrd="0" presId="urn:microsoft.com/office/officeart/2008/layout/CaptionedPictures"/>
    <dgm:cxn modelId="{1C9FB50F-2290-4866-A989-B82001DA6377}" type="presParOf" srcId="{153E5B2C-88AC-421B-B92E-A876A51476CC}" destId="{6EF278CA-3F4D-4B6F-A2BE-463219A7FD5C}" srcOrd="0" destOrd="0" presId="urn:microsoft.com/office/officeart/2008/layout/CaptionedPictures"/>
    <dgm:cxn modelId="{7FB31892-CA94-4CAF-8FBF-E0AC324C489D}" type="presParOf" srcId="{153E5B2C-88AC-421B-B92E-A876A51476CC}" destId="{681CDFE8-6F3B-4063-BC28-689743BFF258}"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B7E7F3-5788-4D75-B4A7-2BFC9F68D101}"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08A395D7-D77D-4EC4-8EC3-6BA9A6687A44}">
      <dgm:prSet phldrT="[Text]"/>
      <dgm:spPr/>
      <dgm:t>
        <a:bodyPr/>
        <a:lstStyle/>
        <a:p>
          <a:r>
            <a:rPr lang="en-US" dirty="0">
              <a:latin typeface="Basic Sans Light"/>
            </a:rPr>
            <a:t>Lisa Culver</a:t>
          </a:r>
        </a:p>
      </dgm:t>
    </dgm:pt>
    <dgm:pt modelId="{65BE1BD4-0AA9-4540-9E39-DD81D12EA702}" type="parTrans" cxnId="{646B1C7D-9ED0-4440-A88C-D63FA136DBF7}">
      <dgm:prSet/>
      <dgm:spPr/>
      <dgm:t>
        <a:bodyPr/>
        <a:lstStyle/>
        <a:p>
          <a:endParaRPr lang="en-US"/>
        </a:p>
      </dgm:t>
    </dgm:pt>
    <dgm:pt modelId="{DC98EE5B-38D1-4B2B-BE87-2DF1ECEB4659}" type="sibTrans" cxnId="{646B1C7D-9ED0-4440-A88C-D63FA136DBF7}">
      <dgm:prSet/>
      <dgm:spPr/>
      <dgm:t>
        <a:bodyPr/>
        <a:lstStyle/>
        <a:p>
          <a:endParaRPr lang="en-US"/>
        </a:p>
      </dgm:t>
    </dgm:pt>
    <dgm:pt modelId="{A57A4FB2-A7BC-4E58-880B-391810D82267}">
      <dgm:prSet phldrT="[Text]"/>
      <dgm:spPr/>
      <dgm:t>
        <a:bodyPr/>
        <a:lstStyle/>
        <a:p>
          <a:r>
            <a:rPr lang="en-US" dirty="0">
              <a:latin typeface="Basic Sans Light"/>
            </a:rPr>
            <a:t>Dennis Cunningham</a:t>
          </a:r>
        </a:p>
      </dgm:t>
    </dgm:pt>
    <dgm:pt modelId="{F022BB4A-4A63-4E72-BB60-C480274A2060}" type="parTrans" cxnId="{C190125C-639E-4E15-9825-B37AABA1BD88}">
      <dgm:prSet/>
      <dgm:spPr/>
      <dgm:t>
        <a:bodyPr/>
        <a:lstStyle/>
        <a:p>
          <a:endParaRPr lang="en-US"/>
        </a:p>
      </dgm:t>
    </dgm:pt>
    <dgm:pt modelId="{0A393A0B-74C5-4C76-B130-23E3F5BE8A48}" type="sibTrans" cxnId="{C190125C-639E-4E15-9825-B37AABA1BD88}">
      <dgm:prSet/>
      <dgm:spPr/>
      <dgm:t>
        <a:bodyPr/>
        <a:lstStyle/>
        <a:p>
          <a:endParaRPr lang="en-US"/>
        </a:p>
      </dgm:t>
    </dgm:pt>
    <dgm:pt modelId="{69E3D8D2-4950-409F-B948-FA5020396068}">
      <dgm:prSet phldrT="[Text]"/>
      <dgm:spPr/>
      <dgm:t>
        <a:bodyPr/>
        <a:lstStyle/>
        <a:p>
          <a:r>
            <a:rPr lang="en-US">
              <a:latin typeface="Basic Sans Light"/>
            </a:rPr>
            <a:t>Karen Templeton</a:t>
          </a:r>
        </a:p>
      </dgm:t>
    </dgm:pt>
    <dgm:pt modelId="{ABC96705-287E-4D1D-AD5E-1ACDA4687ACF}" type="parTrans" cxnId="{D3B4B9D5-3487-4843-90BD-08086FAC93F7}">
      <dgm:prSet/>
      <dgm:spPr/>
      <dgm:t>
        <a:bodyPr/>
        <a:lstStyle/>
        <a:p>
          <a:endParaRPr lang="en-US"/>
        </a:p>
      </dgm:t>
    </dgm:pt>
    <dgm:pt modelId="{C0F670C2-9AEF-4EBD-BD13-21F2E8C8B55D}" type="sibTrans" cxnId="{D3B4B9D5-3487-4843-90BD-08086FAC93F7}">
      <dgm:prSet/>
      <dgm:spPr/>
      <dgm:t>
        <a:bodyPr/>
        <a:lstStyle/>
        <a:p>
          <a:endParaRPr lang="en-US"/>
        </a:p>
      </dgm:t>
    </dgm:pt>
    <dgm:pt modelId="{A66BB6D8-D9BE-4891-9389-27013D2F2E6A}">
      <dgm:prSet phldrT="[Text]"/>
      <dgm:spPr/>
      <dgm:t>
        <a:bodyPr/>
        <a:lstStyle/>
        <a:p>
          <a:r>
            <a:rPr lang="en-US">
              <a:latin typeface="Basic Sans Light"/>
            </a:rPr>
            <a:t>Amanda Thacker</a:t>
          </a:r>
        </a:p>
      </dgm:t>
    </dgm:pt>
    <dgm:pt modelId="{D1442DF2-84F1-493C-8C93-990E4938BADA}" type="parTrans" cxnId="{E24744F3-B95F-4C32-9907-A604E4FB82BB}">
      <dgm:prSet/>
      <dgm:spPr/>
      <dgm:t>
        <a:bodyPr/>
        <a:lstStyle/>
        <a:p>
          <a:endParaRPr lang="en-US"/>
        </a:p>
      </dgm:t>
    </dgm:pt>
    <dgm:pt modelId="{DE847FE6-6D6F-4EAB-AF5C-DEF5CC655546}" type="sibTrans" cxnId="{E24744F3-B95F-4C32-9907-A604E4FB82BB}">
      <dgm:prSet/>
      <dgm:spPr/>
      <dgm:t>
        <a:bodyPr/>
        <a:lstStyle/>
        <a:p>
          <a:endParaRPr lang="en-US"/>
        </a:p>
      </dgm:t>
    </dgm:pt>
    <dgm:pt modelId="{4C5AB3E0-ED77-45EC-AECD-44FB3ACC841E}">
      <dgm:prSet phldr="0"/>
      <dgm:spPr/>
      <dgm:t>
        <a:bodyPr/>
        <a:lstStyle/>
        <a:p>
          <a:pPr rtl="0"/>
          <a:r>
            <a:rPr lang="en-US" dirty="0">
              <a:latin typeface="Basic Sans Light"/>
            </a:rPr>
            <a:t>Richard Walls</a:t>
          </a:r>
        </a:p>
      </dgm:t>
    </dgm:pt>
    <dgm:pt modelId="{5C9D8FBA-A695-476C-B8BB-9B661938B817}" type="parTrans" cxnId="{DBD05FB8-D0AB-4510-890B-6F03E3BACA40}">
      <dgm:prSet/>
      <dgm:spPr/>
      <dgm:t>
        <a:bodyPr/>
        <a:lstStyle/>
        <a:p>
          <a:endParaRPr lang="en-US"/>
        </a:p>
      </dgm:t>
    </dgm:pt>
    <dgm:pt modelId="{BE6C6BAF-D2FC-4D39-80BF-252F11B6E1E8}" type="sibTrans" cxnId="{DBD05FB8-D0AB-4510-890B-6F03E3BACA40}">
      <dgm:prSet/>
      <dgm:spPr/>
      <dgm:t>
        <a:bodyPr/>
        <a:lstStyle/>
        <a:p>
          <a:endParaRPr lang="en-US"/>
        </a:p>
      </dgm:t>
    </dgm:pt>
    <dgm:pt modelId="{5CF25F16-4278-4BEB-8099-B835505FBD42}">
      <dgm:prSet phldr="0"/>
      <dgm:spPr>
        <a:solidFill>
          <a:srgbClr val="8DC73F"/>
        </a:solidFill>
      </dgm:spPr>
      <dgm:t>
        <a:bodyPr/>
        <a:lstStyle/>
        <a:p>
          <a:pPr rtl="0"/>
          <a:r>
            <a:rPr lang="en-US">
              <a:latin typeface="Basic Sans Light"/>
            </a:rPr>
            <a:t>Ashley Lewis</a:t>
          </a:r>
        </a:p>
      </dgm:t>
    </dgm:pt>
    <dgm:pt modelId="{DF5B6371-79BA-4683-955B-941A76FFD3B9}" type="parTrans" cxnId="{8CA085A2-807C-4D0D-8A1A-6D793E081486}">
      <dgm:prSet/>
      <dgm:spPr/>
      <dgm:t>
        <a:bodyPr/>
        <a:lstStyle/>
        <a:p>
          <a:endParaRPr lang="en-US"/>
        </a:p>
      </dgm:t>
    </dgm:pt>
    <dgm:pt modelId="{66D570AD-2137-4374-9723-A1EDD6EC8520}" type="sibTrans" cxnId="{8CA085A2-807C-4D0D-8A1A-6D793E081486}">
      <dgm:prSet/>
      <dgm:spPr/>
      <dgm:t>
        <a:bodyPr/>
        <a:lstStyle/>
        <a:p>
          <a:endParaRPr lang="en-US"/>
        </a:p>
      </dgm:t>
    </dgm:pt>
    <dgm:pt modelId="{5B9BC393-BFC4-468C-B468-8E2EB9CF80A9}">
      <dgm:prSet phldr="0"/>
      <dgm:spPr>
        <a:solidFill>
          <a:srgbClr val="8DC73F"/>
        </a:solidFill>
      </dgm:spPr>
      <dgm:t>
        <a:bodyPr/>
        <a:lstStyle/>
        <a:p>
          <a:pPr rtl="0"/>
          <a:r>
            <a:rPr lang="en-US">
              <a:latin typeface="Basic Sans Light"/>
            </a:rPr>
            <a:t>Jennifer Benefield</a:t>
          </a:r>
        </a:p>
      </dgm:t>
    </dgm:pt>
    <dgm:pt modelId="{DF123677-6748-4A8B-9290-8BC5E76A7A26}" type="parTrans" cxnId="{24B00D8E-7E50-4D1A-BB36-C2F5FC29770F}">
      <dgm:prSet/>
      <dgm:spPr/>
      <dgm:t>
        <a:bodyPr/>
        <a:lstStyle/>
        <a:p>
          <a:endParaRPr lang="en-US"/>
        </a:p>
      </dgm:t>
    </dgm:pt>
    <dgm:pt modelId="{9E36D335-864D-4411-BA52-83640D9D5D7C}" type="sibTrans" cxnId="{24B00D8E-7E50-4D1A-BB36-C2F5FC29770F}">
      <dgm:prSet/>
      <dgm:spPr/>
      <dgm:t>
        <a:bodyPr/>
        <a:lstStyle/>
        <a:p>
          <a:endParaRPr lang="en-US"/>
        </a:p>
      </dgm:t>
    </dgm:pt>
    <dgm:pt modelId="{587F6D1A-5DBE-42E7-8C5E-A6F8237CF4A0}">
      <dgm:prSet phldrT="[Text]"/>
      <dgm:spPr/>
      <dgm:t>
        <a:bodyPr/>
        <a:lstStyle/>
        <a:p>
          <a:r>
            <a:rPr lang="en-US" dirty="0">
              <a:latin typeface="Basic Sans Light"/>
            </a:rPr>
            <a:t>Kim Clingan</a:t>
          </a:r>
        </a:p>
      </dgm:t>
    </dgm:pt>
    <dgm:pt modelId="{C0C6AC7B-6480-4F65-8DA0-6EDCCD8C8E29}" type="sibTrans" cxnId="{6916CCE4-D2CA-4BE0-92A4-FC3A927D6E49}">
      <dgm:prSet/>
      <dgm:spPr/>
      <dgm:t>
        <a:bodyPr/>
        <a:lstStyle/>
        <a:p>
          <a:endParaRPr lang="en-US"/>
        </a:p>
      </dgm:t>
    </dgm:pt>
    <dgm:pt modelId="{CED2DDAD-486F-4A2D-AF0D-7D080E769CC3}" type="parTrans" cxnId="{6916CCE4-D2CA-4BE0-92A4-FC3A927D6E49}">
      <dgm:prSet/>
      <dgm:spPr/>
      <dgm:t>
        <a:bodyPr/>
        <a:lstStyle/>
        <a:p>
          <a:endParaRPr lang="en-US"/>
        </a:p>
      </dgm:t>
    </dgm:pt>
    <dgm:pt modelId="{059CE46B-EDCB-4BB1-A814-B9E63CE624A7}">
      <dgm:prSet phldr="0"/>
      <dgm:spPr/>
      <dgm:t>
        <a:bodyPr/>
        <a:lstStyle/>
        <a:p>
          <a:pPr rtl="0"/>
          <a:r>
            <a:rPr lang="en-US" dirty="0">
              <a:latin typeface="Basic Sans Light"/>
            </a:rPr>
            <a:t>Peyton Webster (student)</a:t>
          </a:r>
        </a:p>
      </dgm:t>
    </dgm:pt>
    <dgm:pt modelId="{F3412CE7-82D4-44E1-8D9A-5DF8441934F0}" type="parTrans" cxnId="{B7245A99-F3C4-4C34-A418-C661C2592B00}">
      <dgm:prSet/>
      <dgm:spPr/>
    </dgm:pt>
    <dgm:pt modelId="{35468128-BED2-47ED-B94A-B1FBBA84A51E}" type="sibTrans" cxnId="{B7245A99-F3C4-4C34-A418-C661C2592B00}">
      <dgm:prSet/>
      <dgm:spPr/>
    </dgm:pt>
    <dgm:pt modelId="{FB9C3BB9-9381-4F89-BC19-9D7F3258C1D8}" type="pres">
      <dgm:prSet presAssocID="{FDB7E7F3-5788-4D75-B4A7-2BFC9F68D101}" presName="diagram" presStyleCnt="0">
        <dgm:presLayoutVars>
          <dgm:dir/>
          <dgm:resizeHandles val="exact"/>
        </dgm:presLayoutVars>
      </dgm:prSet>
      <dgm:spPr/>
    </dgm:pt>
    <dgm:pt modelId="{351A0CFF-FDC9-446C-98EF-ADA35A452368}" type="pres">
      <dgm:prSet presAssocID="{587F6D1A-5DBE-42E7-8C5E-A6F8237CF4A0}" presName="node" presStyleLbl="node1" presStyleIdx="0" presStyleCnt="9">
        <dgm:presLayoutVars>
          <dgm:bulletEnabled val="1"/>
        </dgm:presLayoutVars>
      </dgm:prSet>
      <dgm:spPr/>
    </dgm:pt>
    <dgm:pt modelId="{6C557274-91DC-4D9A-BA38-2FF161D8E17C}" type="pres">
      <dgm:prSet presAssocID="{C0C6AC7B-6480-4F65-8DA0-6EDCCD8C8E29}" presName="sibTrans" presStyleCnt="0"/>
      <dgm:spPr/>
    </dgm:pt>
    <dgm:pt modelId="{85F898BD-5D92-49EB-9091-9B76466E0051}" type="pres">
      <dgm:prSet presAssocID="{08A395D7-D77D-4EC4-8EC3-6BA9A6687A44}" presName="node" presStyleLbl="node1" presStyleIdx="1" presStyleCnt="9">
        <dgm:presLayoutVars>
          <dgm:bulletEnabled val="1"/>
        </dgm:presLayoutVars>
      </dgm:prSet>
      <dgm:spPr/>
    </dgm:pt>
    <dgm:pt modelId="{4719528F-BCEE-4EEE-8990-402FC48737B6}" type="pres">
      <dgm:prSet presAssocID="{DC98EE5B-38D1-4B2B-BE87-2DF1ECEB4659}" presName="sibTrans" presStyleCnt="0"/>
      <dgm:spPr/>
    </dgm:pt>
    <dgm:pt modelId="{A95972A0-1C28-4DC6-8193-78805D4636DB}" type="pres">
      <dgm:prSet presAssocID="{A57A4FB2-A7BC-4E58-880B-391810D82267}" presName="node" presStyleLbl="node1" presStyleIdx="2" presStyleCnt="9">
        <dgm:presLayoutVars>
          <dgm:bulletEnabled val="1"/>
        </dgm:presLayoutVars>
      </dgm:prSet>
      <dgm:spPr/>
    </dgm:pt>
    <dgm:pt modelId="{6832B7F3-4E89-4EE9-9CA1-4E4A4A94384D}" type="pres">
      <dgm:prSet presAssocID="{0A393A0B-74C5-4C76-B130-23E3F5BE8A48}" presName="sibTrans" presStyleCnt="0"/>
      <dgm:spPr/>
    </dgm:pt>
    <dgm:pt modelId="{C607EC5E-C36C-49CA-8AE2-09665C5F120B}" type="pres">
      <dgm:prSet presAssocID="{69E3D8D2-4950-409F-B948-FA5020396068}" presName="node" presStyleLbl="node1" presStyleIdx="3" presStyleCnt="9">
        <dgm:presLayoutVars>
          <dgm:bulletEnabled val="1"/>
        </dgm:presLayoutVars>
      </dgm:prSet>
      <dgm:spPr/>
    </dgm:pt>
    <dgm:pt modelId="{0E0E3D25-5EE4-4A08-A75D-C69005148F25}" type="pres">
      <dgm:prSet presAssocID="{C0F670C2-9AEF-4EBD-BD13-21F2E8C8B55D}" presName="sibTrans" presStyleCnt="0"/>
      <dgm:spPr/>
    </dgm:pt>
    <dgm:pt modelId="{6A6C9885-1D0A-42E6-B7D5-8FE1D024C606}" type="pres">
      <dgm:prSet presAssocID="{A66BB6D8-D9BE-4891-9389-27013D2F2E6A}" presName="node" presStyleLbl="node1" presStyleIdx="4" presStyleCnt="9">
        <dgm:presLayoutVars>
          <dgm:bulletEnabled val="1"/>
        </dgm:presLayoutVars>
      </dgm:prSet>
      <dgm:spPr/>
    </dgm:pt>
    <dgm:pt modelId="{ABD4A2E0-DA40-48E8-87BA-BE2EC648E272}" type="pres">
      <dgm:prSet presAssocID="{DE847FE6-6D6F-4EAB-AF5C-DEF5CC655546}" presName="sibTrans" presStyleCnt="0"/>
      <dgm:spPr/>
    </dgm:pt>
    <dgm:pt modelId="{E835EA12-EDD9-4519-BFD2-01AFD7BBED44}" type="pres">
      <dgm:prSet presAssocID="{4C5AB3E0-ED77-45EC-AECD-44FB3ACC841E}" presName="node" presStyleLbl="node1" presStyleIdx="5" presStyleCnt="9">
        <dgm:presLayoutVars>
          <dgm:bulletEnabled val="1"/>
        </dgm:presLayoutVars>
      </dgm:prSet>
      <dgm:spPr/>
    </dgm:pt>
    <dgm:pt modelId="{B16263ED-AAF3-4F96-8BEE-24B3E40D010F}" type="pres">
      <dgm:prSet presAssocID="{BE6C6BAF-D2FC-4D39-80BF-252F11B6E1E8}" presName="sibTrans" presStyleCnt="0"/>
      <dgm:spPr/>
    </dgm:pt>
    <dgm:pt modelId="{A1243FEF-018C-4A08-B254-0E0CE6DC67F0}" type="pres">
      <dgm:prSet presAssocID="{5CF25F16-4278-4BEB-8099-B835505FBD42}" presName="node" presStyleLbl="node1" presStyleIdx="6" presStyleCnt="9">
        <dgm:presLayoutVars>
          <dgm:bulletEnabled val="1"/>
        </dgm:presLayoutVars>
      </dgm:prSet>
      <dgm:spPr/>
    </dgm:pt>
    <dgm:pt modelId="{C2353B98-4296-47E3-A574-777CA94E4FD8}" type="pres">
      <dgm:prSet presAssocID="{66D570AD-2137-4374-9723-A1EDD6EC8520}" presName="sibTrans" presStyleCnt="0"/>
      <dgm:spPr/>
    </dgm:pt>
    <dgm:pt modelId="{1A9FE87E-718A-4808-A9F5-2D29E8364737}" type="pres">
      <dgm:prSet presAssocID="{5B9BC393-BFC4-468C-B468-8E2EB9CF80A9}" presName="node" presStyleLbl="node1" presStyleIdx="7" presStyleCnt="9">
        <dgm:presLayoutVars>
          <dgm:bulletEnabled val="1"/>
        </dgm:presLayoutVars>
      </dgm:prSet>
      <dgm:spPr/>
    </dgm:pt>
    <dgm:pt modelId="{0D605AD4-F40F-4D5F-B37A-6DE4877B8238}" type="pres">
      <dgm:prSet presAssocID="{9E36D335-864D-4411-BA52-83640D9D5D7C}" presName="sibTrans" presStyleCnt="0"/>
      <dgm:spPr/>
    </dgm:pt>
    <dgm:pt modelId="{10BEA049-323D-4E8B-9B11-4E08EA7401D5}" type="pres">
      <dgm:prSet presAssocID="{059CE46B-EDCB-4BB1-A814-B9E63CE624A7}" presName="node" presStyleLbl="node1" presStyleIdx="8" presStyleCnt="9">
        <dgm:presLayoutVars>
          <dgm:bulletEnabled val="1"/>
        </dgm:presLayoutVars>
      </dgm:prSet>
      <dgm:spPr/>
    </dgm:pt>
  </dgm:ptLst>
  <dgm:cxnLst>
    <dgm:cxn modelId="{42EE5505-CC9A-4EC3-97F3-3EB5AB503406}" type="presOf" srcId="{69E3D8D2-4950-409F-B948-FA5020396068}" destId="{C607EC5E-C36C-49CA-8AE2-09665C5F120B}" srcOrd="0" destOrd="0" presId="urn:microsoft.com/office/officeart/2005/8/layout/default"/>
    <dgm:cxn modelId="{C7402C18-9FC9-4F9D-AAD4-5A760613C9B8}" type="presOf" srcId="{08A395D7-D77D-4EC4-8EC3-6BA9A6687A44}" destId="{85F898BD-5D92-49EB-9091-9B76466E0051}" srcOrd="0" destOrd="0" presId="urn:microsoft.com/office/officeart/2005/8/layout/default"/>
    <dgm:cxn modelId="{C190125C-639E-4E15-9825-B37AABA1BD88}" srcId="{FDB7E7F3-5788-4D75-B4A7-2BFC9F68D101}" destId="{A57A4FB2-A7BC-4E58-880B-391810D82267}" srcOrd="2" destOrd="0" parTransId="{F022BB4A-4A63-4E72-BB60-C480274A2060}" sibTransId="{0A393A0B-74C5-4C76-B130-23E3F5BE8A48}"/>
    <dgm:cxn modelId="{41461B43-79B7-4BA2-89B7-D68EF5B7C285}" type="presOf" srcId="{4C5AB3E0-ED77-45EC-AECD-44FB3ACC841E}" destId="{E835EA12-EDD9-4519-BFD2-01AFD7BBED44}" srcOrd="0" destOrd="0" presId="urn:microsoft.com/office/officeart/2005/8/layout/default"/>
    <dgm:cxn modelId="{E9042665-A101-47A8-AD97-1771E5678D92}" type="presOf" srcId="{5B9BC393-BFC4-468C-B468-8E2EB9CF80A9}" destId="{1A9FE87E-718A-4808-A9F5-2D29E8364737}" srcOrd="0" destOrd="0" presId="urn:microsoft.com/office/officeart/2005/8/layout/default"/>
    <dgm:cxn modelId="{0A8C8553-EC2D-4301-84F6-52CF31A2CA2E}" type="presOf" srcId="{587F6D1A-5DBE-42E7-8C5E-A6F8237CF4A0}" destId="{351A0CFF-FDC9-446C-98EF-ADA35A452368}" srcOrd="0" destOrd="0" presId="urn:microsoft.com/office/officeart/2005/8/layout/default"/>
    <dgm:cxn modelId="{4A79B275-3AB4-4567-9912-45AFC0DC4BD4}" type="presOf" srcId="{059CE46B-EDCB-4BB1-A814-B9E63CE624A7}" destId="{10BEA049-323D-4E8B-9B11-4E08EA7401D5}" srcOrd="0" destOrd="0" presId="urn:microsoft.com/office/officeart/2005/8/layout/default"/>
    <dgm:cxn modelId="{6DE1FF55-3EAE-4C58-BD5E-26B9CADCC07D}" type="presOf" srcId="{FDB7E7F3-5788-4D75-B4A7-2BFC9F68D101}" destId="{FB9C3BB9-9381-4F89-BC19-9D7F3258C1D8}" srcOrd="0" destOrd="0" presId="urn:microsoft.com/office/officeart/2005/8/layout/default"/>
    <dgm:cxn modelId="{C663017B-504A-4C1D-A32B-A246EA8246AD}" type="presOf" srcId="{A57A4FB2-A7BC-4E58-880B-391810D82267}" destId="{A95972A0-1C28-4DC6-8193-78805D4636DB}" srcOrd="0" destOrd="0" presId="urn:microsoft.com/office/officeart/2005/8/layout/default"/>
    <dgm:cxn modelId="{646B1C7D-9ED0-4440-A88C-D63FA136DBF7}" srcId="{FDB7E7F3-5788-4D75-B4A7-2BFC9F68D101}" destId="{08A395D7-D77D-4EC4-8EC3-6BA9A6687A44}" srcOrd="1" destOrd="0" parTransId="{65BE1BD4-0AA9-4540-9E39-DD81D12EA702}" sibTransId="{DC98EE5B-38D1-4B2B-BE87-2DF1ECEB4659}"/>
    <dgm:cxn modelId="{05112C83-4187-44A8-89F4-6B6B0DC663D0}" type="presOf" srcId="{A66BB6D8-D9BE-4891-9389-27013D2F2E6A}" destId="{6A6C9885-1D0A-42E6-B7D5-8FE1D024C606}" srcOrd="0" destOrd="0" presId="urn:microsoft.com/office/officeart/2005/8/layout/default"/>
    <dgm:cxn modelId="{24B00D8E-7E50-4D1A-BB36-C2F5FC29770F}" srcId="{FDB7E7F3-5788-4D75-B4A7-2BFC9F68D101}" destId="{5B9BC393-BFC4-468C-B468-8E2EB9CF80A9}" srcOrd="7" destOrd="0" parTransId="{DF123677-6748-4A8B-9290-8BC5E76A7A26}" sibTransId="{9E36D335-864D-4411-BA52-83640D9D5D7C}"/>
    <dgm:cxn modelId="{B7245A99-F3C4-4C34-A418-C661C2592B00}" srcId="{FDB7E7F3-5788-4D75-B4A7-2BFC9F68D101}" destId="{059CE46B-EDCB-4BB1-A814-B9E63CE624A7}" srcOrd="8" destOrd="0" parTransId="{F3412CE7-82D4-44E1-8D9A-5DF8441934F0}" sibTransId="{35468128-BED2-47ED-B94A-B1FBBA84A51E}"/>
    <dgm:cxn modelId="{8CA085A2-807C-4D0D-8A1A-6D793E081486}" srcId="{FDB7E7F3-5788-4D75-B4A7-2BFC9F68D101}" destId="{5CF25F16-4278-4BEB-8099-B835505FBD42}" srcOrd="6" destOrd="0" parTransId="{DF5B6371-79BA-4683-955B-941A76FFD3B9}" sibTransId="{66D570AD-2137-4374-9723-A1EDD6EC8520}"/>
    <dgm:cxn modelId="{DBD05FB8-D0AB-4510-890B-6F03E3BACA40}" srcId="{FDB7E7F3-5788-4D75-B4A7-2BFC9F68D101}" destId="{4C5AB3E0-ED77-45EC-AECD-44FB3ACC841E}" srcOrd="5" destOrd="0" parTransId="{5C9D8FBA-A695-476C-B8BB-9B661938B817}" sibTransId="{BE6C6BAF-D2FC-4D39-80BF-252F11B6E1E8}"/>
    <dgm:cxn modelId="{D3B4B9D5-3487-4843-90BD-08086FAC93F7}" srcId="{FDB7E7F3-5788-4D75-B4A7-2BFC9F68D101}" destId="{69E3D8D2-4950-409F-B948-FA5020396068}" srcOrd="3" destOrd="0" parTransId="{ABC96705-287E-4D1D-AD5E-1ACDA4687ACF}" sibTransId="{C0F670C2-9AEF-4EBD-BD13-21F2E8C8B55D}"/>
    <dgm:cxn modelId="{6916CCE4-D2CA-4BE0-92A4-FC3A927D6E49}" srcId="{FDB7E7F3-5788-4D75-B4A7-2BFC9F68D101}" destId="{587F6D1A-5DBE-42E7-8C5E-A6F8237CF4A0}" srcOrd="0" destOrd="0" parTransId="{CED2DDAD-486F-4A2D-AF0D-7D080E769CC3}" sibTransId="{C0C6AC7B-6480-4F65-8DA0-6EDCCD8C8E29}"/>
    <dgm:cxn modelId="{E24744F3-B95F-4C32-9907-A604E4FB82BB}" srcId="{FDB7E7F3-5788-4D75-B4A7-2BFC9F68D101}" destId="{A66BB6D8-D9BE-4891-9389-27013D2F2E6A}" srcOrd="4" destOrd="0" parTransId="{D1442DF2-84F1-493C-8C93-990E4938BADA}" sibTransId="{DE847FE6-6D6F-4EAB-AF5C-DEF5CC655546}"/>
    <dgm:cxn modelId="{DAFB14FE-68D8-43CE-B464-5960632762D3}" type="presOf" srcId="{5CF25F16-4278-4BEB-8099-B835505FBD42}" destId="{A1243FEF-018C-4A08-B254-0E0CE6DC67F0}" srcOrd="0" destOrd="0" presId="urn:microsoft.com/office/officeart/2005/8/layout/default"/>
    <dgm:cxn modelId="{1999805A-4A0D-4FA7-B711-06BF68698B50}" type="presParOf" srcId="{FB9C3BB9-9381-4F89-BC19-9D7F3258C1D8}" destId="{351A0CFF-FDC9-446C-98EF-ADA35A452368}" srcOrd="0" destOrd="0" presId="urn:microsoft.com/office/officeart/2005/8/layout/default"/>
    <dgm:cxn modelId="{69137DE6-5242-4531-BBA4-D4A76CD6F6AF}" type="presParOf" srcId="{FB9C3BB9-9381-4F89-BC19-9D7F3258C1D8}" destId="{6C557274-91DC-4D9A-BA38-2FF161D8E17C}" srcOrd="1" destOrd="0" presId="urn:microsoft.com/office/officeart/2005/8/layout/default"/>
    <dgm:cxn modelId="{EE83E713-8CB7-47BF-AAA0-3B90A248414C}" type="presParOf" srcId="{FB9C3BB9-9381-4F89-BC19-9D7F3258C1D8}" destId="{85F898BD-5D92-49EB-9091-9B76466E0051}" srcOrd="2" destOrd="0" presId="urn:microsoft.com/office/officeart/2005/8/layout/default"/>
    <dgm:cxn modelId="{4B912C85-D4D1-4910-9058-00AA613BBDEB}" type="presParOf" srcId="{FB9C3BB9-9381-4F89-BC19-9D7F3258C1D8}" destId="{4719528F-BCEE-4EEE-8990-402FC48737B6}" srcOrd="3" destOrd="0" presId="urn:microsoft.com/office/officeart/2005/8/layout/default"/>
    <dgm:cxn modelId="{C4335739-A580-4D57-B42E-FFEE42DAC84F}" type="presParOf" srcId="{FB9C3BB9-9381-4F89-BC19-9D7F3258C1D8}" destId="{A95972A0-1C28-4DC6-8193-78805D4636DB}" srcOrd="4" destOrd="0" presId="urn:microsoft.com/office/officeart/2005/8/layout/default"/>
    <dgm:cxn modelId="{0404FC18-2C20-4AE7-BDF5-6120C45EDCD9}" type="presParOf" srcId="{FB9C3BB9-9381-4F89-BC19-9D7F3258C1D8}" destId="{6832B7F3-4E89-4EE9-9CA1-4E4A4A94384D}" srcOrd="5" destOrd="0" presId="urn:microsoft.com/office/officeart/2005/8/layout/default"/>
    <dgm:cxn modelId="{DA113C7A-4009-4CCA-93CD-00348AC78B63}" type="presParOf" srcId="{FB9C3BB9-9381-4F89-BC19-9D7F3258C1D8}" destId="{C607EC5E-C36C-49CA-8AE2-09665C5F120B}" srcOrd="6" destOrd="0" presId="urn:microsoft.com/office/officeart/2005/8/layout/default"/>
    <dgm:cxn modelId="{A489830E-DBF3-4A48-857A-49E59266E4FE}" type="presParOf" srcId="{FB9C3BB9-9381-4F89-BC19-9D7F3258C1D8}" destId="{0E0E3D25-5EE4-4A08-A75D-C69005148F25}" srcOrd="7" destOrd="0" presId="urn:microsoft.com/office/officeart/2005/8/layout/default"/>
    <dgm:cxn modelId="{33D1A49E-BC29-494B-836C-16C3907406F3}" type="presParOf" srcId="{FB9C3BB9-9381-4F89-BC19-9D7F3258C1D8}" destId="{6A6C9885-1D0A-42E6-B7D5-8FE1D024C606}" srcOrd="8" destOrd="0" presId="urn:microsoft.com/office/officeart/2005/8/layout/default"/>
    <dgm:cxn modelId="{5F2F9C12-691F-4268-A646-B7062F591516}" type="presParOf" srcId="{FB9C3BB9-9381-4F89-BC19-9D7F3258C1D8}" destId="{ABD4A2E0-DA40-48E8-87BA-BE2EC648E272}" srcOrd="9" destOrd="0" presId="urn:microsoft.com/office/officeart/2005/8/layout/default"/>
    <dgm:cxn modelId="{40CA81EA-6FAD-46FE-9EAB-B063691DB6DB}" type="presParOf" srcId="{FB9C3BB9-9381-4F89-BC19-9D7F3258C1D8}" destId="{E835EA12-EDD9-4519-BFD2-01AFD7BBED44}" srcOrd="10" destOrd="0" presId="urn:microsoft.com/office/officeart/2005/8/layout/default"/>
    <dgm:cxn modelId="{29E63AFF-6B32-4722-9EB2-385C4E9244DB}" type="presParOf" srcId="{FB9C3BB9-9381-4F89-BC19-9D7F3258C1D8}" destId="{B16263ED-AAF3-4F96-8BEE-24B3E40D010F}" srcOrd="11" destOrd="0" presId="urn:microsoft.com/office/officeart/2005/8/layout/default"/>
    <dgm:cxn modelId="{A1E8AFBC-6F52-47EC-BDFE-0EAA628B9A12}" type="presParOf" srcId="{FB9C3BB9-9381-4F89-BC19-9D7F3258C1D8}" destId="{A1243FEF-018C-4A08-B254-0E0CE6DC67F0}" srcOrd="12" destOrd="0" presId="urn:microsoft.com/office/officeart/2005/8/layout/default"/>
    <dgm:cxn modelId="{73FB780B-EA67-402B-8B13-C9ACFBEE8EAC}" type="presParOf" srcId="{FB9C3BB9-9381-4F89-BC19-9D7F3258C1D8}" destId="{C2353B98-4296-47E3-A574-777CA94E4FD8}" srcOrd="13" destOrd="0" presId="urn:microsoft.com/office/officeart/2005/8/layout/default"/>
    <dgm:cxn modelId="{00C9E605-B9C9-439A-9FCF-5A1B6FE6AF12}" type="presParOf" srcId="{FB9C3BB9-9381-4F89-BC19-9D7F3258C1D8}" destId="{1A9FE87E-718A-4808-A9F5-2D29E8364737}" srcOrd="14" destOrd="0" presId="urn:microsoft.com/office/officeart/2005/8/layout/default"/>
    <dgm:cxn modelId="{CB5429BF-128A-435F-9680-9C9E25C2B1CC}" type="presParOf" srcId="{FB9C3BB9-9381-4F89-BC19-9D7F3258C1D8}" destId="{0D605AD4-F40F-4D5F-B37A-6DE4877B8238}" srcOrd="15" destOrd="0" presId="urn:microsoft.com/office/officeart/2005/8/layout/default"/>
    <dgm:cxn modelId="{6A76C9FB-A603-4D29-84BD-E8527D95079D}" type="presParOf" srcId="{FB9C3BB9-9381-4F89-BC19-9D7F3258C1D8}" destId="{10BEA049-323D-4E8B-9B11-4E08EA7401D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96663-DBB9-4FE4-8595-A154FACE90E1}">
      <dsp:nvSpPr>
        <dsp:cNvPr id="0" name=""/>
        <dsp:cNvSpPr/>
      </dsp:nvSpPr>
      <dsp:spPr>
        <a:xfrm>
          <a:off x="5745" y="1208606"/>
          <a:ext cx="1982550" cy="1640470"/>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D47DA7-0773-4BED-B36E-D173201A0574}">
      <dsp:nvSpPr>
        <dsp:cNvPr id="0" name=""/>
        <dsp:cNvSpPr/>
      </dsp:nvSpPr>
      <dsp:spPr>
        <a:xfrm>
          <a:off x="5745" y="2785861"/>
          <a:ext cx="1982550" cy="73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b="1" kern="1200" dirty="0">
              <a:solidFill>
                <a:srgbClr val="8DC73F"/>
              </a:solidFill>
              <a:latin typeface="Basic Sans Bold It"/>
            </a:rPr>
            <a:t>Total Members</a:t>
          </a:r>
        </a:p>
        <a:p>
          <a:pPr marL="0" lvl="0" indent="0" algn="ctr" defTabSz="1244600">
            <a:lnSpc>
              <a:spcPct val="90000"/>
            </a:lnSpc>
            <a:spcBef>
              <a:spcPct val="0"/>
            </a:spcBef>
            <a:spcAft>
              <a:spcPct val="35000"/>
            </a:spcAft>
            <a:buNone/>
          </a:pPr>
          <a:r>
            <a:rPr lang="en-US" sz="4000" b="1" kern="1200" dirty="0">
              <a:solidFill>
                <a:srgbClr val="8DC73F"/>
              </a:solidFill>
              <a:latin typeface="Basic Sans Bold It"/>
            </a:rPr>
            <a:t>163</a:t>
          </a:r>
          <a:endParaRPr lang="en-US" sz="2800" b="1" kern="1200" dirty="0">
            <a:solidFill>
              <a:srgbClr val="8DC73F"/>
            </a:solidFill>
            <a:latin typeface="Basic Sans Bold It"/>
          </a:endParaRPr>
        </a:p>
      </dsp:txBody>
      <dsp:txXfrm>
        <a:off x="5745" y="2785861"/>
        <a:ext cx="1982550" cy="735526"/>
      </dsp:txXfrm>
    </dsp:sp>
    <dsp:sp modelId="{BCCC7AB4-5542-43D0-AFEA-103021AFEFE7}">
      <dsp:nvSpPr>
        <dsp:cNvPr id="0" name=""/>
        <dsp:cNvSpPr/>
      </dsp:nvSpPr>
      <dsp:spPr>
        <a:xfrm>
          <a:off x="2186634" y="1209583"/>
          <a:ext cx="1982550" cy="1636563"/>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476676-F11C-46BC-A9F1-A93FC86875A6}">
      <dsp:nvSpPr>
        <dsp:cNvPr id="0" name=""/>
        <dsp:cNvSpPr/>
      </dsp:nvSpPr>
      <dsp:spPr>
        <a:xfrm>
          <a:off x="2186634" y="2770078"/>
          <a:ext cx="1982550" cy="73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b="1" kern="1200" dirty="0">
              <a:solidFill>
                <a:srgbClr val="8DC73F"/>
              </a:solidFill>
              <a:latin typeface="Basic Sans Bold It"/>
              <a:ea typeface="+mn-ea"/>
              <a:cs typeface="+mn-cs"/>
            </a:rPr>
            <a:t>Certified Members</a:t>
          </a:r>
        </a:p>
        <a:p>
          <a:pPr marL="0" lvl="0" indent="0" algn="ctr" defTabSz="1244600">
            <a:lnSpc>
              <a:spcPct val="90000"/>
            </a:lnSpc>
            <a:spcBef>
              <a:spcPct val="0"/>
            </a:spcBef>
            <a:spcAft>
              <a:spcPct val="35000"/>
            </a:spcAft>
            <a:buNone/>
          </a:pPr>
          <a:r>
            <a:rPr lang="en-US" sz="4000" b="1" kern="1200" dirty="0">
              <a:solidFill>
                <a:srgbClr val="8DC73F"/>
              </a:solidFill>
              <a:latin typeface="Basic Sans Bold It"/>
              <a:ea typeface="+mn-ea"/>
              <a:cs typeface="+mn-cs"/>
            </a:rPr>
            <a:t>45</a:t>
          </a:r>
        </a:p>
      </dsp:txBody>
      <dsp:txXfrm>
        <a:off x="2186634" y="2770078"/>
        <a:ext cx="1982550" cy="735526"/>
      </dsp:txXfrm>
    </dsp:sp>
    <dsp:sp modelId="{0F073DD3-9D19-4178-ABD8-D126E3CE01B1}">
      <dsp:nvSpPr>
        <dsp:cNvPr id="0" name=""/>
        <dsp:cNvSpPr/>
      </dsp:nvSpPr>
      <dsp:spPr>
        <a:xfrm>
          <a:off x="4367523" y="1224304"/>
          <a:ext cx="1982550" cy="1577676"/>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195271-3B1A-4964-804F-C69C12D6B463}">
      <dsp:nvSpPr>
        <dsp:cNvPr id="0" name=""/>
        <dsp:cNvSpPr/>
      </dsp:nvSpPr>
      <dsp:spPr>
        <a:xfrm>
          <a:off x="4367523" y="2755356"/>
          <a:ext cx="1982550" cy="73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b="1" kern="1200" dirty="0">
              <a:solidFill>
                <a:srgbClr val="8DC73F"/>
              </a:solidFill>
              <a:latin typeface="Basic Sans Bold It"/>
              <a:ea typeface="+mn-ea"/>
              <a:cs typeface="+mn-cs"/>
            </a:rPr>
            <a:t>New Members</a:t>
          </a:r>
        </a:p>
        <a:p>
          <a:pPr marL="0" lvl="0" indent="0" algn="ctr" defTabSz="1244600">
            <a:lnSpc>
              <a:spcPct val="90000"/>
            </a:lnSpc>
            <a:spcBef>
              <a:spcPct val="0"/>
            </a:spcBef>
            <a:spcAft>
              <a:spcPct val="35000"/>
            </a:spcAft>
            <a:buNone/>
          </a:pPr>
          <a:r>
            <a:rPr lang="en-US" sz="4000" b="1" kern="1200" dirty="0">
              <a:solidFill>
                <a:srgbClr val="8DC73F"/>
              </a:solidFill>
              <a:latin typeface="Basic Sans Bold It"/>
              <a:ea typeface="+mn-ea"/>
              <a:cs typeface="+mn-cs"/>
            </a:rPr>
            <a:t>65</a:t>
          </a:r>
        </a:p>
      </dsp:txBody>
      <dsp:txXfrm>
        <a:off x="4367523" y="2755356"/>
        <a:ext cx="1982550" cy="735526"/>
      </dsp:txXfrm>
    </dsp:sp>
    <dsp:sp modelId="{6DEB5700-E845-47B7-9624-5871858BC619}">
      <dsp:nvSpPr>
        <dsp:cNvPr id="0" name=""/>
        <dsp:cNvSpPr/>
      </dsp:nvSpPr>
      <dsp:spPr>
        <a:xfrm>
          <a:off x="6548412" y="1212390"/>
          <a:ext cx="1982550" cy="1625335"/>
        </a:xfrm>
        <a:prstGeom prst="round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C8975-5894-4B0B-BA84-214B5AEB0A6B}">
      <dsp:nvSpPr>
        <dsp:cNvPr id="0" name=""/>
        <dsp:cNvSpPr/>
      </dsp:nvSpPr>
      <dsp:spPr>
        <a:xfrm>
          <a:off x="6548412" y="2708046"/>
          <a:ext cx="1982550" cy="73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b="1" kern="1200" dirty="0">
              <a:solidFill>
                <a:srgbClr val="8DC73F"/>
              </a:solidFill>
              <a:latin typeface="Basic Sans Bold It"/>
              <a:ea typeface="+mn-ea"/>
              <a:cs typeface="+mn-cs"/>
            </a:rPr>
            <a:t>Chapter Officers</a:t>
          </a:r>
        </a:p>
        <a:p>
          <a:pPr marL="0" lvl="0" indent="0" algn="ctr" defTabSz="1244600">
            <a:lnSpc>
              <a:spcPct val="90000"/>
            </a:lnSpc>
            <a:spcBef>
              <a:spcPct val="0"/>
            </a:spcBef>
            <a:spcAft>
              <a:spcPct val="35000"/>
            </a:spcAft>
            <a:buNone/>
          </a:pPr>
          <a:r>
            <a:rPr lang="en-US" sz="4000" b="1" kern="1200" dirty="0">
              <a:solidFill>
                <a:srgbClr val="8DC73F"/>
              </a:solidFill>
              <a:latin typeface="Basic Sans Bold It"/>
              <a:ea typeface="+mn-ea"/>
              <a:cs typeface="+mn-cs"/>
            </a:rPr>
            <a:t>4</a:t>
          </a:r>
        </a:p>
      </dsp:txBody>
      <dsp:txXfrm>
        <a:off x="6548412" y="2708046"/>
        <a:ext cx="1982550" cy="735526"/>
      </dsp:txXfrm>
    </dsp:sp>
    <dsp:sp modelId="{BD4226A1-A45A-477B-8872-1152988D9D54}">
      <dsp:nvSpPr>
        <dsp:cNvPr id="0" name=""/>
        <dsp:cNvSpPr/>
      </dsp:nvSpPr>
      <dsp:spPr>
        <a:xfrm>
          <a:off x="8729300" y="1214036"/>
          <a:ext cx="1982550" cy="1618751"/>
        </a:xfrm>
        <a:prstGeom prst="round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99028-118D-491C-91F2-2D52F30D6481}">
      <dsp:nvSpPr>
        <dsp:cNvPr id="0" name=""/>
        <dsp:cNvSpPr/>
      </dsp:nvSpPr>
      <dsp:spPr>
        <a:xfrm>
          <a:off x="8729300" y="2721206"/>
          <a:ext cx="1982550" cy="73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b="1" kern="1200" dirty="0">
              <a:solidFill>
                <a:srgbClr val="8DC73F"/>
              </a:solidFill>
              <a:latin typeface="Basic Sans Bold It"/>
              <a:ea typeface="+mn-ea"/>
              <a:cs typeface="+mn-cs"/>
            </a:rPr>
            <a:t>Board of Governors</a:t>
          </a:r>
        </a:p>
        <a:p>
          <a:pPr marL="0" lvl="0" indent="0" algn="ctr" defTabSz="1244600">
            <a:lnSpc>
              <a:spcPct val="90000"/>
            </a:lnSpc>
            <a:spcBef>
              <a:spcPct val="0"/>
            </a:spcBef>
            <a:spcAft>
              <a:spcPct val="35000"/>
            </a:spcAft>
            <a:buNone/>
          </a:pPr>
          <a:r>
            <a:rPr lang="en-US" sz="4000" b="1" kern="1200" dirty="0">
              <a:solidFill>
                <a:srgbClr val="8DC73F"/>
              </a:solidFill>
              <a:latin typeface="Basic Sans Bold It"/>
              <a:ea typeface="+mn-ea"/>
              <a:cs typeface="+mn-cs"/>
            </a:rPr>
            <a:t>6</a:t>
          </a:r>
        </a:p>
      </dsp:txBody>
      <dsp:txXfrm>
        <a:off x="8729300" y="2721206"/>
        <a:ext cx="1982550" cy="735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BC8EF-89A1-4878-81A8-3B034CCF31CD}">
      <dsp:nvSpPr>
        <dsp:cNvPr id="0" name=""/>
        <dsp:cNvSpPr/>
      </dsp:nvSpPr>
      <dsp:spPr>
        <a:xfrm rot="10800000">
          <a:off x="1582878" y="1946"/>
          <a:ext cx="4522198" cy="177531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86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08/26/23 – Student Night</a:t>
          </a:r>
        </a:p>
        <a:p>
          <a:pPr marL="0" lvl="0" indent="0" algn="ctr" defTabSz="889000">
            <a:lnSpc>
              <a:spcPct val="90000"/>
            </a:lnSpc>
            <a:spcBef>
              <a:spcPct val="0"/>
            </a:spcBef>
            <a:spcAft>
              <a:spcPct val="35000"/>
            </a:spcAft>
            <a:buNone/>
          </a:pPr>
          <a:r>
            <a:rPr lang="en-US" sz="2000" kern="1200" dirty="0"/>
            <a:t>11/13/23 – </a:t>
          </a:r>
          <a:r>
            <a:rPr lang="en-US" sz="2000" kern="1200" dirty="0">
              <a:latin typeface="Calibri" panose="020F0502020204030204"/>
              <a:ea typeface="+mn-ea"/>
              <a:cs typeface="+mn-cs"/>
            </a:rPr>
            <a:t>Pasta with Professionals Panel</a:t>
          </a:r>
        </a:p>
        <a:p>
          <a:pPr marL="0" lvl="0" indent="0" algn="ctr" defTabSz="889000">
            <a:lnSpc>
              <a:spcPct val="90000"/>
            </a:lnSpc>
            <a:spcBef>
              <a:spcPct val="0"/>
            </a:spcBef>
            <a:spcAft>
              <a:spcPct val="35000"/>
            </a:spcAft>
            <a:buNone/>
          </a:pPr>
          <a:endParaRPr lang="en-US" sz="2000" kern="1200" dirty="0"/>
        </a:p>
      </dsp:txBody>
      <dsp:txXfrm rot="10800000">
        <a:off x="2026707" y="1946"/>
        <a:ext cx="4078369" cy="1775316"/>
      </dsp:txXfrm>
    </dsp:sp>
    <dsp:sp modelId="{98B3A4D9-6C91-4604-B8AC-85A775FC7580}">
      <dsp:nvSpPr>
        <dsp:cNvPr id="0" name=""/>
        <dsp:cNvSpPr/>
      </dsp:nvSpPr>
      <dsp:spPr>
        <a:xfrm>
          <a:off x="695220" y="1946"/>
          <a:ext cx="1775316" cy="17753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D262FF3-3FB4-4465-B288-2423B949440B}">
      <dsp:nvSpPr>
        <dsp:cNvPr id="0" name=""/>
        <dsp:cNvSpPr/>
      </dsp:nvSpPr>
      <dsp:spPr>
        <a:xfrm rot="10800000">
          <a:off x="1582878" y="2307207"/>
          <a:ext cx="4522198" cy="177531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86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a:ea typeface="+mn-ea"/>
              <a:cs typeface="+mn-cs"/>
            </a:rPr>
            <a:t>09/07/23 – Career Fair </a:t>
          </a:r>
        </a:p>
      </dsp:txBody>
      <dsp:txXfrm rot="10800000">
        <a:off x="2026707" y="2307207"/>
        <a:ext cx="4078369" cy="1775316"/>
      </dsp:txXfrm>
    </dsp:sp>
    <dsp:sp modelId="{0D0670FD-61FC-4BE1-9897-27D491C8A16E}">
      <dsp:nvSpPr>
        <dsp:cNvPr id="0" name=""/>
        <dsp:cNvSpPr/>
      </dsp:nvSpPr>
      <dsp:spPr>
        <a:xfrm>
          <a:off x="695220" y="2307207"/>
          <a:ext cx="1775316" cy="177531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95B3-8D7C-42C8-A663-5F3C54A590EA}">
      <dsp:nvSpPr>
        <dsp:cNvPr id="0" name=""/>
        <dsp:cNvSpPr/>
      </dsp:nvSpPr>
      <dsp:spPr>
        <a:xfrm>
          <a:off x="1300367" y="555290"/>
          <a:ext cx="2640139" cy="119409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Basic Sans Bold It"/>
            </a:rPr>
            <a:t>Student Members</a:t>
          </a:r>
        </a:p>
        <a:p>
          <a:pPr marL="0" lvl="0" indent="0" algn="ctr" defTabSz="1066800">
            <a:lnSpc>
              <a:spcPct val="90000"/>
            </a:lnSpc>
            <a:spcBef>
              <a:spcPct val="0"/>
            </a:spcBef>
            <a:spcAft>
              <a:spcPct val="35000"/>
            </a:spcAft>
            <a:buNone/>
          </a:pPr>
          <a:r>
            <a:rPr lang="en-US" sz="2800" b="1" kern="1200" dirty="0">
              <a:latin typeface="Basic Sans Bold It"/>
            </a:rPr>
            <a:t>61</a:t>
          </a:r>
        </a:p>
      </dsp:txBody>
      <dsp:txXfrm>
        <a:off x="1300367" y="555290"/>
        <a:ext cx="2640139" cy="1194093"/>
      </dsp:txXfrm>
    </dsp:sp>
    <dsp:sp modelId="{3898863F-6C2A-4470-806A-2ADE4240A5F4}">
      <dsp:nvSpPr>
        <dsp:cNvPr id="0" name=""/>
        <dsp:cNvSpPr/>
      </dsp:nvSpPr>
      <dsp:spPr>
        <a:xfrm>
          <a:off x="0" y="555290"/>
          <a:ext cx="1182152" cy="119409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76B71-6620-491F-B44E-0F1C2A0379AE}">
      <dsp:nvSpPr>
        <dsp:cNvPr id="0" name=""/>
        <dsp:cNvSpPr/>
      </dsp:nvSpPr>
      <dsp:spPr>
        <a:xfrm>
          <a:off x="1141793" y="302638"/>
          <a:ext cx="3696176" cy="115505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57" tIns="53340" rIns="53340" bIns="53340" numCol="1" spcCol="1270" anchor="ctr" anchorCtr="0">
          <a:noAutofit/>
        </a:bodyPr>
        <a:lstStyle/>
        <a:p>
          <a:pPr marL="0" lvl="0" algn="l" defTabSz="622300">
            <a:lnSpc>
              <a:spcPct val="90000"/>
            </a:lnSpc>
            <a:spcBef>
              <a:spcPct val="0"/>
            </a:spcBef>
            <a:spcAft>
              <a:spcPct val="35000"/>
            </a:spcAft>
            <a:buNone/>
          </a:pPr>
          <a:r>
            <a:rPr lang="en-US" sz="1400" kern="1200" dirty="0">
              <a:solidFill>
                <a:schemeClr val="bg1"/>
              </a:solidFill>
            </a:rPr>
            <a:t>IT </a:t>
          </a:r>
          <a:r>
            <a:rPr lang="en-US" sz="1400" kern="1200" dirty="0" err="1">
              <a:solidFill>
                <a:schemeClr val="bg1"/>
              </a:solidFill>
            </a:rPr>
            <a:t>AudITing</a:t>
          </a:r>
          <a:r>
            <a:rPr lang="en-US" sz="1400" kern="1200" dirty="0">
              <a:solidFill>
                <a:schemeClr val="bg1"/>
              </a:solidFill>
            </a:rPr>
            <a:t> for All</a:t>
          </a:r>
        </a:p>
        <a:p>
          <a:pPr marL="57150" lvl="1" indent="-57150" algn="l" defTabSz="488950">
            <a:lnSpc>
              <a:spcPct val="90000"/>
            </a:lnSpc>
            <a:spcBef>
              <a:spcPct val="0"/>
            </a:spcBef>
            <a:spcAft>
              <a:spcPct val="15000"/>
            </a:spcAft>
            <a:buNone/>
          </a:pPr>
          <a:r>
            <a:rPr lang="en-US" sz="1100" kern="1200" dirty="0">
              <a:solidFill>
                <a:prstClr val="white"/>
              </a:solidFill>
              <a:latin typeface="Calibri" panose="020F0502020204030204"/>
              <a:ea typeface="+mn-ea"/>
              <a:cs typeface="+mn-cs"/>
            </a:rPr>
            <a:t>Jude Viator CIA, CISA, CRMA, CRISC</a:t>
          </a:r>
        </a:p>
        <a:p>
          <a:pPr marL="57150" lvl="1" indent="-57150" algn="l" defTabSz="488950">
            <a:lnSpc>
              <a:spcPct val="90000"/>
            </a:lnSpc>
            <a:spcBef>
              <a:spcPct val="0"/>
            </a:spcBef>
            <a:spcAft>
              <a:spcPct val="15000"/>
            </a:spcAft>
            <a:buNone/>
          </a:pPr>
          <a:r>
            <a:rPr lang="en-US" sz="1100" kern="1200" dirty="0">
              <a:solidFill>
                <a:prstClr val="white"/>
              </a:solidFill>
              <a:latin typeface="Calibri" panose="020F0502020204030204"/>
              <a:ea typeface="+mn-ea"/>
              <a:cs typeface="+mn-cs"/>
            </a:rPr>
            <a:t>4 hours (virtual)</a:t>
          </a:r>
        </a:p>
      </dsp:txBody>
      <dsp:txXfrm>
        <a:off x="1141793" y="302638"/>
        <a:ext cx="3696176" cy="1155055"/>
      </dsp:txXfrm>
    </dsp:sp>
    <dsp:sp modelId="{3C382539-A54D-4D67-9914-4ADA52C3C2C1}">
      <dsp:nvSpPr>
        <dsp:cNvPr id="0" name=""/>
        <dsp:cNvSpPr/>
      </dsp:nvSpPr>
      <dsp:spPr>
        <a:xfrm>
          <a:off x="948002" y="200021"/>
          <a:ext cx="814222" cy="1139784"/>
        </a:xfrm>
        <a:prstGeom prst="rect">
          <a:avLst/>
        </a:prstGeom>
        <a:blipFill rotWithShape="1">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8E63F7-43E8-4A36-B16E-F17531576035}">
      <dsp:nvSpPr>
        <dsp:cNvPr id="0" name=""/>
        <dsp:cNvSpPr/>
      </dsp:nvSpPr>
      <dsp:spPr>
        <a:xfrm>
          <a:off x="5224879" y="320894"/>
          <a:ext cx="3696176" cy="115505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57"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Protecting Your Organization from Occupational Fraud</a:t>
          </a:r>
        </a:p>
        <a:p>
          <a:pPr marL="57150" lvl="1" indent="-57150" algn="l" defTabSz="488950">
            <a:lnSpc>
              <a:spcPct val="90000"/>
            </a:lnSpc>
            <a:spcBef>
              <a:spcPct val="0"/>
            </a:spcBef>
            <a:spcAft>
              <a:spcPct val="15000"/>
            </a:spcAft>
            <a:buChar char="•"/>
          </a:pPr>
          <a:r>
            <a:rPr lang="en-US" sz="1100" kern="1200" dirty="0">
              <a:solidFill>
                <a:schemeClr val="bg1"/>
              </a:solidFill>
            </a:rPr>
            <a:t>Ron Steinkamp, CPA, CIA, CFE, CGMA, CRMA, CCA, CCP</a:t>
          </a:r>
        </a:p>
        <a:p>
          <a:pPr marL="57150" lvl="1" indent="-57150" algn="l" defTabSz="488950">
            <a:lnSpc>
              <a:spcPct val="90000"/>
            </a:lnSpc>
            <a:spcBef>
              <a:spcPct val="0"/>
            </a:spcBef>
            <a:spcAft>
              <a:spcPct val="15000"/>
            </a:spcAft>
            <a:buChar char="•"/>
          </a:pPr>
          <a:r>
            <a:rPr lang="en-US" sz="1100" kern="1200" dirty="0">
              <a:solidFill>
                <a:schemeClr val="bg1"/>
              </a:solidFill>
            </a:rPr>
            <a:t>1 hour (virtual)</a:t>
          </a:r>
        </a:p>
      </dsp:txBody>
      <dsp:txXfrm>
        <a:off x="5224879" y="320894"/>
        <a:ext cx="3696176" cy="1155055"/>
      </dsp:txXfrm>
    </dsp:sp>
    <dsp:sp modelId="{F17A7327-A402-4C65-A2B8-7EBFA87A2364}">
      <dsp:nvSpPr>
        <dsp:cNvPr id="0" name=""/>
        <dsp:cNvSpPr/>
      </dsp:nvSpPr>
      <dsp:spPr>
        <a:xfrm>
          <a:off x="5070872" y="154053"/>
          <a:ext cx="808538" cy="1212807"/>
        </a:xfrm>
        <a:prstGeom prst="rect">
          <a:avLst/>
        </a:prstGeom>
        <a:blipFill rotWithShape="1">
          <a:blip xmlns:r="http://schemas.openxmlformats.org/officeDocument/2006/relationships" r:embed="rId2"/>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BFE58C-9DDF-4263-91D1-6A213FF8413E}">
      <dsp:nvSpPr>
        <dsp:cNvPr id="0" name=""/>
        <dsp:cNvSpPr/>
      </dsp:nvSpPr>
      <dsp:spPr>
        <a:xfrm>
          <a:off x="1140372" y="1774980"/>
          <a:ext cx="3696176" cy="115505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57"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Auditing Sacred Cows</a:t>
          </a:r>
        </a:p>
        <a:p>
          <a:pPr marL="57150" lvl="1" indent="-57150" algn="l" defTabSz="488950">
            <a:lnSpc>
              <a:spcPct val="90000"/>
            </a:lnSpc>
            <a:spcBef>
              <a:spcPct val="0"/>
            </a:spcBef>
            <a:spcAft>
              <a:spcPct val="15000"/>
            </a:spcAft>
            <a:buNone/>
          </a:pPr>
          <a:r>
            <a:rPr lang="en-US" sz="1100" kern="1200" dirty="0">
              <a:solidFill>
                <a:schemeClr val="bg1"/>
              </a:solidFill>
            </a:rPr>
            <a:t>Dr. Ursula Schmidt</a:t>
          </a:r>
        </a:p>
        <a:p>
          <a:pPr marL="57150" lvl="1" indent="-57150" algn="l" defTabSz="488950">
            <a:lnSpc>
              <a:spcPct val="90000"/>
            </a:lnSpc>
            <a:spcBef>
              <a:spcPct val="0"/>
            </a:spcBef>
            <a:spcAft>
              <a:spcPct val="15000"/>
            </a:spcAft>
            <a:buNone/>
          </a:pPr>
          <a:r>
            <a:rPr lang="en-US" sz="1100" kern="1200" dirty="0">
              <a:solidFill>
                <a:schemeClr val="bg1"/>
              </a:solidFill>
            </a:rPr>
            <a:t>2 hours (virtual)</a:t>
          </a:r>
        </a:p>
      </dsp:txBody>
      <dsp:txXfrm>
        <a:off x="1140372" y="1774980"/>
        <a:ext cx="3696176" cy="1155055"/>
      </dsp:txXfrm>
    </dsp:sp>
    <dsp:sp modelId="{F43189DE-C71A-4217-ADE2-ED256D999D25}">
      <dsp:nvSpPr>
        <dsp:cNvPr id="0" name=""/>
        <dsp:cNvSpPr/>
      </dsp:nvSpPr>
      <dsp:spPr>
        <a:xfrm>
          <a:off x="986365" y="1608139"/>
          <a:ext cx="808538" cy="1212807"/>
        </a:xfrm>
        <a:prstGeom prst="rect">
          <a:avLst/>
        </a:prstGeom>
        <a:blipFill rotWithShape="1">
          <a:blip xmlns:r="http://schemas.openxmlformats.org/officeDocument/2006/relationships" r:embed="rId3"/>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6F389-993E-4BBF-BC63-20DF23266719}">
      <dsp:nvSpPr>
        <dsp:cNvPr id="0" name=""/>
        <dsp:cNvSpPr/>
      </dsp:nvSpPr>
      <dsp:spPr>
        <a:xfrm>
          <a:off x="5223458" y="1774980"/>
          <a:ext cx="3696176" cy="115505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57"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Basic Sans Light"/>
            </a:rPr>
            <a:t>Lessons Learned from an $8.5M Fraud</a:t>
          </a:r>
          <a:endParaRPr lang="en-US" sz="1400" kern="1200" dirty="0">
            <a:solidFill>
              <a:schemeClr val="bg1"/>
            </a:solidFill>
          </a:endParaRPr>
        </a:p>
        <a:p>
          <a:pPr marL="57150" lvl="1" indent="-57150" algn="l" defTabSz="488950">
            <a:lnSpc>
              <a:spcPct val="90000"/>
            </a:lnSpc>
            <a:spcBef>
              <a:spcPct val="0"/>
            </a:spcBef>
            <a:spcAft>
              <a:spcPct val="15000"/>
            </a:spcAft>
            <a:buChar char="•"/>
          </a:pPr>
          <a:r>
            <a:rPr lang="en-US" sz="1100" kern="1200" dirty="0">
              <a:solidFill>
                <a:schemeClr val="bg1"/>
              </a:solidFill>
              <a:latin typeface="Basic Sans Light"/>
            </a:rPr>
            <a:t>Nathan Mueller and David </a:t>
          </a:r>
          <a:r>
            <a:rPr lang="en-US" sz="1100" kern="1200" dirty="0" err="1">
              <a:solidFill>
                <a:schemeClr val="bg1"/>
              </a:solidFill>
              <a:latin typeface="Basic Sans Light"/>
            </a:rPr>
            <a:t>Kukura</a:t>
          </a:r>
          <a:endParaRPr lang="en-US" sz="1100" kern="1200" dirty="0">
            <a:solidFill>
              <a:schemeClr val="bg1"/>
            </a:solidFill>
          </a:endParaRPr>
        </a:p>
        <a:p>
          <a:pPr marL="57150" lvl="1" indent="-57150" algn="l" defTabSz="488950">
            <a:lnSpc>
              <a:spcPct val="90000"/>
            </a:lnSpc>
            <a:spcBef>
              <a:spcPct val="0"/>
            </a:spcBef>
            <a:spcAft>
              <a:spcPct val="15000"/>
            </a:spcAft>
            <a:buChar char="•"/>
          </a:pPr>
          <a:r>
            <a:rPr lang="en-US" sz="1100" kern="1200" dirty="0">
              <a:solidFill>
                <a:schemeClr val="bg1"/>
              </a:solidFill>
            </a:rPr>
            <a:t>Partnership with Chattanooga ACFE chapter</a:t>
          </a:r>
        </a:p>
        <a:p>
          <a:pPr marL="57150" lvl="1" indent="-57150" algn="l" defTabSz="488950">
            <a:lnSpc>
              <a:spcPct val="90000"/>
            </a:lnSpc>
            <a:spcBef>
              <a:spcPct val="0"/>
            </a:spcBef>
            <a:spcAft>
              <a:spcPct val="15000"/>
            </a:spcAft>
            <a:buChar char="•"/>
          </a:pPr>
          <a:r>
            <a:rPr lang="en-US" sz="1100" kern="1200" dirty="0">
              <a:solidFill>
                <a:schemeClr val="bg1"/>
              </a:solidFill>
              <a:latin typeface="Basic Sans Light"/>
            </a:rPr>
            <a:t>4 hours (in-person)</a:t>
          </a:r>
          <a:endParaRPr lang="en-US" sz="1100" kern="1200" dirty="0">
            <a:solidFill>
              <a:schemeClr val="bg1"/>
            </a:solidFill>
          </a:endParaRPr>
        </a:p>
      </dsp:txBody>
      <dsp:txXfrm>
        <a:off x="5223458" y="1774980"/>
        <a:ext cx="3696176" cy="1155055"/>
      </dsp:txXfrm>
    </dsp:sp>
    <dsp:sp modelId="{CCE3D552-8AE0-42D4-84A1-A51CF7121430}">
      <dsp:nvSpPr>
        <dsp:cNvPr id="0" name=""/>
        <dsp:cNvSpPr/>
      </dsp:nvSpPr>
      <dsp:spPr>
        <a:xfrm>
          <a:off x="5069451" y="1608139"/>
          <a:ext cx="808538" cy="1212807"/>
        </a:xfrm>
        <a:prstGeom prst="rect">
          <a:avLst/>
        </a:prstGeom>
        <a:blipFill rotWithShape="1">
          <a:blip xmlns:r="http://schemas.openxmlformats.org/officeDocument/2006/relationships" r:embed="rId4"/>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C01BA4-D357-408D-8E64-0C1A8FD5BAE6}">
      <dsp:nvSpPr>
        <dsp:cNvPr id="0" name=""/>
        <dsp:cNvSpPr/>
      </dsp:nvSpPr>
      <dsp:spPr>
        <a:xfrm>
          <a:off x="1140372" y="3229066"/>
          <a:ext cx="3696176" cy="115505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57"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Data Analysis in Audits + Fostering Mental Health</a:t>
          </a:r>
        </a:p>
        <a:p>
          <a:pPr marL="0" lvl="0" indent="0" algn="l" defTabSz="755650">
            <a:lnSpc>
              <a:spcPct val="90000"/>
            </a:lnSpc>
            <a:spcBef>
              <a:spcPct val="0"/>
            </a:spcBef>
            <a:spcAft>
              <a:spcPct val="35000"/>
            </a:spcAft>
            <a:buNone/>
          </a:pPr>
          <a:r>
            <a:rPr lang="en-US" sz="1100" kern="1200" dirty="0">
              <a:solidFill>
                <a:schemeClr val="bg1"/>
              </a:solidFill>
            </a:rPr>
            <a:t>Anthony </a:t>
          </a:r>
          <a:r>
            <a:rPr lang="en-US" sz="1100" kern="1200" dirty="0" err="1">
              <a:solidFill>
                <a:schemeClr val="bg1"/>
              </a:solidFill>
            </a:rPr>
            <a:t>Odarczenko</a:t>
          </a:r>
          <a:r>
            <a:rPr lang="en-US" sz="1100" kern="1200" dirty="0">
              <a:solidFill>
                <a:schemeClr val="bg1"/>
              </a:solidFill>
            </a:rPr>
            <a:t> and Dr. Jennifer </a:t>
          </a:r>
          <a:r>
            <a:rPr lang="en-US" sz="1100" kern="1200" dirty="0" err="1">
              <a:solidFill>
                <a:schemeClr val="bg1"/>
              </a:solidFill>
            </a:rPr>
            <a:t>Schwirzer</a:t>
          </a:r>
          <a:endParaRPr lang="en-US" sz="1100" kern="1200" dirty="0">
            <a:solidFill>
              <a:schemeClr val="bg1"/>
            </a:solidFill>
          </a:endParaRPr>
        </a:p>
        <a:p>
          <a:pPr marL="0" lvl="0" indent="0" algn="l" defTabSz="755650">
            <a:lnSpc>
              <a:spcPct val="90000"/>
            </a:lnSpc>
            <a:spcBef>
              <a:spcPct val="0"/>
            </a:spcBef>
            <a:spcAft>
              <a:spcPct val="35000"/>
            </a:spcAft>
            <a:buNone/>
          </a:pPr>
          <a:r>
            <a:rPr lang="en-US" sz="1100" kern="1200" dirty="0">
              <a:solidFill>
                <a:schemeClr val="bg1"/>
              </a:solidFill>
            </a:rPr>
            <a:t>Partnership with the IIA Barbados Chapter</a:t>
          </a:r>
        </a:p>
        <a:p>
          <a:pPr marL="0" lvl="0" indent="0" algn="l" defTabSz="755650">
            <a:lnSpc>
              <a:spcPct val="90000"/>
            </a:lnSpc>
            <a:spcBef>
              <a:spcPct val="0"/>
            </a:spcBef>
            <a:spcAft>
              <a:spcPct val="35000"/>
            </a:spcAft>
            <a:buNone/>
          </a:pPr>
          <a:r>
            <a:rPr lang="en-US" sz="1100" kern="1200" dirty="0">
              <a:solidFill>
                <a:schemeClr val="bg1"/>
              </a:solidFill>
            </a:rPr>
            <a:t>2 hours (virtual)</a:t>
          </a:r>
          <a:endParaRPr lang="en-US" sz="1700" kern="1200" dirty="0">
            <a:solidFill>
              <a:schemeClr val="bg1"/>
            </a:solidFill>
          </a:endParaRPr>
        </a:p>
      </dsp:txBody>
      <dsp:txXfrm>
        <a:off x="1140372" y="3229066"/>
        <a:ext cx="3696176" cy="1155055"/>
      </dsp:txXfrm>
    </dsp:sp>
    <dsp:sp modelId="{654E037F-9EC5-4828-A7B7-E0D8C1F27FDE}">
      <dsp:nvSpPr>
        <dsp:cNvPr id="0" name=""/>
        <dsp:cNvSpPr/>
      </dsp:nvSpPr>
      <dsp:spPr>
        <a:xfrm>
          <a:off x="986365" y="3062225"/>
          <a:ext cx="808538" cy="1212807"/>
        </a:xfrm>
        <a:prstGeom prst="rect">
          <a:avLst/>
        </a:prstGeom>
        <a:blipFill rotWithShape="1">
          <a:blip xmlns:r="http://schemas.openxmlformats.org/officeDocument/2006/relationships" r:embed="rId5"/>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087241-59B0-4583-AF09-F21B2A095ADC}">
      <dsp:nvSpPr>
        <dsp:cNvPr id="0" name=""/>
        <dsp:cNvSpPr/>
      </dsp:nvSpPr>
      <dsp:spPr>
        <a:xfrm>
          <a:off x="5223458" y="3229066"/>
          <a:ext cx="3696176" cy="115505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57"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Basic Sans Light"/>
            </a:rPr>
            <a:t>Collaborative Auditing</a:t>
          </a:r>
          <a:endParaRPr lang="en-US" sz="1400" kern="1200" dirty="0">
            <a:solidFill>
              <a:schemeClr val="bg1"/>
            </a:solidFill>
          </a:endParaRPr>
        </a:p>
        <a:p>
          <a:pPr marL="0" lvl="0" indent="0" algn="l" defTabSz="622300">
            <a:lnSpc>
              <a:spcPct val="90000"/>
            </a:lnSpc>
            <a:spcBef>
              <a:spcPct val="0"/>
            </a:spcBef>
            <a:spcAft>
              <a:spcPct val="35000"/>
            </a:spcAft>
            <a:buNone/>
          </a:pPr>
          <a:r>
            <a:rPr lang="en-US" sz="1100" kern="1200" dirty="0">
              <a:solidFill>
                <a:schemeClr val="bg1"/>
              </a:solidFill>
              <a:latin typeface="Basic Sans Light"/>
            </a:rPr>
            <a:t>Jami Shine</a:t>
          </a:r>
          <a:endParaRPr lang="en-US" sz="1100" kern="1200" dirty="0">
            <a:solidFill>
              <a:schemeClr val="bg1"/>
            </a:solidFill>
          </a:endParaRPr>
        </a:p>
        <a:p>
          <a:pPr marL="0" lvl="0" indent="0" algn="l" defTabSz="622300">
            <a:lnSpc>
              <a:spcPct val="90000"/>
            </a:lnSpc>
            <a:spcBef>
              <a:spcPct val="0"/>
            </a:spcBef>
            <a:spcAft>
              <a:spcPct val="35000"/>
            </a:spcAft>
            <a:buNone/>
          </a:pPr>
          <a:r>
            <a:rPr lang="en-US" sz="1100" kern="1200" dirty="0">
              <a:solidFill>
                <a:schemeClr val="bg1"/>
              </a:solidFill>
              <a:latin typeface="Basic Sans Light"/>
            </a:rPr>
            <a:t>1 hour (virtual)</a:t>
          </a:r>
          <a:endParaRPr lang="en-US" sz="1100" kern="1200" dirty="0"/>
        </a:p>
      </dsp:txBody>
      <dsp:txXfrm>
        <a:off x="5223458" y="3229066"/>
        <a:ext cx="3696176" cy="1155055"/>
      </dsp:txXfrm>
    </dsp:sp>
    <dsp:sp modelId="{DE505AE2-067E-44CA-BBBF-1226031BBA3E}">
      <dsp:nvSpPr>
        <dsp:cNvPr id="0" name=""/>
        <dsp:cNvSpPr/>
      </dsp:nvSpPr>
      <dsp:spPr>
        <a:xfrm>
          <a:off x="5069451" y="3062225"/>
          <a:ext cx="808538" cy="1212807"/>
        </a:xfrm>
        <a:prstGeom prst="rect">
          <a:avLst/>
        </a:prstGeom>
        <a:blipFill rotWithShape="1">
          <a:blip xmlns:r="http://schemas.openxmlformats.org/officeDocument/2006/relationships" r:embed="rId6"/>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3F6F05-6A83-4F10-B206-69714D461DDB}">
      <dsp:nvSpPr>
        <dsp:cNvPr id="0" name=""/>
        <dsp:cNvSpPr/>
      </dsp:nvSpPr>
      <dsp:spPr>
        <a:xfrm>
          <a:off x="1140372" y="4683152"/>
          <a:ext cx="3696176" cy="115505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57"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Basic Sans Light"/>
            </a:rPr>
            <a:t>Top Risks to Monitor &amp; Cybersecurity</a:t>
          </a:r>
          <a:endParaRPr lang="en-US" sz="1400" kern="1200" dirty="0">
            <a:solidFill>
              <a:schemeClr val="bg1"/>
            </a:solidFill>
          </a:endParaRPr>
        </a:p>
        <a:p>
          <a:pPr marL="0" lvl="0" indent="0" algn="l" defTabSz="622300">
            <a:lnSpc>
              <a:spcPct val="90000"/>
            </a:lnSpc>
            <a:spcBef>
              <a:spcPct val="0"/>
            </a:spcBef>
            <a:spcAft>
              <a:spcPct val="35000"/>
            </a:spcAft>
            <a:buNone/>
          </a:pPr>
          <a:r>
            <a:rPr lang="en-US" sz="1100" kern="1200" dirty="0">
              <a:solidFill>
                <a:schemeClr val="bg1"/>
              </a:solidFill>
              <a:latin typeface="Basic Sans Light"/>
            </a:rPr>
            <a:t>Lindsay Patterson, CIA, CPA</a:t>
          </a:r>
          <a:endParaRPr lang="en-US" sz="1100" kern="1200" dirty="0">
            <a:solidFill>
              <a:schemeClr val="bg1"/>
            </a:solidFill>
          </a:endParaRPr>
        </a:p>
        <a:p>
          <a:pPr marL="0" lvl="0" indent="0" algn="l" defTabSz="622300">
            <a:lnSpc>
              <a:spcPct val="90000"/>
            </a:lnSpc>
            <a:spcBef>
              <a:spcPct val="0"/>
            </a:spcBef>
            <a:spcAft>
              <a:spcPct val="35000"/>
            </a:spcAft>
            <a:buNone/>
          </a:pPr>
          <a:r>
            <a:rPr lang="en-US" sz="1100" kern="1200" dirty="0">
              <a:solidFill>
                <a:schemeClr val="bg1"/>
              </a:solidFill>
            </a:rPr>
            <a:t>Adam </a:t>
          </a:r>
          <a:r>
            <a:rPr lang="en-US" sz="1100" kern="1200" dirty="0" err="1">
              <a:solidFill>
                <a:schemeClr val="bg1"/>
              </a:solidFill>
            </a:rPr>
            <a:t>Marthaler</a:t>
          </a:r>
          <a:endParaRPr lang="en-US" sz="1100" kern="1200" dirty="0">
            <a:solidFill>
              <a:schemeClr val="bg1"/>
            </a:solidFill>
          </a:endParaRPr>
        </a:p>
        <a:p>
          <a:pPr marL="0" lvl="0" indent="0" algn="l" defTabSz="622300">
            <a:lnSpc>
              <a:spcPct val="90000"/>
            </a:lnSpc>
            <a:spcBef>
              <a:spcPct val="0"/>
            </a:spcBef>
            <a:spcAft>
              <a:spcPct val="35000"/>
            </a:spcAft>
            <a:buNone/>
          </a:pPr>
          <a:r>
            <a:rPr lang="en-US" sz="1100" kern="1200" dirty="0">
              <a:solidFill>
                <a:schemeClr val="bg1"/>
              </a:solidFill>
              <a:latin typeface="Basic Sans Light"/>
            </a:rPr>
            <a:t>4 hours (in-person)</a:t>
          </a:r>
          <a:endParaRPr lang="en-US" sz="1100" kern="1200" dirty="0">
            <a:solidFill>
              <a:schemeClr val="bg1"/>
            </a:solidFill>
          </a:endParaRPr>
        </a:p>
      </dsp:txBody>
      <dsp:txXfrm>
        <a:off x="1140372" y="4683152"/>
        <a:ext cx="3696176" cy="1155055"/>
      </dsp:txXfrm>
    </dsp:sp>
    <dsp:sp modelId="{F015AECA-1E22-4850-AE90-E1E9BA6E9BF6}">
      <dsp:nvSpPr>
        <dsp:cNvPr id="0" name=""/>
        <dsp:cNvSpPr/>
      </dsp:nvSpPr>
      <dsp:spPr>
        <a:xfrm>
          <a:off x="986365" y="4516311"/>
          <a:ext cx="808538" cy="1212807"/>
        </a:xfrm>
        <a:prstGeom prst="rect">
          <a:avLst/>
        </a:prstGeom>
        <a:blipFill rotWithShape="1">
          <a:blip xmlns:r="http://schemas.openxmlformats.org/officeDocument/2006/relationships" r:embed="rId7"/>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F8BF61-219E-4EB4-B0E2-BCD68E192B70}">
      <dsp:nvSpPr>
        <dsp:cNvPr id="0" name=""/>
        <dsp:cNvSpPr/>
      </dsp:nvSpPr>
      <dsp:spPr>
        <a:xfrm>
          <a:off x="5223458" y="4683152"/>
          <a:ext cx="3696176" cy="115505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57"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Basic Sans Light"/>
            </a:rPr>
            <a:t>Statistical Auditing</a:t>
          </a:r>
        </a:p>
        <a:p>
          <a:pPr marL="57150" lvl="1" indent="-57150" algn="l" defTabSz="488950">
            <a:lnSpc>
              <a:spcPct val="90000"/>
            </a:lnSpc>
            <a:spcBef>
              <a:spcPct val="0"/>
            </a:spcBef>
            <a:spcAft>
              <a:spcPct val="15000"/>
            </a:spcAft>
            <a:buChar char="•"/>
          </a:pPr>
          <a:r>
            <a:rPr lang="en-US" sz="1100" kern="1200" dirty="0">
              <a:solidFill>
                <a:schemeClr val="bg1"/>
              </a:solidFill>
              <a:latin typeface="Basic Sans Light"/>
            </a:rPr>
            <a:t>Zac Rhyne</a:t>
          </a:r>
        </a:p>
        <a:p>
          <a:pPr marL="57150" lvl="1" indent="-57150" algn="l" defTabSz="488950">
            <a:lnSpc>
              <a:spcPct val="90000"/>
            </a:lnSpc>
            <a:spcBef>
              <a:spcPct val="0"/>
            </a:spcBef>
            <a:spcAft>
              <a:spcPct val="15000"/>
            </a:spcAft>
            <a:buChar char="•"/>
          </a:pPr>
          <a:r>
            <a:rPr lang="en-US" sz="1100" kern="1200" dirty="0">
              <a:solidFill>
                <a:schemeClr val="bg1"/>
              </a:solidFill>
              <a:latin typeface="Basic Sans Light"/>
            </a:rPr>
            <a:t>1 hour (virtual)</a:t>
          </a:r>
        </a:p>
      </dsp:txBody>
      <dsp:txXfrm>
        <a:off x="5223458" y="4683152"/>
        <a:ext cx="3696176" cy="1155055"/>
      </dsp:txXfrm>
    </dsp:sp>
    <dsp:sp modelId="{AC81A1DD-8692-4AFB-855F-6AA060DBD4E3}">
      <dsp:nvSpPr>
        <dsp:cNvPr id="0" name=""/>
        <dsp:cNvSpPr/>
      </dsp:nvSpPr>
      <dsp:spPr>
        <a:xfrm>
          <a:off x="5069451" y="4516311"/>
          <a:ext cx="808538" cy="1212807"/>
        </a:xfrm>
        <a:prstGeom prst="rect">
          <a:avLst/>
        </a:prstGeom>
        <a:blipFill rotWithShape="1">
          <a:blip xmlns:r="http://schemas.openxmlformats.org/officeDocument/2006/relationships" r:embed="rId8"/>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DD1F-6028-4D2F-A09B-A1F6801B0392}">
      <dsp:nvSpPr>
        <dsp:cNvPr id="0" name=""/>
        <dsp:cNvSpPr/>
      </dsp:nvSpPr>
      <dsp:spPr>
        <a:xfrm>
          <a:off x="74589" y="926143"/>
          <a:ext cx="2255082" cy="26530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60517EE-824E-485F-A4DF-154836BAC1A6}">
      <dsp:nvSpPr>
        <dsp:cNvPr id="0" name=""/>
        <dsp:cNvSpPr/>
      </dsp:nvSpPr>
      <dsp:spPr>
        <a:xfrm>
          <a:off x="187343" y="1032264"/>
          <a:ext cx="2029574" cy="172447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7C8C8C-C5A8-4D6E-ADAB-127D879EDB7F}">
      <dsp:nvSpPr>
        <dsp:cNvPr id="0" name=""/>
        <dsp:cNvSpPr/>
      </dsp:nvSpPr>
      <dsp:spPr>
        <a:xfrm>
          <a:off x="187343" y="3022064"/>
          <a:ext cx="2029574" cy="450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Basic Sans Light"/>
            </a:rPr>
            <a:t>President</a:t>
          </a:r>
        </a:p>
      </dsp:txBody>
      <dsp:txXfrm>
        <a:off x="187343" y="3022064"/>
        <a:ext cx="2029574" cy="450995"/>
      </dsp:txXfrm>
    </dsp:sp>
    <dsp:sp modelId="{B7CB2BED-7227-4391-BCA6-89C8B5A4EA3A}">
      <dsp:nvSpPr>
        <dsp:cNvPr id="0" name=""/>
        <dsp:cNvSpPr/>
      </dsp:nvSpPr>
      <dsp:spPr>
        <a:xfrm>
          <a:off x="328" y="2756739"/>
          <a:ext cx="2403604" cy="265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accent6"/>
              </a:solidFill>
              <a:latin typeface="Basic Sans Light"/>
            </a:rPr>
            <a:t>Rob Zunt, CPA, CISA, CIA, CFE, CRMA</a:t>
          </a:r>
        </a:p>
      </dsp:txBody>
      <dsp:txXfrm>
        <a:off x="328" y="2756739"/>
        <a:ext cx="2403604" cy="265325"/>
      </dsp:txXfrm>
    </dsp:sp>
    <dsp:sp modelId="{B2F4B854-E33A-475B-8D08-AB52BE9A63CB}">
      <dsp:nvSpPr>
        <dsp:cNvPr id="0" name=""/>
        <dsp:cNvSpPr/>
      </dsp:nvSpPr>
      <dsp:spPr>
        <a:xfrm>
          <a:off x="3059752" y="926143"/>
          <a:ext cx="2255082" cy="26530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59BF597-B7EE-484B-8034-72A80742EC9C}">
      <dsp:nvSpPr>
        <dsp:cNvPr id="0" name=""/>
        <dsp:cNvSpPr/>
      </dsp:nvSpPr>
      <dsp:spPr>
        <a:xfrm>
          <a:off x="3172506" y="1032264"/>
          <a:ext cx="2029574" cy="172447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80CAA9-37F0-4593-A239-2C90CAC2B5BA}">
      <dsp:nvSpPr>
        <dsp:cNvPr id="0" name=""/>
        <dsp:cNvSpPr/>
      </dsp:nvSpPr>
      <dsp:spPr>
        <a:xfrm>
          <a:off x="3172506" y="3022064"/>
          <a:ext cx="2029574" cy="450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Basic Sans Light"/>
            </a:rPr>
            <a:t>Vice</a:t>
          </a:r>
          <a:r>
            <a:rPr lang="en-US" sz="1200" b="1" kern="1200">
              <a:latin typeface="Basic Sans Light"/>
            </a:rPr>
            <a:t> </a:t>
          </a:r>
          <a:r>
            <a:rPr lang="en-US" sz="1600" b="1" kern="1200">
              <a:latin typeface="Basic Sans Light"/>
            </a:rPr>
            <a:t>President</a:t>
          </a:r>
          <a:endParaRPr lang="en-US" sz="1200" b="1" kern="1200">
            <a:latin typeface="Basic Sans Light"/>
          </a:endParaRPr>
        </a:p>
      </dsp:txBody>
      <dsp:txXfrm>
        <a:off x="3172506" y="3022064"/>
        <a:ext cx="2029574" cy="450995"/>
      </dsp:txXfrm>
    </dsp:sp>
    <dsp:sp modelId="{A28B008B-031B-4979-8331-9074ACC7B959}">
      <dsp:nvSpPr>
        <dsp:cNvPr id="0" name=""/>
        <dsp:cNvSpPr/>
      </dsp:nvSpPr>
      <dsp:spPr>
        <a:xfrm>
          <a:off x="3172506" y="2756739"/>
          <a:ext cx="2029574" cy="265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accent6"/>
              </a:solidFill>
              <a:latin typeface="Basic Sans Light"/>
            </a:rPr>
            <a:t>Bambi Gifford, CPA, CIA</a:t>
          </a:r>
        </a:p>
      </dsp:txBody>
      <dsp:txXfrm>
        <a:off x="3172506" y="2756739"/>
        <a:ext cx="2029574" cy="265325"/>
      </dsp:txXfrm>
    </dsp:sp>
    <dsp:sp modelId="{6D8666D8-FCB4-418D-85F4-EAC2489CFC6F}">
      <dsp:nvSpPr>
        <dsp:cNvPr id="0" name=""/>
        <dsp:cNvSpPr/>
      </dsp:nvSpPr>
      <dsp:spPr>
        <a:xfrm>
          <a:off x="5970654" y="926143"/>
          <a:ext cx="2255082" cy="26530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FE23769-566B-43AD-8FC8-A774AD2F734A}">
      <dsp:nvSpPr>
        <dsp:cNvPr id="0" name=""/>
        <dsp:cNvSpPr/>
      </dsp:nvSpPr>
      <dsp:spPr>
        <a:xfrm>
          <a:off x="6083408" y="1032264"/>
          <a:ext cx="2029574" cy="1724474"/>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237630-D363-4C06-8F67-8F7EEB1C717E}">
      <dsp:nvSpPr>
        <dsp:cNvPr id="0" name=""/>
        <dsp:cNvSpPr/>
      </dsp:nvSpPr>
      <dsp:spPr>
        <a:xfrm>
          <a:off x="6083408" y="3022064"/>
          <a:ext cx="2029574" cy="450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Basic Sans Light"/>
            </a:rPr>
            <a:t>Treasurer</a:t>
          </a:r>
          <a:endParaRPr lang="en-US" sz="1200" b="1" kern="1200">
            <a:latin typeface="Basic Sans Light"/>
          </a:endParaRPr>
        </a:p>
      </dsp:txBody>
      <dsp:txXfrm>
        <a:off x="6083408" y="3022064"/>
        <a:ext cx="2029574" cy="450995"/>
      </dsp:txXfrm>
    </dsp:sp>
    <dsp:sp modelId="{C54E4F01-08BC-4281-A2D6-78718C6157BF}">
      <dsp:nvSpPr>
        <dsp:cNvPr id="0" name=""/>
        <dsp:cNvSpPr/>
      </dsp:nvSpPr>
      <dsp:spPr>
        <a:xfrm>
          <a:off x="6083408" y="2756739"/>
          <a:ext cx="2029574" cy="265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6"/>
              </a:solidFill>
              <a:latin typeface="Basic Sans Light"/>
            </a:rPr>
            <a:t>Amanda Conner, CPA, CFE</a:t>
          </a:r>
        </a:p>
      </dsp:txBody>
      <dsp:txXfrm>
        <a:off x="6083408" y="2756739"/>
        <a:ext cx="2029574" cy="265325"/>
      </dsp:txXfrm>
    </dsp:sp>
    <dsp:sp modelId="{5B6F7DA4-D3DF-4669-A308-58A241DB846C}">
      <dsp:nvSpPr>
        <dsp:cNvPr id="0" name=""/>
        <dsp:cNvSpPr/>
      </dsp:nvSpPr>
      <dsp:spPr>
        <a:xfrm>
          <a:off x="8881556" y="926143"/>
          <a:ext cx="2255082" cy="265303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97075F9-E8CF-484B-9FA6-9E9462325D48}">
      <dsp:nvSpPr>
        <dsp:cNvPr id="0" name=""/>
        <dsp:cNvSpPr/>
      </dsp:nvSpPr>
      <dsp:spPr>
        <a:xfrm>
          <a:off x="8994310" y="1032264"/>
          <a:ext cx="2029574" cy="1724474"/>
        </a:xfrm>
        <a:prstGeom prst="rect">
          <a:avLst/>
        </a:prstGeom>
        <a:blipFill>
          <a:blip xmlns:r="http://schemas.openxmlformats.org/officeDocument/2006/relationships" r:embed="rId3"/>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278CA-3F4D-4B6F-A2BE-463219A7FD5C}">
      <dsp:nvSpPr>
        <dsp:cNvPr id="0" name=""/>
        <dsp:cNvSpPr/>
      </dsp:nvSpPr>
      <dsp:spPr>
        <a:xfrm>
          <a:off x="8994310" y="3022064"/>
          <a:ext cx="2029574" cy="450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Basic Sans Light"/>
            </a:rPr>
            <a:t>Secretary</a:t>
          </a:r>
        </a:p>
      </dsp:txBody>
      <dsp:txXfrm>
        <a:off x="8994310" y="3022064"/>
        <a:ext cx="2029574" cy="450995"/>
      </dsp:txXfrm>
    </dsp:sp>
    <dsp:sp modelId="{681CDFE8-6F3B-4063-BC28-689743BFF258}">
      <dsp:nvSpPr>
        <dsp:cNvPr id="0" name=""/>
        <dsp:cNvSpPr/>
      </dsp:nvSpPr>
      <dsp:spPr>
        <a:xfrm>
          <a:off x="8994310" y="2756739"/>
          <a:ext cx="2029574" cy="265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accent6"/>
              </a:solidFill>
              <a:latin typeface="Basic Sans Light"/>
            </a:rPr>
            <a:t>Amaya Beck</a:t>
          </a:r>
        </a:p>
      </dsp:txBody>
      <dsp:txXfrm>
        <a:off x="8994310" y="2756739"/>
        <a:ext cx="2029574" cy="2653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A0CFF-FDC9-446C-98EF-ADA35A452368}">
      <dsp:nvSpPr>
        <dsp:cNvPr id="0" name=""/>
        <dsp:cNvSpPr/>
      </dsp:nvSpPr>
      <dsp:spPr>
        <a:xfrm>
          <a:off x="388733" y="1764"/>
          <a:ext cx="2225191" cy="1335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asic Sans Light"/>
            </a:rPr>
            <a:t>Kim Clingan</a:t>
          </a:r>
        </a:p>
      </dsp:txBody>
      <dsp:txXfrm>
        <a:off x="388733" y="1764"/>
        <a:ext cx="2225191" cy="1335114"/>
      </dsp:txXfrm>
    </dsp:sp>
    <dsp:sp modelId="{85F898BD-5D92-49EB-9091-9B76466E0051}">
      <dsp:nvSpPr>
        <dsp:cNvPr id="0" name=""/>
        <dsp:cNvSpPr/>
      </dsp:nvSpPr>
      <dsp:spPr>
        <a:xfrm>
          <a:off x="2836444" y="1764"/>
          <a:ext cx="2225191" cy="1335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asic Sans Light"/>
            </a:rPr>
            <a:t>Lisa Culver</a:t>
          </a:r>
        </a:p>
      </dsp:txBody>
      <dsp:txXfrm>
        <a:off x="2836444" y="1764"/>
        <a:ext cx="2225191" cy="1335114"/>
      </dsp:txXfrm>
    </dsp:sp>
    <dsp:sp modelId="{A95972A0-1C28-4DC6-8193-78805D4636DB}">
      <dsp:nvSpPr>
        <dsp:cNvPr id="0" name=""/>
        <dsp:cNvSpPr/>
      </dsp:nvSpPr>
      <dsp:spPr>
        <a:xfrm>
          <a:off x="5284154" y="1764"/>
          <a:ext cx="2225191" cy="1335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Basic Sans Light"/>
            </a:rPr>
            <a:t>Dennis Cunningham</a:t>
          </a:r>
        </a:p>
      </dsp:txBody>
      <dsp:txXfrm>
        <a:off x="5284154" y="1764"/>
        <a:ext cx="2225191" cy="1335114"/>
      </dsp:txXfrm>
    </dsp:sp>
    <dsp:sp modelId="{C607EC5E-C36C-49CA-8AE2-09665C5F120B}">
      <dsp:nvSpPr>
        <dsp:cNvPr id="0" name=""/>
        <dsp:cNvSpPr/>
      </dsp:nvSpPr>
      <dsp:spPr>
        <a:xfrm>
          <a:off x="388733" y="1559398"/>
          <a:ext cx="2225191" cy="1335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Basic Sans Light"/>
            </a:rPr>
            <a:t>Karen Templeton</a:t>
          </a:r>
        </a:p>
      </dsp:txBody>
      <dsp:txXfrm>
        <a:off x="388733" y="1559398"/>
        <a:ext cx="2225191" cy="1335114"/>
      </dsp:txXfrm>
    </dsp:sp>
    <dsp:sp modelId="{6A6C9885-1D0A-42E6-B7D5-8FE1D024C606}">
      <dsp:nvSpPr>
        <dsp:cNvPr id="0" name=""/>
        <dsp:cNvSpPr/>
      </dsp:nvSpPr>
      <dsp:spPr>
        <a:xfrm>
          <a:off x="2836444" y="1559398"/>
          <a:ext cx="2225191" cy="1335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Basic Sans Light"/>
            </a:rPr>
            <a:t>Amanda Thacker</a:t>
          </a:r>
        </a:p>
      </dsp:txBody>
      <dsp:txXfrm>
        <a:off x="2836444" y="1559398"/>
        <a:ext cx="2225191" cy="1335114"/>
      </dsp:txXfrm>
    </dsp:sp>
    <dsp:sp modelId="{E835EA12-EDD9-4519-BFD2-01AFD7BBED44}">
      <dsp:nvSpPr>
        <dsp:cNvPr id="0" name=""/>
        <dsp:cNvSpPr/>
      </dsp:nvSpPr>
      <dsp:spPr>
        <a:xfrm>
          <a:off x="5284154" y="1559398"/>
          <a:ext cx="2225191" cy="1335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Basic Sans Light"/>
            </a:rPr>
            <a:t>Richard Walls</a:t>
          </a:r>
        </a:p>
      </dsp:txBody>
      <dsp:txXfrm>
        <a:off x="5284154" y="1559398"/>
        <a:ext cx="2225191" cy="1335114"/>
      </dsp:txXfrm>
    </dsp:sp>
    <dsp:sp modelId="{A1243FEF-018C-4A08-B254-0E0CE6DC67F0}">
      <dsp:nvSpPr>
        <dsp:cNvPr id="0" name=""/>
        <dsp:cNvSpPr/>
      </dsp:nvSpPr>
      <dsp:spPr>
        <a:xfrm>
          <a:off x="388733" y="3117032"/>
          <a:ext cx="2225191" cy="1335114"/>
        </a:xfrm>
        <a:prstGeom prst="rect">
          <a:avLst/>
        </a:prstGeom>
        <a:solidFill>
          <a:srgbClr val="8DC73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Basic Sans Light"/>
            </a:rPr>
            <a:t>Ashley Lewis</a:t>
          </a:r>
        </a:p>
      </dsp:txBody>
      <dsp:txXfrm>
        <a:off x="388733" y="3117032"/>
        <a:ext cx="2225191" cy="1335114"/>
      </dsp:txXfrm>
    </dsp:sp>
    <dsp:sp modelId="{1A9FE87E-718A-4808-A9F5-2D29E8364737}">
      <dsp:nvSpPr>
        <dsp:cNvPr id="0" name=""/>
        <dsp:cNvSpPr/>
      </dsp:nvSpPr>
      <dsp:spPr>
        <a:xfrm>
          <a:off x="2836444" y="3117032"/>
          <a:ext cx="2225191" cy="1335114"/>
        </a:xfrm>
        <a:prstGeom prst="rect">
          <a:avLst/>
        </a:prstGeom>
        <a:solidFill>
          <a:srgbClr val="8DC73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Basic Sans Light"/>
            </a:rPr>
            <a:t>Jennifer Benefield</a:t>
          </a:r>
        </a:p>
      </dsp:txBody>
      <dsp:txXfrm>
        <a:off x="2836444" y="3117032"/>
        <a:ext cx="2225191" cy="1335114"/>
      </dsp:txXfrm>
    </dsp:sp>
    <dsp:sp modelId="{10BEA049-323D-4E8B-9B11-4E08EA7401D5}">
      <dsp:nvSpPr>
        <dsp:cNvPr id="0" name=""/>
        <dsp:cNvSpPr/>
      </dsp:nvSpPr>
      <dsp:spPr>
        <a:xfrm>
          <a:off x="5284154" y="3117032"/>
          <a:ext cx="2225191" cy="1335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Basic Sans Light"/>
            </a:rPr>
            <a:t>Peyton Webster (student)</a:t>
          </a:r>
        </a:p>
      </dsp:txBody>
      <dsp:txXfrm>
        <a:off x="5284154" y="3117032"/>
        <a:ext cx="2225191" cy="133511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9514C-D717-4769-91E2-358B079F8BED}"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881BC-F9C3-4A7A-88F9-319C41937846}" type="slidenum">
              <a:rPr lang="en-US" smtClean="0"/>
              <a:t>‹#›</a:t>
            </a:fld>
            <a:endParaRPr lang="en-US"/>
          </a:p>
        </p:txBody>
      </p:sp>
    </p:spTree>
    <p:extLst>
      <p:ext uri="{BB962C8B-B14F-4D97-AF65-F5344CB8AC3E}">
        <p14:creationId xmlns:p14="http://schemas.microsoft.com/office/powerpoint/2010/main" val="95965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33 -  36</a:t>
            </a:r>
          </a:p>
        </p:txBody>
      </p:sp>
      <p:sp>
        <p:nvSpPr>
          <p:cNvPr id="4" name="Slide Number Placeholder 3"/>
          <p:cNvSpPr>
            <a:spLocks noGrp="1"/>
          </p:cNvSpPr>
          <p:nvPr>
            <p:ph type="sldNum" sz="quarter" idx="5"/>
          </p:nvPr>
        </p:nvSpPr>
        <p:spPr/>
        <p:txBody>
          <a:bodyPr/>
          <a:lstStyle/>
          <a:p>
            <a:fld id="{BFF881BC-F9C3-4A7A-88F9-319C41937846}" type="slidenum">
              <a:rPr lang="en-US" smtClean="0"/>
              <a:t>4</a:t>
            </a:fld>
            <a:endParaRPr lang="en-US"/>
          </a:p>
        </p:txBody>
      </p:sp>
    </p:spTree>
    <p:extLst>
      <p:ext uri="{BB962C8B-B14F-4D97-AF65-F5344CB8AC3E}">
        <p14:creationId xmlns:p14="http://schemas.microsoft.com/office/powerpoint/2010/main" val="3017819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F881BC-F9C3-4A7A-88F9-319C41937846}" type="slidenum">
              <a:rPr lang="en-US" smtClean="0"/>
              <a:t>7</a:t>
            </a:fld>
            <a:endParaRPr lang="en-US"/>
          </a:p>
        </p:txBody>
      </p:sp>
    </p:spTree>
    <p:extLst>
      <p:ext uri="{BB962C8B-B14F-4D97-AF65-F5344CB8AC3E}">
        <p14:creationId xmlns:p14="http://schemas.microsoft.com/office/powerpoint/2010/main" val="3366376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7BC037-DF99-F14B-8544-AC003B1BF97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75198DB-37CB-0D4D-8B93-5E88D5C1F3DE}"/>
              </a:ext>
            </a:extLst>
          </p:cNvPr>
          <p:cNvPicPr>
            <a:picLocks noChangeAspect="1"/>
          </p:cNvPicPr>
          <p:nvPr userDrawn="1"/>
        </p:nvPicPr>
        <p:blipFill>
          <a:blip r:embed="rId3"/>
          <a:stretch>
            <a:fillRect/>
          </a:stretch>
        </p:blipFill>
        <p:spPr>
          <a:xfrm>
            <a:off x="991681" y="5366316"/>
            <a:ext cx="2844801" cy="749300"/>
          </a:xfrm>
          <a:prstGeom prst="rect">
            <a:avLst/>
          </a:prstGeom>
        </p:spPr>
      </p:pic>
      <p:sp>
        <p:nvSpPr>
          <p:cNvPr id="2" name="Title 1"/>
          <p:cNvSpPr>
            <a:spLocks noGrp="1"/>
          </p:cNvSpPr>
          <p:nvPr>
            <p:ph type="title" hasCustomPrompt="1"/>
          </p:nvPr>
        </p:nvSpPr>
        <p:spPr>
          <a:xfrm>
            <a:off x="991681" y="2444717"/>
            <a:ext cx="10515600" cy="1325563"/>
          </a:xfrm>
        </p:spPr>
        <p:txBody>
          <a:bodyPr>
            <a:noAutofit/>
          </a:bodyPr>
          <a:lstStyle>
            <a:lvl1pPr algn="r">
              <a:defRPr sz="6600" b="1" baseline="0">
                <a:solidFill>
                  <a:schemeClr val="accent6"/>
                </a:solidFill>
                <a:latin typeface="Basic Sans Bold"/>
              </a:defRPr>
            </a:lvl1pPr>
          </a:lstStyle>
          <a:p>
            <a:r>
              <a:rPr lang="en-US"/>
              <a:t>Title goes here</a:t>
            </a:r>
          </a:p>
        </p:txBody>
      </p:sp>
      <p:sp>
        <p:nvSpPr>
          <p:cNvPr id="6" name="Text Placeholder 5"/>
          <p:cNvSpPr>
            <a:spLocks noGrp="1"/>
          </p:cNvSpPr>
          <p:nvPr>
            <p:ph type="body" sz="quarter" idx="10" hasCustomPrompt="1"/>
          </p:nvPr>
        </p:nvSpPr>
        <p:spPr>
          <a:xfrm>
            <a:off x="4363256" y="5167084"/>
            <a:ext cx="2901950" cy="398463"/>
          </a:xfrm>
        </p:spPr>
        <p:txBody>
          <a:bodyPr>
            <a:noAutofit/>
          </a:bodyPr>
          <a:lstStyle>
            <a:lvl1pPr marL="0" indent="0">
              <a:buNone/>
              <a:defRPr sz="2400" b="1">
                <a:solidFill>
                  <a:schemeClr val="bg1"/>
                </a:solidFill>
                <a:latin typeface="Basic Sans Bold"/>
              </a:defRPr>
            </a:lvl1pPr>
          </a:lstStyle>
          <a:p>
            <a:pPr lvl="0"/>
            <a:r>
              <a:rPr lang="en-US"/>
              <a:t>Person’s Name</a:t>
            </a:r>
          </a:p>
        </p:txBody>
      </p:sp>
      <p:sp>
        <p:nvSpPr>
          <p:cNvPr id="12" name="Text Placeholder 11"/>
          <p:cNvSpPr>
            <a:spLocks noGrp="1"/>
          </p:cNvSpPr>
          <p:nvPr>
            <p:ph type="body" sz="quarter" idx="11" hasCustomPrompt="1"/>
          </p:nvPr>
        </p:nvSpPr>
        <p:spPr>
          <a:xfrm>
            <a:off x="4363256" y="5568723"/>
            <a:ext cx="2901950" cy="369358"/>
          </a:xfrm>
        </p:spPr>
        <p:txBody>
          <a:bodyPr>
            <a:noAutofit/>
          </a:bodyPr>
          <a:lstStyle>
            <a:lvl1pPr marL="0" indent="0">
              <a:lnSpc>
                <a:spcPct val="100000"/>
              </a:lnSpc>
              <a:spcBef>
                <a:spcPts val="0"/>
              </a:spcBef>
              <a:buNone/>
              <a:defRPr sz="1800">
                <a:solidFill>
                  <a:schemeClr val="bg1">
                    <a:lumMod val="75000"/>
                  </a:schemeClr>
                </a:solidFill>
                <a:latin typeface="Basic Sans Light"/>
              </a:defRPr>
            </a:lvl1pPr>
          </a:lstStyle>
          <a:p>
            <a:pPr lvl="0"/>
            <a:r>
              <a:rPr lang="en-US"/>
              <a:t>Date:</a:t>
            </a:r>
          </a:p>
        </p:txBody>
      </p:sp>
      <p:sp>
        <p:nvSpPr>
          <p:cNvPr id="15" name="Text Placeholder 14"/>
          <p:cNvSpPr>
            <a:spLocks noGrp="1"/>
          </p:cNvSpPr>
          <p:nvPr>
            <p:ph type="body" sz="quarter" idx="12" hasCustomPrompt="1"/>
          </p:nvPr>
        </p:nvSpPr>
        <p:spPr>
          <a:xfrm>
            <a:off x="4363233" y="5954961"/>
            <a:ext cx="2901950" cy="365125"/>
          </a:xfrm>
        </p:spPr>
        <p:txBody>
          <a:bodyPr>
            <a:normAutofit/>
          </a:bodyPr>
          <a:lstStyle>
            <a:lvl1pPr marL="0" indent="0">
              <a:buNone/>
              <a:defRPr sz="1800" baseline="0">
                <a:solidFill>
                  <a:schemeClr val="bg1">
                    <a:lumMod val="75000"/>
                  </a:schemeClr>
                </a:solidFill>
                <a:latin typeface="Basic Sans Light"/>
              </a:defRPr>
            </a:lvl1pPr>
          </a:lstStyle>
          <a:p>
            <a:pPr lvl="0"/>
            <a:r>
              <a:rPr lang="en-US"/>
              <a:t>Event:</a:t>
            </a:r>
          </a:p>
        </p:txBody>
      </p:sp>
    </p:spTree>
    <p:extLst>
      <p:ext uri="{BB962C8B-B14F-4D97-AF65-F5344CB8AC3E}">
        <p14:creationId xmlns:p14="http://schemas.microsoft.com/office/powerpoint/2010/main" val="67467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person in a suit and tie&#10;&#10;Description automatically generated">
            <a:extLst>
              <a:ext uri="{FF2B5EF4-FFF2-40B4-BE49-F238E27FC236}">
                <a16:creationId xmlns:a16="http://schemas.microsoft.com/office/drawing/2014/main" id="{7DE1DA96-E167-1C47-B386-AAAA6F1E8BD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EC0ED48-65A2-1844-A972-D59D4A5461A8}"/>
              </a:ext>
            </a:extLst>
          </p:cNvPr>
          <p:cNvPicPr>
            <a:picLocks noChangeAspect="1"/>
          </p:cNvPicPr>
          <p:nvPr userDrawn="1"/>
        </p:nvPicPr>
        <p:blipFill>
          <a:blip r:embed="rId3"/>
          <a:stretch>
            <a:fillRect/>
          </a:stretch>
        </p:blipFill>
        <p:spPr>
          <a:xfrm>
            <a:off x="585520" y="5431042"/>
            <a:ext cx="2555346" cy="673060"/>
          </a:xfrm>
          <a:prstGeom prst="rect">
            <a:avLst/>
          </a:prstGeom>
        </p:spPr>
      </p:pic>
      <p:cxnSp>
        <p:nvCxnSpPr>
          <p:cNvPr id="11" name="Straight Connector 10">
            <a:extLst>
              <a:ext uri="{FF2B5EF4-FFF2-40B4-BE49-F238E27FC236}">
                <a16:creationId xmlns:a16="http://schemas.microsoft.com/office/drawing/2014/main" id="{B11752E0-B27B-F64C-8475-8ABE77B6F69C}"/>
              </a:ext>
            </a:extLst>
          </p:cNvPr>
          <p:cNvCxnSpPr>
            <a:cxnSpLocks/>
          </p:cNvCxnSpPr>
          <p:nvPr userDrawn="1"/>
        </p:nvCxnSpPr>
        <p:spPr>
          <a:xfrm>
            <a:off x="3446953" y="5431042"/>
            <a:ext cx="0" cy="75164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0" hasCustomPrompt="1"/>
          </p:nvPr>
        </p:nvSpPr>
        <p:spPr>
          <a:xfrm>
            <a:off x="3540148" y="5212246"/>
            <a:ext cx="2901950" cy="398463"/>
          </a:xfrm>
        </p:spPr>
        <p:txBody>
          <a:bodyPr>
            <a:noAutofit/>
          </a:bodyPr>
          <a:lstStyle>
            <a:lvl1pPr marL="0" indent="0">
              <a:buNone/>
              <a:defRPr sz="2400" b="1">
                <a:solidFill>
                  <a:schemeClr val="bg1"/>
                </a:solidFill>
                <a:latin typeface="Basic Sans Bold"/>
              </a:defRPr>
            </a:lvl1pPr>
          </a:lstStyle>
          <a:p>
            <a:pPr lvl="0"/>
            <a:r>
              <a:rPr lang="en-US"/>
              <a:t>Person’s Name</a:t>
            </a:r>
          </a:p>
        </p:txBody>
      </p:sp>
      <p:sp>
        <p:nvSpPr>
          <p:cNvPr id="13" name="Text Placeholder 11"/>
          <p:cNvSpPr>
            <a:spLocks noGrp="1"/>
          </p:cNvSpPr>
          <p:nvPr>
            <p:ph type="body" sz="quarter" idx="11" hasCustomPrompt="1"/>
          </p:nvPr>
        </p:nvSpPr>
        <p:spPr>
          <a:xfrm>
            <a:off x="3540148" y="5613885"/>
            <a:ext cx="2901950" cy="369358"/>
          </a:xfrm>
        </p:spPr>
        <p:txBody>
          <a:bodyPr>
            <a:noAutofit/>
          </a:bodyPr>
          <a:lstStyle>
            <a:lvl1pPr marL="0" indent="0">
              <a:lnSpc>
                <a:spcPct val="100000"/>
              </a:lnSpc>
              <a:spcBef>
                <a:spcPts val="0"/>
              </a:spcBef>
              <a:buNone/>
              <a:defRPr sz="1800">
                <a:solidFill>
                  <a:schemeClr val="tx1"/>
                </a:solidFill>
                <a:latin typeface="Basic Sans Light"/>
              </a:defRPr>
            </a:lvl1pPr>
          </a:lstStyle>
          <a:p>
            <a:pPr lvl="0"/>
            <a:r>
              <a:rPr lang="en-US"/>
              <a:t>Date:</a:t>
            </a:r>
          </a:p>
        </p:txBody>
      </p:sp>
      <p:sp>
        <p:nvSpPr>
          <p:cNvPr id="14" name="Text Placeholder 14"/>
          <p:cNvSpPr>
            <a:spLocks noGrp="1"/>
          </p:cNvSpPr>
          <p:nvPr>
            <p:ph type="body" sz="quarter" idx="12" hasCustomPrompt="1"/>
          </p:nvPr>
        </p:nvSpPr>
        <p:spPr>
          <a:xfrm>
            <a:off x="3540125" y="6000123"/>
            <a:ext cx="2901950" cy="365125"/>
          </a:xfrm>
        </p:spPr>
        <p:txBody>
          <a:bodyPr>
            <a:normAutofit/>
          </a:bodyPr>
          <a:lstStyle>
            <a:lvl1pPr marL="0" indent="0">
              <a:buNone/>
              <a:defRPr sz="1800" baseline="0">
                <a:solidFill>
                  <a:schemeClr val="tx1"/>
                </a:solidFill>
                <a:latin typeface="Basic Sans Light"/>
              </a:defRPr>
            </a:lvl1pPr>
          </a:lstStyle>
          <a:p>
            <a:pPr lvl="0"/>
            <a:r>
              <a:rPr lang="en-US"/>
              <a:t>Event:</a:t>
            </a:r>
          </a:p>
        </p:txBody>
      </p:sp>
      <p:sp>
        <p:nvSpPr>
          <p:cNvPr id="3" name="Text Placeholder 2"/>
          <p:cNvSpPr>
            <a:spLocks noGrp="1"/>
          </p:cNvSpPr>
          <p:nvPr>
            <p:ph type="body" sz="quarter" idx="13" hasCustomPrompt="1"/>
          </p:nvPr>
        </p:nvSpPr>
        <p:spPr>
          <a:xfrm>
            <a:off x="585520" y="2904331"/>
            <a:ext cx="7898080" cy="1049338"/>
          </a:xfrm>
        </p:spPr>
        <p:txBody>
          <a:bodyPr anchor="ctr">
            <a:normAutofit/>
          </a:bodyPr>
          <a:lstStyle>
            <a:lvl1pPr marL="0" indent="0">
              <a:buNone/>
              <a:defRPr sz="6000" b="1" baseline="0">
                <a:solidFill>
                  <a:schemeClr val="accent6"/>
                </a:solidFill>
                <a:latin typeface="Basic Sans Bold"/>
              </a:defRPr>
            </a:lvl1pPr>
          </a:lstStyle>
          <a:p>
            <a:pPr lvl="0"/>
            <a:r>
              <a:rPr lang="en-US"/>
              <a:t>Headline goes here</a:t>
            </a:r>
          </a:p>
        </p:txBody>
      </p:sp>
    </p:spTree>
    <p:extLst>
      <p:ext uri="{BB962C8B-B14F-4D97-AF65-F5344CB8AC3E}">
        <p14:creationId xmlns:p14="http://schemas.microsoft.com/office/powerpoint/2010/main" val="102873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5F3F-8098-EA45-96CF-69A018EBAA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4970F3C-235F-EE41-B796-71C8279F5DE8}"/>
              </a:ext>
            </a:extLst>
          </p:cNvPr>
          <p:cNvPicPr>
            <a:picLocks noChangeAspect="1"/>
          </p:cNvPicPr>
          <p:nvPr userDrawn="1"/>
        </p:nvPicPr>
        <p:blipFill>
          <a:blip r:embed="rId3"/>
          <a:stretch>
            <a:fillRect/>
          </a:stretch>
        </p:blipFill>
        <p:spPr>
          <a:xfrm>
            <a:off x="619210" y="5525340"/>
            <a:ext cx="2844800" cy="749300"/>
          </a:xfrm>
          <a:prstGeom prst="rect">
            <a:avLst/>
          </a:prstGeom>
        </p:spPr>
      </p:pic>
      <p:sp>
        <p:nvSpPr>
          <p:cNvPr id="6" name="Text Placeholder 5"/>
          <p:cNvSpPr>
            <a:spLocks noGrp="1"/>
          </p:cNvSpPr>
          <p:nvPr>
            <p:ph type="body" sz="quarter" idx="10" hasCustomPrompt="1"/>
          </p:nvPr>
        </p:nvSpPr>
        <p:spPr>
          <a:xfrm>
            <a:off x="4160769" y="5290615"/>
            <a:ext cx="2901950" cy="398463"/>
          </a:xfrm>
        </p:spPr>
        <p:txBody>
          <a:bodyPr>
            <a:noAutofit/>
          </a:bodyPr>
          <a:lstStyle>
            <a:lvl1pPr marL="0" indent="0">
              <a:buNone/>
              <a:defRPr sz="2400" b="1">
                <a:solidFill>
                  <a:schemeClr val="accent1"/>
                </a:solidFill>
                <a:latin typeface="Basic Sans Bold"/>
              </a:defRPr>
            </a:lvl1pPr>
          </a:lstStyle>
          <a:p>
            <a:pPr lvl="0"/>
            <a:r>
              <a:rPr lang="en-US"/>
              <a:t>Person’s Name</a:t>
            </a:r>
          </a:p>
        </p:txBody>
      </p:sp>
      <p:sp>
        <p:nvSpPr>
          <p:cNvPr id="11" name="Text Placeholder 11"/>
          <p:cNvSpPr>
            <a:spLocks noGrp="1"/>
          </p:cNvSpPr>
          <p:nvPr>
            <p:ph type="body" sz="quarter" idx="11" hasCustomPrompt="1"/>
          </p:nvPr>
        </p:nvSpPr>
        <p:spPr>
          <a:xfrm>
            <a:off x="4160769" y="5692254"/>
            <a:ext cx="2901950" cy="369358"/>
          </a:xfrm>
        </p:spPr>
        <p:txBody>
          <a:bodyPr>
            <a:noAutofit/>
          </a:bodyPr>
          <a:lstStyle>
            <a:lvl1pPr marL="0" indent="0">
              <a:lnSpc>
                <a:spcPct val="100000"/>
              </a:lnSpc>
              <a:spcBef>
                <a:spcPts val="0"/>
              </a:spcBef>
              <a:buNone/>
              <a:defRPr sz="1800">
                <a:solidFill>
                  <a:schemeClr val="accent6"/>
                </a:solidFill>
                <a:latin typeface="Basic Sans Light"/>
              </a:defRPr>
            </a:lvl1pPr>
          </a:lstStyle>
          <a:p>
            <a:pPr lvl="0"/>
            <a:r>
              <a:rPr lang="en-US"/>
              <a:t>Date:</a:t>
            </a:r>
          </a:p>
        </p:txBody>
      </p:sp>
      <p:sp>
        <p:nvSpPr>
          <p:cNvPr id="12" name="Text Placeholder 14"/>
          <p:cNvSpPr>
            <a:spLocks noGrp="1"/>
          </p:cNvSpPr>
          <p:nvPr>
            <p:ph type="body" sz="quarter" idx="12" hasCustomPrompt="1"/>
          </p:nvPr>
        </p:nvSpPr>
        <p:spPr>
          <a:xfrm>
            <a:off x="4160746" y="6078492"/>
            <a:ext cx="2901950" cy="365125"/>
          </a:xfrm>
        </p:spPr>
        <p:txBody>
          <a:bodyPr>
            <a:normAutofit/>
          </a:bodyPr>
          <a:lstStyle>
            <a:lvl1pPr marL="0" indent="0">
              <a:buNone/>
              <a:defRPr sz="1800" baseline="0">
                <a:solidFill>
                  <a:schemeClr val="accent6"/>
                </a:solidFill>
                <a:latin typeface="Basic Sans Light"/>
              </a:defRPr>
            </a:lvl1pPr>
          </a:lstStyle>
          <a:p>
            <a:pPr lvl="0"/>
            <a:r>
              <a:rPr lang="en-US"/>
              <a:t>Event:</a:t>
            </a:r>
          </a:p>
        </p:txBody>
      </p:sp>
      <p:sp>
        <p:nvSpPr>
          <p:cNvPr id="14" name="Text Placeholder 2"/>
          <p:cNvSpPr>
            <a:spLocks noGrp="1"/>
          </p:cNvSpPr>
          <p:nvPr>
            <p:ph type="body" sz="quarter" idx="13" hasCustomPrompt="1"/>
          </p:nvPr>
        </p:nvSpPr>
        <p:spPr>
          <a:xfrm>
            <a:off x="619210" y="2904331"/>
            <a:ext cx="7898080" cy="1049338"/>
          </a:xfrm>
        </p:spPr>
        <p:txBody>
          <a:bodyPr anchor="ctr">
            <a:normAutofit/>
          </a:bodyPr>
          <a:lstStyle>
            <a:lvl1pPr marL="0" indent="0">
              <a:buNone/>
              <a:defRPr sz="6000" b="1" baseline="0">
                <a:solidFill>
                  <a:schemeClr val="accent1"/>
                </a:solidFill>
                <a:latin typeface="Basic Sans Bold"/>
              </a:defRPr>
            </a:lvl1pPr>
          </a:lstStyle>
          <a:p>
            <a:pPr lvl="0"/>
            <a:r>
              <a:rPr lang="en-US"/>
              <a:t>Headline goes here</a:t>
            </a:r>
          </a:p>
        </p:txBody>
      </p:sp>
    </p:spTree>
    <p:extLst>
      <p:ext uri="{BB962C8B-B14F-4D97-AF65-F5344CB8AC3E}">
        <p14:creationId xmlns:p14="http://schemas.microsoft.com/office/powerpoint/2010/main" val="3766015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FAD939-E02F-FD46-B98C-02F9996864E8}"/>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0" name="Straight Connector 9">
            <a:extLst>
              <a:ext uri="{FF2B5EF4-FFF2-40B4-BE49-F238E27FC236}">
                <a16:creationId xmlns:a16="http://schemas.microsoft.com/office/drawing/2014/main" id="{5B2EE4B2-A68C-C544-BC6B-F6E52C72A83C}"/>
              </a:ext>
            </a:extLst>
          </p:cNvPr>
          <p:cNvCxnSpPr>
            <a:cxnSpLocks/>
          </p:cNvCxnSpPr>
          <p:nvPr userDrawn="1"/>
        </p:nvCxnSpPr>
        <p:spPr>
          <a:xfrm>
            <a:off x="541867" y="6002100"/>
            <a:ext cx="11180679" cy="0"/>
          </a:xfrm>
          <a:prstGeom prst="line">
            <a:avLst/>
          </a:prstGeom>
          <a:ln w="44450">
            <a:gradFill>
              <a:gsLst>
                <a:gs pos="0">
                  <a:schemeClr val="accent1">
                    <a:lumMod val="5000"/>
                    <a:lumOff val="95000"/>
                  </a:schemeClr>
                </a:gs>
                <a:gs pos="52000">
                  <a:schemeClr val="accent1">
                    <a:lumMod val="45000"/>
                    <a:lumOff val="55000"/>
                  </a:schemeClr>
                </a:gs>
                <a:gs pos="33000">
                  <a:srgbClr val="C8D6ED"/>
                </a:gs>
                <a:gs pos="70000">
                  <a:schemeClr val="accent1">
                    <a:lumMod val="45000"/>
                    <a:lumOff val="55000"/>
                  </a:schemeClr>
                </a:gs>
                <a:gs pos="100000">
                  <a:schemeClr val="accent1">
                    <a:lumMod val="0"/>
                    <a:lumOff val="100000"/>
                  </a:schemeClr>
                </a:gs>
              </a:gsLst>
              <a:lin ang="60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4E332FB-A9B6-6541-9F33-6B696AC34248}"/>
              </a:ext>
            </a:extLst>
          </p:cNvPr>
          <p:cNvPicPr>
            <a:picLocks noChangeAspect="1"/>
          </p:cNvPicPr>
          <p:nvPr userDrawn="1"/>
        </p:nvPicPr>
        <p:blipFill>
          <a:blip r:embed="rId3"/>
          <a:stretch>
            <a:fillRect/>
          </a:stretch>
        </p:blipFill>
        <p:spPr>
          <a:xfrm>
            <a:off x="632319" y="6145721"/>
            <a:ext cx="1808789" cy="484497"/>
          </a:xfrm>
          <a:prstGeom prst="rect">
            <a:avLst/>
          </a:prstGeom>
        </p:spPr>
      </p:pic>
      <p:sp>
        <p:nvSpPr>
          <p:cNvPr id="15" name="Text Placeholder 2"/>
          <p:cNvSpPr>
            <a:spLocks noGrp="1"/>
          </p:cNvSpPr>
          <p:nvPr>
            <p:ph type="body" sz="quarter" idx="13" hasCustomPrompt="1"/>
          </p:nvPr>
        </p:nvSpPr>
        <p:spPr>
          <a:xfrm>
            <a:off x="632319" y="447124"/>
            <a:ext cx="7898080" cy="1049338"/>
          </a:xfrm>
        </p:spPr>
        <p:txBody>
          <a:bodyPr anchor="ctr">
            <a:normAutofit/>
          </a:bodyPr>
          <a:lstStyle>
            <a:lvl1pPr marL="0" indent="0">
              <a:buNone/>
              <a:defRPr sz="4400" b="1" baseline="0">
                <a:solidFill>
                  <a:schemeClr val="accent1"/>
                </a:solidFill>
                <a:latin typeface="Basic Sans Bold"/>
              </a:defRPr>
            </a:lvl1pPr>
          </a:lstStyle>
          <a:p>
            <a:pPr lvl="0"/>
            <a:r>
              <a:rPr lang="en-US"/>
              <a:t>Headline goes here</a:t>
            </a:r>
          </a:p>
        </p:txBody>
      </p:sp>
      <p:sp>
        <p:nvSpPr>
          <p:cNvPr id="17" name="Text Placeholder 2"/>
          <p:cNvSpPr>
            <a:spLocks noGrp="1"/>
          </p:cNvSpPr>
          <p:nvPr>
            <p:ph type="body" sz="quarter" idx="15" hasCustomPrompt="1"/>
          </p:nvPr>
        </p:nvSpPr>
        <p:spPr>
          <a:xfrm>
            <a:off x="632319" y="1669517"/>
            <a:ext cx="10930416" cy="4005661"/>
          </a:xfrm>
        </p:spPr>
        <p:txBody>
          <a:bodyPr anchor="t">
            <a:normAutofit/>
          </a:bodyPr>
          <a:lstStyle>
            <a:lvl1pPr marL="0" indent="0">
              <a:buNone/>
              <a:defRPr lang="en-US" sz="1800" kern="1200" dirty="0">
                <a:solidFill>
                  <a:schemeClr val="bg1">
                    <a:lumMod val="50000"/>
                  </a:schemeClr>
                </a:solidFill>
                <a:latin typeface="Basic Sans Light" pitchFamily="2" charset="77"/>
                <a:ea typeface="+mn-ea"/>
                <a:cs typeface="+mn-cs"/>
              </a:defRPr>
            </a:lvl1pPr>
          </a:lstStyle>
          <a:p>
            <a:pPr lvl="0"/>
            <a:r>
              <a:rPr lang="en-US"/>
              <a:t>Body copy goes here</a:t>
            </a:r>
          </a:p>
        </p:txBody>
      </p:sp>
    </p:spTree>
    <p:extLst>
      <p:ext uri="{BB962C8B-B14F-4D97-AF65-F5344CB8AC3E}">
        <p14:creationId xmlns:p14="http://schemas.microsoft.com/office/powerpoint/2010/main" val="266243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7FA121-90B8-F64E-92A4-67FFCDF46122}"/>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9644640E-3BFE-9744-992B-AEDEE5467E28}"/>
              </a:ext>
            </a:extLst>
          </p:cNvPr>
          <p:cNvCxnSpPr>
            <a:cxnSpLocks/>
          </p:cNvCxnSpPr>
          <p:nvPr userDrawn="1"/>
        </p:nvCxnSpPr>
        <p:spPr>
          <a:xfrm>
            <a:off x="541867" y="6002100"/>
            <a:ext cx="11180679" cy="0"/>
          </a:xfrm>
          <a:prstGeom prst="line">
            <a:avLst/>
          </a:prstGeom>
          <a:ln w="44450">
            <a:gradFill>
              <a:gsLst>
                <a:gs pos="0">
                  <a:schemeClr val="accent1">
                    <a:lumMod val="5000"/>
                    <a:lumOff val="95000"/>
                  </a:schemeClr>
                </a:gs>
                <a:gs pos="52000">
                  <a:schemeClr val="accent1">
                    <a:lumMod val="45000"/>
                    <a:lumOff val="55000"/>
                  </a:schemeClr>
                </a:gs>
                <a:gs pos="33000">
                  <a:srgbClr val="C8D6ED"/>
                </a:gs>
                <a:gs pos="70000">
                  <a:schemeClr val="accent1">
                    <a:lumMod val="45000"/>
                    <a:lumOff val="55000"/>
                  </a:schemeClr>
                </a:gs>
                <a:gs pos="100000">
                  <a:schemeClr val="accent1">
                    <a:lumMod val="0"/>
                    <a:lumOff val="100000"/>
                    <a:alpha val="0"/>
                  </a:schemeClr>
                </a:gs>
              </a:gsLst>
              <a:lin ang="6000000" scaled="0"/>
            </a:gra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F3AFFF9-E1BB-AD45-BCF6-E54343BF7C93}"/>
              </a:ext>
            </a:extLst>
          </p:cNvPr>
          <p:cNvPicPr>
            <a:picLocks noChangeAspect="1"/>
          </p:cNvPicPr>
          <p:nvPr userDrawn="1"/>
        </p:nvPicPr>
        <p:blipFill>
          <a:blip r:embed="rId3"/>
          <a:stretch>
            <a:fillRect/>
          </a:stretch>
        </p:blipFill>
        <p:spPr>
          <a:xfrm>
            <a:off x="2927463" y="6145721"/>
            <a:ext cx="1808789" cy="484497"/>
          </a:xfrm>
          <a:prstGeom prst="rect">
            <a:avLst/>
          </a:prstGeom>
        </p:spPr>
      </p:pic>
      <p:sp>
        <p:nvSpPr>
          <p:cNvPr id="18" name="Text Placeholder 2"/>
          <p:cNvSpPr>
            <a:spLocks noGrp="1"/>
          </p:cNvSpPr>
          <p:nvPr>
            <p:ph type="body" sz="quarter" idx="13" hasCustomPrompt="1"/>
          </p:nvPr>
        </p:nvSpPr>
        <p:spPr>
          <a:xfrm>
            <a:off x="2927463" y="408219"/>
            <a:ext cx="8635272" cy="1049338"/>
          </a:xfrm>
        </p:spPr>
        <p:txBody>
          <a:bodyPr anchor="ctr">
            <a:normAutofit/>
          </a:bodyPr>
          <a:lstStyle>
            <a:lvl1pPr marL="0" indent="0">
              <a:buNone/>
              <a:defRPr sz="4400" b="1" baseline="0">
                <a:solidFill>
                  <a:schemeClr val="accent1"/>
                </a:solidFill>
                <a:latin typeface="Basic Sans Bold"/>
              </a:defRPr>
            </a:lvl1pPr>
          </a:lstStyle>
          <a:p>
            <a:pPr lvl="0"/>
            <a:r>
              <a:rPr lang="en-US"/>
              <a:t>Headline goes here</a:t>
            </a:r>
          </a:p>
        </p:txBody>
      </p:sp>
      <p:sp>
        <p:nvSpPr>
          <p:cNvPr id="21" name="Text Placeholder 2"/>
          <p:cNvSpPr>
            <a:spLocks noGrp="1"/>
          </p:cNvSpPr>
          <p:nvPr>
            <p:ph type="body" sz="quarter" idx="16" hasCustomPrompt="1"/>
          </p:nvPr>
        </p:nvSpPr>
        <p:spPr>
          <a:xfrm>
            <a:off x="469454" y="3844166"/>
            <a:ext cx="1875813" cy="1656464"/>
          </a:xfrm>
        </p:spPr>
        <p:txBody>
          <a:bodyPr anchor="t">
            <a:normAutofit/>
          </a:bodyPr>
          <a:lstStyle>
            <a:lvl1pPr marL="0" indent="0">
              <a:buNone/>
              <a:defRPr lang="en-US" sz="1600" kern="1200" dirty="0">
                <a:solidFill>
                  <a:schemeClr val="tx1"/>
                </a:solidFill>
                <a:latin typeface="Basic Sans Light" pitchFamily="2" charset="77"/>
                <a:ea typeface="+mn-ea"/>
                <a:cs typeface="+mn-cs"/>
              </a:defRPr>
            </a:lvl1pPr>
          </a:lstStyle>
          <a:p>
            <a:pPr lvl="0"/>
            <a:r>
              <a:rPr lang="en-US"/>
              <a:t>Call out or quotes go here.</a:t>
            </a:r>
          </a:p>
        </p:txBody>
      </p:sp>
      <p:sp>
        <p:nvSpPr>
          <p:cNvPr id="11" name="Text Placeholder 2"/>
          <p:cNvSpPr>
            <a:spLocks noGrp="1"/>
          </p:cNvSpPr>
          <p:nvPr>
            <p:ph type="body" sz="quarter" idx="15" hasCustomPrompt="1"/>
          </p:nvPr>
        </p:nvSpPr>
        <p:spPr>
          <a:xfrm>
            <a:off x="2927463" y="1669517"/>
            <a:ext cx="8635272" cy="4005661"/>
          </a:xfrm>
        </p:spPr>
        <p:txBody>
          <a:bodyPr anchor="t">
            <a:normAutofit/>
          </a:bodyPr>
          <a:lstStyle>
            <a:lvl1pPr marL="0" indent="0">
              <a:buNone/>
              <a:defRPr lang="en-US" sz="1800" kern="1200" dirty="0">
                <a:solidFill>
                  <a:schemeClr val="bg1">
                    <a:lumMod val="50000"/>
                  </a:schemeClr>
                </a:solidFill>
                <a:latin typeface="Basic Sans Light" pitchFamily="2" charset="77"/>
                <a:ea typeface="+mn-ea"/>
                <a:cs typeface="+mn-cs"/>
              </a:defRPr>
            </a:lvl1pPr>
          </a:lstStyle>
          <a:p>
            <a:pPr lvl="0"/>
            <a:r>
              <a:rPr lang="en-US"/>
              <a:t>Body copy goes here</a:t>
            </a:r>
          </a:p>
        </p:txBody>
      </p:sp>
    </p:spTree>
    <p:extLst>
      <p:ext uri="{BB962C8B-B14F-4D97-AF65-F5344CB8AC3E}">
        <p14:creationId xmlns:p14="http://schemas.microsoft.com/office/powerpoint/2010/main" val="148164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C8E3A0-6CF4-204C-950E-0202BF0F00A6}"/>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1B958685-BBBA-7246-9C7C-ADB62017197D}"/>
              </a:ext>
            </a:extLst>
          </p:cNvPr>
          <p:cNvCxnSpPr>
            <a:cxnSpLocks/>
          </p:cNvCxnSpPr>
          <p:nvPr userDrawn="1"/>
        </p:nvCxnSpPr>
        <p:spPr>
          <a:xfrm flipV="1">
            <a:off x="1016181" y="2930652"/>
            <a:ext cx="0" cy="996696"/>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sz="quarter" idx="13" hasCustomPrompt="1"/>
          </p:nvPr>
        </p:nvSpPr>
        <p:spPr>
          <a:xfrm>
            <a:off x="1267996" y="2904331"/>
            <a:ext cx="7898080" cy="1049338"/>
          </a:xfrm>
        </p:spPr>
        <p:txBody>
          <a:bodyPr anchor="ctr">
            <a:normAutofit/>
          </a:bodyPr>
          <a:lstStyle>
            <a:lvl1pPr marL="0" indent="0">
              <a:buNone/>
              <a:defRPr sz="5400" b="1" baseline="0">
                <a:solidFill>
                  <a:schemeClr val="bg1"/>
                </a:solidFill>
                <a:latin typeface="Basic Sans Bold It"/>
              </a:defRPr>
            </a:lvl1pPr>
          </a:lstStyle>
          <a:p>
            <a:pPr lvl="0"/>
            <a:r>
              <a:rPr lang="en-US"/>
              <a:t>Headline goes here</a:t>
            </a:r>
          </a:p>
        </p:txBody>
      </p:sp>
    </p:spTree>
    <p:extLst>
      <p:ext uri="{BB962C8B-B14F-4D97-AF65-F5344CB8AC3E}">
        <p14:creationId xmlns:p14="http://schemas.microsoft.com/office/powerpoint/2010/main" val="4085399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EC122-C624-0A4C-9651-FE418B36830D}"/>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06092629-461C-4C47-AD99-72B796CB04EE}"/>
              </a:ext>
            </a:extLst>
          </p:cNvPr>
          <p:cNvCxnSpPr>
            <a:cxnSpLocks/>
          </p:cNvCxnSpPr>
          <p:nvPr userDrawn="1"/>
        </p:nvCxnSpPr>
        <p:spPr>
          <a:xfrm flipV="1">
            <a:off x="1016181" y="2930652"/>
            <a:ext cx="0" cy="996696"/>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3" hasCustomPrompt="1"/>
          </p:nvPr>
        </p:nvSpPr>
        <p:spPr>
          <a:xfrm>
            <a:off x="1267996" y="2904331"/>
            <a:ext cx="7898080" cy="1049338"/>
          </a:xfrm>
        </p:spPr>
        <p:txBody>
          <a:bodyPr anchor="ctr">
            <a:normAutofit/>
          </a:bodyPr>
          <a:lstStyle>
            <a:lvl1pPr marL="0" indent="0">
              <a:buNone/>
              <a:defRPr sz="5400" b="1" baseline="0">
                <a:solidFill>
                  <a:schemeClr val="bg1"/>
                </a:solidFill>
                <a:latin typeface="Basic Sans Bold It"/>
              </a:defRPr>
            </a:lvl1pPr>
          </a:lstStyle>
          <a:p>
            <a:pPr lvl="0"/>
            <a:r>
              <a:rPr lang="en-US"/>
              <a:t>Headline goes here</a:t>
            </a:r>
          </a:p>
        </p:txBody>
      </p:sp>
    </p:spTree>
    <p:extLst>
      <p:ext uri="{BB962C8B-B14F-4D97-AF65-F5344CB8AC3E}">
        <p14:creationId xmlns:p14="http://schemas.microsoft.com/office/powerpoint/2010/main" val="4094226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C5CD08-8584-9B4D-8A21-BA1F622CF1FF}"/>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0" name="Straight Connector 9">
            <a:extLst>
              <a:ext uri="{FF2B5EF4-FFF2-40B4-BE49-F238E27FC236}">
                <a16:creationId xmlns:a16="http://schemas.microsoft.com/office/drawing/2014/main" id="{4621D2D2-76B7-644A-8BAF-198F539C40A9}"/>
              </a:ext>
            </a:extLst>
          </p:cNvPr>
          <p:cNvCxnSpPr>
            <a:cxnSpLocks/>
          </p:cNvCxnSpPr>
          <p:nvPr userDrawn="1"/>
        </p:nvCxnSpPr>
        <p:spPr>
          <a:xfrm flipV="1">
            <a:off x="1016181" y="2478707"/>
            <a:ext cx="0" cy="1683389"/>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type="body" sz="quarter" idx="13" hasCustomPrompt="1"/>
          </p:nvPr>
        </p:nvSpPr>
        <p:spPr>
          <a:xfrm>
            <a:off x="1267996" y="2408085"/>
            <a:ext cx="7898080" cy="598443"/>
          </a:xfrm>
        </p:spPr>
        <p:txBody>
          <a:bodyPr anchor="ctr">
            <a:normAutofit/>
          </a:bodyPr>
          <a:lstStyle>
            <a:lvl1pPr marL="0" indent="0">
              <a:buNone/>
              <a:defRPr sz="3600" b="1" baseline="0">
                <a:solidFill>
                  <a:schemeClr val="bg1"/>
                </a:solidFill>
                <a:latin typeface="Basic Sans Light It"/>
              </a:defRPr>
            </a:lvl1pPr>
          </a:lstStyle>
          <a:p>
            <a:pPr lvl="0"/>
            <a:r>
              <a:rPr lang="en-US"/>
              <a:t>Thank You</a:t>
            </a:r>
          </a:p>
        </p:txBody>
      </p:sp>
      <p:sp>
        <p:nvSpPr>
          <p:cNvPr id="14" name="Text Placeholder 2"/>
          <p:cNvSpPr>
            <a:spLocks noGrp="1"/>
          </p:cNvSpPr>
          <p:nvPr>
            <p:ph type="body" sz="quarter" idx="14" hasCustomPrompt="1"/>
          </p:nvPr>
        </p:nvSpPr>
        <p:spPr>
          <a:xfrm>
            <a:off x="1267996" y="3213930"/>
            <a:ext cx="7898080" cy="430139"/>
          </a:xfrm>
        </p:spPr>
        <p:txBody>
          <a:bodyPr anchor="ctr">
            <a:normAutofit/>
          </a:bodyPr>
          <a:lstStyle>
            <a:lvl1pPr marL="0" indent="0">
              <a:buNone/>
              <a:defRPr sz="2400" b="0" baseline="0">
                <a:solidFill>
                  <a:srgbClr val="92D050"/>
                </a:solidFill>
                <a:latin typeface="Basic Sans"/>
              </a:defRPr>
            </a:lvl1pPr>
          </a:lstStyle>
          <a:p>
            <a:pPr lvl="0"/>
            <a:r>
              <a:rPr lang="en-US"/>
              <a:t>Name</a:t>
            </a:r>
          </a:p>
        </p:txBody>
      </p:sp>
      <p:sp>
        <p:nvSpPr>
          <p:cNvPr id="16" name="Text Placeholder 2"/>
          <p:cNvSpPr>
            <a:spLocks noGrp="1"/>
          </p:cNvSpPr>
          <p:nvPr>
            <p:ph type="body" sz="quarter" idx="15" hasCustomPrompt="1"/>
          </p:nvPr>
        </p:nvSpPr>
        <p:spPr>
          <a:xfrm>
            <a:off x="1267996" y="3647471"/>
            <a:ext cx="7898080" cy="430139"/>
          </a:xfrm>
        </p:spPr>
        <p:txBody>
          <a:bodyPr anchor="ctr">
            <a:normAutofit/>
          </a:bodyPr>
          <a:lstStyle>
            <a:lvl1pPr marL="0" indent="0">
              <a:buNone/>
              <a:defRPr sz="1600" b="0" baseline="0">
                <a:solidFill>
                  <a:schemeClr val="bg1"/>
                </a:solidFill>
                <a:latin typeface="Basic Sans Light"/>
              </a:defRPr>
            </a:lvl1pPr>
          </a:lstStyle>
          <a:p>
            <a:pPr lvl="0"/>
            <a:r>
              <a:rPr lang="en-US"/>
              <a:t>Position – The Institute of Internal Auditors</a:t>
            </a:r>
          </a:p>
        </p:txBody>
      </p:sp>
      <p:sp>
        <p:nvSpPr>
          <p:cNvPr id="17" name="Text Placeholder 2"/>
          <p:cNvSpPr>
            <a:spLocks noGrp="1"/>
          </p:cNvSpPr>
          <p:nvPr>
            <p:ph type="body" sz="quarter" idx="16" hasCustomPrompt="1"/>
          </p:nvPr>
        </p:nvSpPr>
        <p:spPr>
          <a:xfrm>
            <a:off x="1267996" y="4086417"/>
            <a:ext cx="7898080" cy="430139"/>
          </a:xfrm>
        </p:spPr>
        <p:txBody>
          <a:bodyPr anchor="ctr">
            <a:normAutofit/>
          </a:bodyPr>
          <a:lstStyle>
            <a:lvl1pPr marL="0" indent="0">
              <a:buNone/>
              <a:defRPr sz="1300" b="0" baseline="0">
                <a:solidFill>
                  <a:schemeClr val="bg1"/>
                </a:solidFill>
                <a:latin typeface="Basic Sans Light"/>
              </a:defRPr>
            </a:lvl1pPr>
          </a:lstStyle>
          <a:p>
            <a:pPr lvl="0"/>
            <a:r>
              <a:rPr lang="en-US"/>
              <a:t>Name@theiia.org </a:t>
            </a:r>
          </a:p>
        </p:txBody>
      </p:sp>
    </p:spTree>
    <p:extLst>
      <p:ext uri="{BB962C8B-B14F-4D97-AF65-F5344CB8AC3E}">
        <p14:creationId xmlns:p14="http://schemas.microsoft.com/office/powerpoint/2010/main" val="240215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6C7A2-DC5A-B14F-873A-CF58C870E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4315B-07FC-4D48-B66F-BD696A8E4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E6444-EF9D-1A43-AFE7-5C2E6E1289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C6908-3E76-5C44-A4F5-4405962B01CB}" type="datetimeFigureOut">
              <a:rPr lang="en-US" smtClean="0"/>
              <a:t>5/13/2024</a:t>
            </a:fld>
            <a:endParaRPr lang="en-US"/>
          </a:p>
        </p:txBody>
      </p:sp>
      <p:sp>
        <p:nvSpPr>
          <p:cNvPr id="5" name="Footer Placeholder 4">
            <a:extLst>
              <a:ext uri="{FF2B5EF4-FFF2-40B4-BE49-F238E27FC236}">
                <a16:creationId xmlns:a16="http://schemas.microsoft.com/office/drawing/2014/main" id="{CC8DB107-7B17-F046-81DA-7F7CB8A39C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D922AC-7EE3-B449-B17C-FF855963B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F309F-7667-5144-816C-71BAC9DBCAD9}" type="slidenum">
              <a:rPr lang="en-US" smtClean="0"/>
              <a:t>‹#›</a:t>
            </a:fld>
            <a:endParaRPr lang="en-US"/>
          </a:p>
        </p:txBody>
      </p:sp>
    </p:spTree>
    <p:extLst>
      <p:ext uri="{BB962C8B-B14F-4D97-AF65-F5344CB8AC3E}">
        <p14:creationId xmlns:p14="http://schemas.microsoft.com/office/powerpoint/2010/main" val="1094482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5.xml"/><Relationship Id="rId7" Type="http://schemas.openxmlformats.org/officeDocument/2006/relationships/image" Target="../media/image43.jpe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74EB3F-9B1C-4F1D-836D-9DF6F5357698}"/>
              </a:ext>
            </a:extLst>
          </p:cNvPr>
          <p:cNvSpPr/>
          <p:nvPr/>
        </p:nvSpPr>
        <p:spPr>
          <a:xfrm>
            <a:off x="753979" y="5333678"/>
            <a:ext cx="3096126" cy="810770"/>
          </a:xfrm>
          <a:prstGeom prst="rect">
            <a:avLst/>
          </a:prstGeom>
          <a:solidFill>
            <a:srgbClr val="006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4024188" y="319587"/>
            <a:ext cx="7539288" cy="1325563"/>
          </a:xfrm>
        </p:spPr>
        <p:txBody>
          <a:bodyPr/>
          <a:lstStyle/>
          <a:p>
            <a:r>
              <a:rPr lang="en-US" dirty="0"/>
              <a:t>IIA Annual Report</a:t>
            </a:r>
          </a:p>
        </p:txBody>
      </p:sp>
      <p:sp>
        <p:nvSpPr>
          <p:cNvPr id="9" name="Text Placeholder 8"/>
          <p:cNvSpPr>
            <a:spLocks noGrp="1"/>
          </p:cNvSpPr>
          <p:nvPr>
            <p:ph type="body" sz="quarter" idx="11"/>
          </p:nvPr>
        </p:nvSpPr>
        <p:spPr>
          <a:xfrm>
            <a:off x="4894771" y="1827002"/>
            <a:ext cx="6671119" cy="580637"/>
          </a:xfrm>
        </p:spPr>
        <p:txBody>
          <a:bodyPr vert="horz" lIns="91440" tIns="45720" rIns="91440" bIns="45720" rtlCol="0" anchor="t">
            <a:noAutofit/>
          </a:bodyPr>
          <a:lstStyle/>
          <a:p>
            <a:pPr algn="r"/>
            <a:r>
              <a:rPr lang="en-US" sz="3200" b="1">
                <a:solidFill>
                  <a:schemeClr val="accent6"/>
                </a:solidFill>
              </a:rPr>
              <a:t>Chattanooga Area Chapter</a:t>
            </a:r>
          </a:p>
        </p:txBody>
      </p:sp>
      <p:pic>
        <p:nvPicPr>
          <p:cNvPr id="5" name="Picture 4" descr="Text&#10;&#10;Description automatically generated with medium confidence">
            <a:extLst>
              <a:ext uri="{FF2B5EF4-FFF2-40B4-BE49-F238E27FC236}">
                <a16:creationId xmlns:a16="http://schemas.microsoft.com/office/drawing/2014/main" id="{929BD644-A49A-4817-9ECF-402961119306}"/>
              </a:ext>
            </a:extLst>
          </p:cNvPr>
          <p:cNvPicPr>
            <a:picLocks noChangeAspect="1"/>
          </p:cNvPicPr>
          <p:nvPr/>
        </p:nvPicPr>
        <p:blipFill>
          <a:blip r:embed="rId2"/>
          <a:stretch>
            <a:fillRect/>
          </a:stretch>
        </p:blipFill>
        <p:spPr>
          <a:xfrm>
            <a:off x="948003" y="5313769"/>
            <a:ext cx="2846838" cy="810770"/>
          </a:xfrm>
          <a:prstGeom prst="rect">
            <a:avLst/>
          </a:prstGeom>
        </p:spPr>
      </p:pic>
      <p:pic>
        <p:nvPicPr>
          <p:cNvPr id="3" name="Picture 2" descr="A bridge over a river&#10;&#10;Description automatically generated with medium confidence">
            <a:extLst>
              <a:ext uri="{FF2B5EF4-FFF2-40B4-BE49-F238E27FC236}">
                <a16:creationId xmlns:a16="http://schemas.microsoft.com/office/drawing/2014/main" id="{B1F270FF-D910-4D13-968C-43DD2E56F0B1}"/>
              </a:ext>
            </a:extLst>
          </p:cNvPr>
          <p:cNvPicPr>
            <a:picLocks noChangeAspect="1"/>
          </p:cNvPicPr>
          <p:nvPr/>
        </p:nvPicPr>
        <p:blipFill>
          <a:blip r:embed="rId3"/>
          <a:stretch>
            <a:fillRect/>
          </a:stretch>
        </p:blipFill>
        <p:spPr>
          <a:xfrm>
            <a:off x="6096000" y="2533118"/>
            <a:ext cx="5506058" cy="3097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 Placeholder 8">
            <a:extLst>
              <a:ext uri="{FF2B5EF4-FFF2-40B4-BE49-F238E27FC236}">
                <a16:creationId xmlns:a16="http://schemas.microsoft.com/office/drawing/2014/main" id="{2A08BBCC-E8E8-4748-9A51-7A570E4146B4}"/>
              </a:ext>
            </a:extLst>
          </p:cNvPr>
          <p:cNvSpPr txBox="1">
            <a:spLocks/>
          </p:cNvSpPr>
          <p:nvPr/>
        </p:nvSpPr>
        <p:spPr>
          <a:xfrm>
            <a:off x="8242287" y="5987202"/>
            <a:ext cx="3333248" cy="36935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lumMod val="75000"/>
                  </a:schemeClr>
                </a:solidFill>
                <a:latin typeface="Basic Sans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solidFill>
                  <a:schemeClr val="bg1"/>
                </a:solidFill>
              </a:rPr>
              <a:t>June 2023 – May 2024</a:t>
            </a:r>
          </a:p>
        </p:txBody>
      </p:sp>
    </p:spTree>
    <p:extLst>
      <p:ext uri="{BB962C8B-B14F-4D97-AF65-F5344CB8AC3E}">
        <p14:creationId xmlns:p14="http://schemas.microsoft.com/office/powerpoint/2010/main" val="4170839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697328-68C8-41D5-8497-3E0943CFB756}"/>
              </a:ext>
            </a:extLst>
          </p:cNvPr>
          <p:cNvSpPr>
            <a:spLocks noGrp="1"/>
          </p:cNvSpPr>
          <p:nvPr>
            <p:ph type="body" sz="quarter" idx="13"/>
          </p:nvPr>
        </p:nvSpPr>
        <p:spPr/>
        <p:txBody>
          <a:bodyPr/>
          <a:lstStyle/>
          <a:p>
            <a:r>
              <a:rPr lang="en-US"/>
              <a:t>Chapter Officers</a:t>
            </a:r>
          </a:p>
        </p:txBody>
      </p:sp>
      <p:graphicFrame>
        <p:nvGraphicFramePr>
          <p:cNvPr id="4" name="Content Placeholder 6">
            <a:extLst>
              <a:ext uri="{FF2B5EF4-FFF2-40B4-BE49-F238E27FC236}">
                <a16:creationId xmlns:a16="http://schemas.microsoft.com/office/drawing/2014/main" id="{6F0052A3-4656-4DF2-ACFB-CB052AF8395C}"/>
              </a:ext>
            </a:extLst>
          </p:cNvPr>
          <p:cNvGraphicFramePr>
            <a:graphicFrameLocks/>
          </p:cNvGraphicFramePr>
          <p:nvPr>
            <p:extLst>
              <p:ext uri="{D42A27DB-BD31-4B8C-83A1-F6EECF244321}">
                <p14:modId xmlns:p14="http://schemas.microsoft.com/office/powerpoint/2010/main" val="3105174715"/>
              </p:ext>
            </p:extLst>
          </p:nvPr>
        </p:nvGraphicFramePr>
        <p:xfrm>
          <a:off x="519113" y="1473524"/>
          <a:ext cx="11136967"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1" descr="A picture containing human face, clothing, person, portrait&#10;&#10;Description automatically generated">
            <a:extLst>
              <a:ext uri="{FF2B5EF4-FFF2-40B4-BE49-F238E27FC236}">
                <a16:creationId xmlns:a16="http://schemas.microsoft.com/office/drawing/2014/main" id="{48493C91-DC3E-0F9E-5DBE-D117E39547F3}"/>
              </a:ext>
            </a:extLst>
          </p:cNvPr>
          <p:cNvPicPr>
            <a:picLocks noChangeAspect="1"/>
          </p:cNvPicPr>
          <p:nvPr/>
        </p:nvPicPr>
        <p:blipFill rotWithShape="1">
          <a:blip r:embed="rId7"/>
          <a:srcRect l="6569" t="24110" r="15572" b="32039"/>
          <a:stretch/>
        </p:blipFill>
        <p:spPr>
          <a:xfrm>
            <a:off x="9523111" y="2511452"/>
            <a:ext cx="2018167" cy="1704962"/>
          </a:xfrm>
          <a:prstGeom prst="rect">
            <a:avLst/>
          </a:prstGeom>
        </p:spPr>
      </p:pic>
      <p:pic>
        <p:nvPicPr>
          <p:cNvPr id="5" name="Picture 4">
            <a:extLst>
              <a:ext uri="{FF2B5EF4-FFF2-40B4-BE49-F238E27FC236}">
                <a16:creationId xmlns:a16="http://schemas.microsoft.com/office/drawing/2014/main" id="{AC2EE09D-B41E-6BF3-B922-AC5D72D77768}"/>
              </a:ext>
            </a:extLst>
          </p:cNvPr>
          <p:cNvPicPr>
            <a:picLocks noChangeAspect="1"/>
          </p:cNvPicPr>
          <p:nvPr/>
        </p:nvPicPr>
        <p:blipFill rotWithShape="1">
          <a:blip r:embed="rId8"/>
          <a:srcRect t="5351"/>
          <a:stretch/>
        </p:blipFill>
        <p:spPr>
          <a:xfrm>
            <a:off x="6610166" y="2522862"/>
            <a:ext cx="2018168" cy="1926660"/>
          </a:xfrm>
          <a:prstGeom prst="rect">
            <a:avLst/>
          </a:prstGeom>
        </p:spPr>
      </p:pic>
    </p:spTree>
    <p:extLst>
      <p:ext uri="{BB962C8B-B14F-4D97-AF65-F5344CB8AC3E}">
        <p14:creationId xmlns:p14="http://schemas.microsoft.com/office/powerpoint/2010/main" val="2134654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4F9A99-3073-4F26-8472-549DD8C4CFCF}"/>
              </a:ext>
            </a:extLst>
          </p:cNvPr>
          <p:cNvSpPr>
            <a:spLocks noGrp="1"/>
          </p:cNvSpPr>
          <p:nvPr>
            <p:ph type="body" sz="quarter" idx="13"/>
          </p:nvPr>
        </p:nvSpPr>
        <p:spPr>
          <a:xfrm>
            <a:off x="195106" y="359681"/>
            <a:ext cx="11147363" cy="1049338"/>
          </a:xfrm>
        </p:spPr>
        <p:txBody>
          <a:bodyPr>
            <a:normAutofit/>
          </a:bodyPr>
          <a:lstStyle/>
          <a:p>
            <a:r>
              <a:rPr lang="en-US"/>
              <a:t>Board of Governors &amp; </a:t>
            </a:r>
            <a:r>
              <a:rPr lang="en-US">
                <a:solidFill>
                  <a:srgbClr val="8DC73F"/>
                </a:solidFill>
              </a:rPr>
              <a:t>Audit Committee</a:t>
            </a:r>
          </a:p>
        </p:txBody>
      </p:sp>
      <p:graphicFrame>
        <p:nvGraphicFramePr>
          <p:cNvPr id="4" name="Content Placeholder 6">
            <a:extLst>
              <a:ext uri="{FF2B5EF4-FFF2-40B4-BE49-F238E27FC236}">
                <a16:creationId xmlns:a16="http://schemas.microsoft.com/office/drawing/2014/main" id="{FC7FC2C6-86AE-4D13-A935-666CE69069DB}"/>
              </a:ext>
            </a:extLst>
          </p:cNvPr>
          <p:cNvGraphicFramePr>
            <a:graphicFrameLocks/>
          </p:cNvGraphicFramePr>
          <p:nvPr>
            <p:extLst>
              <p:ext uri="{D42A27DB-BD31-4B8C-83A1-F6EECF244321}">
                <p14:modId xmlns:p14="http://schemas.microsoft.com/office/powerpoint/2010/main" val="2175831610"/>
              </p:ext>
            </p:extLst>
          </p:nvPr>
        </p:nvGraphicFramePr>
        <p:xfrm>
          <a:off x="2146960" y="1407141"/>
          <a:ext cx="7898080" cy="4453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794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8AB4160-5E1E-4DCF-A8E0-90D46A6CA777}"/>
              </a:ext>
            </a:extLst>
          </p:cNvPr>
          <p:cNvSpPr>
            <a:spLocks noGrp="1"/>
          </p:cNvSpPr>
          <p:nvPr>
            <p:ph type="body" sz="quarter" idx="13"/>
          </p:nvPr>
        </p:nvSpPr>
        <p:spPr>
          <a:xfrm>
            <a:off x="2863161" y="5174867"/>
            <a:ext cx="2637724" cy="751035"/>
          </a:xfrm>
        </p:spPr>
        <p:txBody>
          <a:bodyPr>
            <a:normAutofit fontScale="92500"/>
          </a:bodyPr>
          <a:lstStyle/>
          <a:p>
            <a:r>
              <a:rPr lang="en-US"/>
              <a:t>Thank you!</a:t>
            </a:r>
          </a:p>
        </p:txBody>
      </p:sp>
      <p:sp>
        <p:nvSpPr>
          <p:cNvPr id="9" name="Text Placeholder 8">
            <a:extLst>
              <a:ext uri="{FF2B5EF4-FFF2-40B4-BE49-F238E27FC236}">
                <a16:creationId xmlns:a16="http://schemas.microsoft.com/office/drawing/2014/main" id="{F5E4D2D1-C031-4638-8887-B254AB8A3DFE}"/>
              </a:ext>
            </a:extLst>
          </p:cNvPr>
          <p:cNvSpPr>
            <a:spLocks noGrp="1"/>
          </p:cNvSpPr>
          <p:nvPr>
            <p:ph type="body" sz="quarter" idx="15"/>
          </p:nvPr>
        </p:nvSpPr>
        <p:spPr>
          <a:xfrm>
            <a:off x="79871" y="4230255"/>
            <a:ext cx="2566978" cy="1581090"/>
          </a:xfrm>
        </p:spPr>
        <p:txBody>
          <a:bodyPr/>
          <a:lstStyle/>
          <a:p>
            <a:r>
              <a:rPr lang="en-US" b="1" dirty="0">
                <a:solidFill>
                  <a:schemeClr val="bg1"/>
                </a:solidFill>
              </a:rPr>
              <a:t>Thank you </a:t>
            </a:r>
            <a:r>
              <a:rPr lang="en-US" dirty="0">
                <a:solidFill>
                  <a:schemeClr val="bg1"/>
                </a:solidFill>
              </a:rPr>
              <a:t>to all of our members, officers, board members and volunteers for making 2023-2024 a successful year for the Chattanooga Chapter!</a:t>
            </a:r>
          </a:p>
          <a:p>
            <a:endParaRPr lang="en-US" dirty="0">
              <a:solidFill>
                <a:schemeClr val="tx1"/>
              </a:solidFill>
            </a:endParaRPr>
          </a:p>
        </p:txBody>
      </p:sp>
      <p:sp>
        <p:nvSpPr>
          <p:cNvPr id="16" name="TextBox 15">
            <a:extLst>
              <a:ext uri="{FF2B5EF4-FFF2-40B4-BE49-F238E27FC236}">
                <a16:creationId xmlns:a16="http://schemas.microsoft.com/office/drawing/2014/main" id="{55FD758B-CC0C-4386-BC0F-9597BCFD457C}"/>
              </a:ext>
            </a:extLst>
          </p:cNvPr>
          <p:cNvSpPr txBox="1"/>
          <p:nvPr/>
        </p:nvSpPr>
        <p:spPr>
          <a:xfrm>
            <a:off x="7305218" y="6062436"/>
            <a:ext cx="3129092" cy="276999"/>
          </a:xfrm>
          <a:prstGeom prst="rect">
            <a:avLst/>
          </a:prstGeom>
          <a:noFill/>
        </p:spPr>
        <p:txBody>
          <a:bodyPr wrap="square" rtlCol="0">
            <a:spAutoFit/>
          </a:bodyPr>
          <a:lstStyle/>
          <a:p>
            <a:r>
              <a:rPr lang="en-US" sz="1200" dirty="0"/>
              <a:t>Chapter177@iiachaptercommunications.org</a:t>
            </a:r>
          </a:p>
        </p:txBody>
      </p:sp>
      <p:sp>
        <p:nvSpPr>
          <p:cNvPr id="17" name="TextBox 16">
            <a:extLst>
              <a:ext uri="{FF2B5EF4-FFF2-40B4-BE49-F238E27FC236}">
                <a16:creationId xmlns:a16="http://schemas.microsoft.com/office/drawing/2014/main" id="{181125B3-51A7-4CE4-931C-1EB0B472D548}"/>
              </a:ext>
            </a:extLst>
          </p:cNvPr>
          <p:cNvSpPr txBox="1"/>
          <p:nvPr/>
        </p:nvSpPr>
        <p:spPr>
          <a:xfrm>
            <a:off x="7305218" y="6565018"/>
            <a:ext cx="6444072" cy="276999"/>
          </a:xfrm>
          <a:prstGeom prst="rect">
            <a:avLst/>
          </a:prstGeom>
          <a:noFill/>
        </p:spPr>
        <p:txBody>
          <a:bodyPr wrap="square" rtlCol="0">
            <a:spAutoFit/>
          </a:bodyPr>
          <a:lstStyle/>
          <a:p>
            <a:r>
              <a:rPr lang="en-US" sz="1200"/>
              <a:t>https://www.theiia.org/en/chapters/united-states/tennessee/chattanooga/</a:t>
            </a:r>
          </a:p>
        </p:txBody>
      </p:sp>
      <p:pic>
        <p:nvPicPr>
          <p:cNvPr id="2" name="Picture 1">
            <a:extLst>
              <a:ext uri="{FF2B5EF4-FFF2-40B4-BE49-F238E27FC236}">
                <a16:creationId xmlns:a16="http://schemas.microsoft.com/office/drawing/2014/main" id="{2DAE6E6F-7ABA-4EE9-8E5A-C447AFF22530}"/>
              </a:ext>
            </a:extLst>
          </p:cNvPr>
          <p:cNvPicPr>
            <a:picLocks noChangeAspect="1"/>
          </p:cNvPicPr>
          <p:nvPr/>
        </p:nvPicPr>
        <p:blipFill>
          <a:blip r:embed="rId2"/>
          <a:srcRect t="12280" b="12280"/>
          <a:stretch/>
        </p:blipFill>
        <p:spPr>
          <a:xfrm>
            <a:off x="3300067" y="-1"/>
            <a:ext cx="8904865" cy="5038335"/>
          </a:xfrm>
          <a:prstGeom prst="rect">
            <a:avLst/>
          </a:prstGeom>
        </p:spPr>
      </p:pic>
      <p:pic>
        <p:nvPicPr>
          <p:cNvPr id="2050" name="Picture 2" descr="Email Round icon PNG and SVG Free Download">
            <a:extLst>
              <a:ext uri="{FF2B5EF4-FFF2-40B4-BE49-F238E27FC236}">
                <a16:creationId xmlns:a16="http://schemas.microsoft.com/office/drawing/2014/main" id="{9C8DB9C4-37B1-EFC1-5A65-005BEF97A9EE}"/>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86247" y="6106108"/>
            <a:ext cx="182880" cy="182880"/>
          </a:xfrm>
          <a:prstGeom prst="rect">
            <a:avLst/>
          </a:prstGeom>
          <a:solidFill>
            <a:schemeClr val="bg1"/>
          </a:solidFill>
          <a:ln>
            <a:solidFill>
              <a:schemeClr val="lt1">
                <a:hueOff val="0"/>
                <a:satOff val="0"/>
                <a:lumOff val="0"/>
              </a:schemeClr>
            </a:solidFill>
          </a:ln>
        </p:spPr>
      </p:pic>
      <p:pic>
        <p:nvPicPr>
          <p:cNvPr id="2052" name="Picture 4">
            <a:extLst>
              <a:ext uri="{FF2B5EF4-FFF2-40B4-BE49-F238E27FC236}">
                <a16:creationId xmlns:a16="http://schemas.microsoft.com/office/drawing/2014/main" id="{837C8D9A-09C7-3CDE-1D30-2F1F4CE73E85}"/>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86247" y="6612077"/>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ite Linkedin Icon Transparent Background #408948 - Free Icons Library">
            <a:extLst>
              <a:ext uri="{FF2B5EF4-FFF2-40B4-BE49-F238E27FC236}">
                <a16:creationId xmlns:a16="http://schemas.microsoft.com/office/drawing/2014/main" id="{8422BB26-E3CC-8B02-4FA4-E66555FCEA6E}"/>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86247" y="6356448"/>
            <a:ext cx="182880" cy="182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F242C4-4BE7-4FC9-8E29-490DE62D85E2}"/>
              </a:ext>
            </a:extLst>
          </p:cNvPr>
          <p:cNvSpPr txBox="1"/>
          <p:nvPr/>
        </p:nvSpPr>
        <p:spPr>
          <a:xfrm>
            <a:off x="7305218" y="6309389"/>
            <a:ext cx="6444072" cy="276999"/>
          </a:xfrm>
          <a:prstGeom prst="rect">
            <a:avLst/>
          </a:prstGeom>
          <a:noFill/>
        </p:spPr>
        <p:txBody>
          <a:bodyPr wrap="square" rtlCol="0">
            <a:spAutoFit/>
          </a:bodyPr>
          <a:lstStyle/>
          <a:p>
            <a:r>
              <a:rPr lang="en-US" sz="1200"/>
              <a:t>https://www.linkedin.com/company/iia-chattanooga</a:t>
            </a:r>
          </a:p>
        </p:txBody>
      </p:sp>
    </p:spTree>
    <p:extLst>
      <p:ext uri="{BB962C8B-B14F-4D97-AF65-F5344CB8AC3E}">
        <p14:creationId xmlns:p14="http://schemas.microsoft.com/office/powerpoint/2010/main" val="205854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Table of Contents</a:t>
            </a:r>
          </a:p>
        </p:txBody>
      </p:sp>
      <p:graphicFrame>
        <p:nvGraphicFramePr>
          <p:cNvPr id="5" name="Table 4">
            <a:extLst>
              <a:ext uri="{FF2B5EF4-FFF2-40B4-BE49-F238E27FC236}">
                <a16:creationId xmlns:a16="http://schemas.microsoft.com/office/drawing/2014/main" id="{4A5E17F4-4C6D-B864-8D2F-4ECD02E44FA2}"/>
              </a:ext>
            </a:extLst>
          </p:cNvPr>
          <p:cNvGraphicFramePr>
            <a:graphicFrameLocks noGrp="1"/>
          </p:cNvGraphicFramePr>
          <p:nvPr>
            <p:extLst>
              <p:ext uri="{D42A27DB-BD31-4B8C-83A1-F6EECF244321}">
                <p14:modId xmlns:p14="http://schemas.microsoft.com/office/powerpoint/2010/main" val="15904762"/>
              </p:ext>
            </p:extLst>
          </p:nvPr>
        </p:nvGraphicFramePr>
        <p:xfrm>
          <a:off x="808823" y="1588124"/>
          <a:ext cx="9165688" cy="4267390"/>
        </p:xfrm>
        <a:graphic>
          <a:graphicData uri="http://schemas.openxmlformats.org/drawingml/2006/table">
            <a:tbl>
              <a:tblPr firstRow="1" bandRow="1">
                <a:tableStyleId>{327F97BB-C833-4FB7-BDE5-3F7075034690}</a:tableStyleId>
              </a:tblPr>
              <a:tblGrid>
                <a:gridCol w="6447654">
                  <a:extLst>
                    <a:ext uri="{9D8B030D-6E8A-4147-A177-3AD203B41FA5}">
                      <a16:colId xmlns:a16="http://schemas.microsoft.com/office/drawing/2014/main" val="2872694096"/>
                    </a:ext>
                  </a:extLst>
                </a:gridCol>
                <a:gridCol w="2718034">
                  <a:extLst>
                    <a:ext uri="{9D8B030D-6E8A-4147-A177-3AD203B41FA5}">
                      <a16:colId xmlns:a16="http://schemas.microsoft.com/office/drawing/2014/main" val="618716871"/>
                    </a:ext>
                  </a:extLst>
                </a:gridCol>
              </a:tblGrid>
              <a:tr h="354614">
                <a:tc>
                  <a:txBody>
                    <a:bodyPr/>
                    <a:lstStyle/>
                    <a:p>
                      <a:pPr marL="0" algn="ctr" rtl="0" eaLnBrk="1" latinLnBrk="0" hangingPunct="1">
                        <a:spcBef>
                          <a:spcPts val="0"/>
                        </a:spcBef>
                        <a:spcAft>
                          <a:spcPts val="0"/>
                        </a:spcAft>
                      </a:pPr>
                      <a:r>
                        <a:rPr lang="en-US" sz="1600">
                          <a:effectLst/>
                          <a:latin typeface="Basic Sans Bold"/>
                        </a:rPr>
                        <a:t>TITLE</a:t>
                      </a:r>
                    </a:p>
                  </a:txBody>
                  <a:tcPr marL="0" marR="0" marT="0" marB="0" anchor="ctr"/>
                </a:tc>
                <a:tc>
                  <a:txBody>
                    <a:bodyPr/>
                    <a:lstStyle/>
                    <a:p>
                      <a:pPr marL="0" algn="ctr" rtl="0" eaLnBrk="1" latinLnBrk="0" hangingPunct="1">
                        <a:spcBef>
                          <a:spcPts val="0"/>
                        </a:spcBef>
                        <a:spcAft>
                          <a:spcPts val="0"/>
                        </a:spcAft>
                      </a:pPr>
                      <a:r>
                        <a:rPr lang="en-US" sz="1600">
                          <a:effectLst/>
                          <a:latin typeface="Basic Sans Bold"/>
                        </a:rPr>
                        <a:t>PAGE NUMBER </a:t>
                      </a:r>
                    </a:p>
                  </a:txBody>
                  <a:tcPr marL="0" marR="0" marT="0" marB="0" anchor="ctr"/>
                </a:tc>
                <a:extLst>
                  <a:ext uri="{0D108BD9-81ED-4DB2-BD59-A6C34878D82A}">
                    <a16:rowId xmlns:a16="http://schemas.microsoft.com/office/drawing/2014/main" val="1816013132"/>
                  </a:ext>
                </a:extLst>
              </a:tr>
              <a:tr h="360625">
                <a:tc>
                  <a:txBody>
                    <a:bodyPr/>
                    <a:lstStyle/>
                    <a:p>
                      <a:pPr marL="457200" lvl="1" algn="l" rtl="0" latinLnBrk="0">
                        <a:spcBef>
                          <a:spcPts val="0"/>
                        </a:spcBef>
                        <a:spcAft>
                          <a:spcPts val="0"/>
                        </a:spcAft>
                      </a:pPr>
                      <a:r>
                        <a:rPr lang="en-US" sz="1600">
                          <a:effectLst/>
                          <a:latin typeface="Basic Sans Bold"/>
                        </a:rPr>
                        <a:t>President’s Message</a:t>
                      </a:r>
                    </a:p>
                  </a:txBody>
                  <a:tcPr marL="0" marR="0" marT="0" marB="0" anchor="ctr"/>
                </a:tc>
                <a:tc>
                  <a:txBody>
                    <a:bodyPr/>
                    <a:lstStyle/>
                    <a:p>
                      <a:pPr marL="0" algn="ctr" rtl="0" eaLnBrk="1" latinLnBrk="0" hangingPunct="1">
                        <a:spcBef>
                          <a:spcPts val="0"/>
                        </a:spcBef>
                        <a:spcAft>
                          <a:spcPts val="0"/>
                        </a:spcAft>
                      </a:pPr>
                      <a:r>
                        <a:rPr lang="en-US" sz="1600">
                          <a:effectLst/>
                          <a:latin typeface="Basic Sans Bold"/>
                        </a:rPr>
                        <a:t>3</a:t>
                      </a:r>
                    </a:p>
                  </a:txBody>
                  <a:tcPr marL="0" marR="0" marT="0" marB="0" anchor="ctr"/>
                </a:tc>
                <a:extLst>
                  <a:ext uri="{0D108BD9-81ED-4DB2-BD59-A6C34878D82A}">
                    <a16:rowId xmlns:a16="http://schemas.microsoft.com/office/drawing/2014/main" val="3157655266"/>
                  </a:ext>
                </a:extLst>
              </a:tr>
              <a:tr h="354614">
                <a:tc>
                  <a:txBody>
                    <a:bodyPr/>
                    <a:lstStyle/>
                    <a:p>
                      <a:pPr marL="457200" lvl="1" algn="l" rtl="0" latinLnBrk="0">
                        <a:spcBef>
                          <a:spcPts val="0"/>
                        </a:spcBef>
                        <a:spcAft>
                          <a:spcPts val="0"/>
                        </a:spcAft>
                      </a:pPr>
                      <a:r>
                        <a:rPr lang="en-US" sz="1600">
                          <a:effectLst/>
                          <a:latin typeface="Basic Sans Bold"/>
                        </a:rPr>
                        <a:t>Chapter Membership</a:t>
                      </a:r>
                    </a:p>
                  </a:txBody>
                  <a:tcPr marL="0" marR="0" marT="0" marB="0" anchor="ctr"/>
                </a:tc>
                <a:tc>
                  <a:txBody>
                    <a:bodyPr/>
                    <a:lstStyle/>
                    <a:p>
                      <a:pPr marL="0" algn="ctr" rtl="0" eaLnBrk="1" latinLnBrk="0" hangingPunct="1">
                        <a:spcBef>
                          <a:spcPts val="0"/>
                        </a:spcBef>
                        <a:spcAft>
                          <a:spcPts val="0"/>
                        </a:spcAft>
                      </a:pPr>
                      <a:r>
                        <a:rPr lang="en-US" sz="1600">
                          <a:effectLst/>
                          <a:latin typeface="Basic Sans Bold"/>
                        </a:rPr>
                        <a:t>4</a:t>
                      </a:r>
                    </a:p>
                  </a:txBody>
                  <a:tcPr marL="0" marR="0" marT="0" marB="0" anchor="ctr"/>
                </a:tc>
                <a:extLst>
                  <a:ext uri="{0D108BD9-81ED-4DB2-BD59-A6C34878D82A}">
                    <a16:rowId xmlns:a16="http://schemas.microsoft.com/office/drawing/2014/main" val="578140139"/>
                  </a:ext>
                </a:extLst>
              </a:tr>
              <a:tr h="354614">
                <a:tc>
                  <a:txBody>
                    <a:bodyPr/>
                    <a:lstStyle/>
                    <a:p>
                      <a:pPr marL="457200" lvl="1" algn="l" rtl="0" latinLnBrk="0">
                        <a:spcBef>
                          <a:spcPts val="0"/>
                        </a:spcBef>
                        <a:spcAft>
                          <a:spcPts val="0"/>
                        </a:spcAft>
                      </a:pPr>
                      <a:r>
                        <a:rPr lang="en-US" sz="1600">
                          <a:effectLst/>
                          <a:latin typeface="Basic Sans Bold"/>
                        </a:rPr>
                        <a:t>Chapter Achievement Program</a:t>
                      </a:r>
                    </a:p>
                  </a:txBody>
                  <a:tcPr marL="0" marR="0" marT="0" marB="0" anchor="ctr"/>
                </a:tc>
                <a:tc>
                  <a:txBody>
                    <a:bodyPr/>
                    <a:lstStyle/>
                    <a:p>
                      <a:pPr marL="0" algn="ctr" rtl="0" eaLnBrk="1" latinLnBrk="0" hangingPunct="1">
                        <a:spcBef>
                          <a:spcPts val="0"/>
                        </a:spcBef>
                        <a:spcAft>
                          <a:spcPts val="0"/>
                        </a:spcAft>
                      </a:pPr>
                      <a:r>
                        <a:rPr lang="en-US" sz="1600">
                          <a:effectLst/>
                          <a:latin typeface="Basic Sans Bold"/>
                        </a:rPr>
                        <a:t>5</a:t>
                      </a:r>
                    </a:p>
                  </a:txBody>
                  <a:tcPr marL="0" marR="0" marT="0" marB="0" anchor="ctr"/>
                </a:tc>
                <a:extLst>
                  <a:ext uri="{0D108BD9-81ED-4DB2-BD59-A6C34878D82A}">
                    <a16:rowId xmlns:a16="http://schemas.microsoft.com/office/drawing/2014/main" val="3975730599"/>
                  </a:ext>
                </a:extLst>
              </a:tr>
              <a:tr h="360625">
                <a:tc>
                  <a:txBody>
                    <a:bodyPr/>
                    <a:lstStyle/>
                    <a:p>
                      <a:pPr marL="457200" marR="0" lvl="1" indent="0" algn="l" rtl="0" latinLnBrk="0">
                        <a:spcBef>
                          <a:spcPts val="0"/>
                        </a:spcBef>
                        <a:spcAft>
                          <a:spcPts val="0"/>
                        </a:spcAft>
                      </a:pPr>
                      <a:r>
                        <a:rPr lang="en-US" sz="1600">
                          <a:effectLst/>
                          <a:latin typeface="Basic Sans Bold"/>
                        </a:rPr>
                        <a:t>Academic Relations</a:t>
                      </a:r>
                    </a:p>
                  </a:txBody>
                  <a:tcPr marL="0" marR="0" marT="0" marB="0" anchor="ctr"/>
                </a:tc>
                <a:tc>
                  <a:txBody>
                    <a:bodyPr/>
                    <a:lstStyle/>
                    <a:p>
                      <a:pPr marL="0" algn="ctr" rtl="0" eaLnBrk="1" latinLnBrk="0" hangingPunct="1">
                        <a:spcBef>
                          <a:spcPts val="0"/>
                        </a:spcBef>
                        <a:spcAft>
                          <a:spcPts val="0"/>
                        </a:spcAft>
                      </a:pPr>
                      <a:r>
                        <a:rPr lang="en-IN" sz="1600" kern="1200">
                          <a:effectLst/>
                          <a:latin typeface="Basic Sans Bold"/>
                        </a:rPr>
                        <a:t>6</a:t>
                      </a:r>
                      <a:endParaRPr lang="en-IN" sz="1600">
                        <a:effectLst/>
                        <a:latin typeface="Basic Sans Bold"/>
                      </a:endParaRPr>
                    </a:p>
                  </a:txBody>
                  <a:tcPr marL="0" marR="0" marT="0" marB="0" anchor="ctr"/>
                </a:tc>
                <a:extLst>
                  <a:ext uri="{0D108BD9-81ED-4DB2-BD59-A6C34878D82A}">
                    <a16:rowId xmlns:a16="http://schemas.microsoft.com/office/drawing/2014/main" val="2760274536"/>
                  </a:ext>
                </a:extLst>
              </a:tr>
              <a:tr h="354614">
                <a:tc>
                  <a:txBody>
                    <a:bodyPr/>
                    <a:lstStyle/>
                    <a:p>
                      <a:pPr marL="457200" marR="0" lvl="1" indent="0" algn="l" rtl="0" latinLnBrk="0">
                        <a:spcBef>
                          <a:spcPts val="0"/>
                        </a:spcBef>
                        <a:spcAft>
                          <a:spcPts val="0"/>
                        </a:spcAft>
                      </a:pPr>
                      <a:r>
                        <a:rPr lang="en-US" sz="1600">
                          <a:effectLst/>
                          <a:latin typeface="Basic Sans Bold"/>
                        </a:rPr>
                        <a:t>Chapter Events</a:t>
                      </a:r>
                    </a:p>
                  </a:txBody>
                  <a:tcPr marL="0" marR="0" marT="0" marB="0" anchor="ctr"/>
                </a:tc>
                <a:tc>
                  <a:txBody>
                    <a:bodyPr/>
                    <a:lstStyle/>
                    <a:p>
                      <a:pPr marL="0" algn="ctr" rtl="0" eaLnBrk="1" latinLnBrk="0" hangingPunct="1">
                        <a:spcBef>
                          <a:spcPts val="0"/>
                        </a:spcBef>
                        <a:spcAft>
                          <a:spcPts val="0"/>
                        </a:spcAft>
                      </a:pPr>
                      <a:r>
                        <a:rPr lang="en-IN" sz="1600" kern="1200">
                          <a:effectLst/>
                          <a:latin typeface="Basic Sans Bold"/>
                        </a:rPr>
                        <a:t>7</a:t>
                      </a:r>
                      <a:endParaRPr lang="en-IN" sz="1600">
                        <a:effectLst/>
                        <a:latin typeface="Basic Sans Bold"/>
                      </a:endParaRPr>
                    </a:p>
                  </a:txBody>
                  <a:tcPr marL="0" marR="0" marT="0" marB="0" anchor="ctr"/>
                </a:tc>
                <a:extLst>
                  <a:ext uri="{0D108BD9-81ED-4DB2-BD59-A6C34878D82A}">
                    <a16:rowId xmlns:a16="http://schemas.microsoft.com/office/drawing/2014/main" val="2815045859"/>
                  </a:ext>
                </a:extLst>
              </a:tr>
              <a:tr h="354614">
                <a:tc>
                  <a:txBody>
                    <a:bodyPr/>
                    <a:lstStyle/>
                    <a:p>
                      <a:pPr marL="457200" marR="0" lvl="1" indent="0" algn="l" rtl="0" latinLnBrk="0">
                        <a:spcBef>
                          <a:spcPts val="0"/>
                        </a:spcBef>
                        <a:spcAft>
                          <a:spcPts val="0"/>
                        </a:spcAft>
                      </a:pPr>
                      <a:r>
                        <a:rPr lang="en-US" sz="1600" dirty="0">
                          <a:effectLst/>
                          <a:latin typeface="Basic Sans Bold"/>
                        </a:rPr>
                        <a:t>Mystery Fraud 2023</a:t>
                      </a:r>
                    </a:p>
                  </a:txBody>
                  <a:tcPr marL="0" marR="0" marT="0" marB="0" anchor="ctr"/>
                </a:tc>
                <a:tc>
                  <a:txBody>
                    <a:bodyPr/>
                    <a:lstStyle/>
                    <a:p>
                      <a:pPr marL="0" algn="ctr" rtl="0" eaLnBrk="1" latinLnBrk="0" hangingPunct="1">
                        <a:spcBef>
                          <a:spcPts val="0"/>
                        </a:spcBef>
                        <a:spcAft>
                          <a:spcPts val="0"/>
                        </a:spcAft>
                      </a:pPr>
                      <a:r>
                        <a:rPr lang="en-IN" sz="1600">
                          <a:effectLst/>
                          <a:latin typeface="Basic Sans Bold"/>
                        </a:rPr>
                        <a:t>8</a:t>
                      </a:r>
                    </a:p>
                  </a:txBody>
                  <a:tcPr marL="0" marR="0" marT="0" marB="0" anchor="ctr"/>
                </a:tc>
                <a:extLst>
                  <a:ext uri="{0D108BD9-81ED-4DB2-BD59-A6C34878D82A}">
                    <a16:rowId xmlns:a16="http://schemas.microsoft.com/office/drawing/2014/main" val="280823668"/>
                  </a:ext>
                </a:extLst>
              </a:tr>
              <a:tr h="354614">
                <a:tc>
                  <a:txBody>
                    <a:bodyPr/>
                    <a:lstStyle/>
                    <a:p>
                      <a:pPr marL="457200" marR="0" lvl="1" indent="0" algn="l" rtl="0" latinLnBrk="0">
                        <a:spcBef>
                          <a:spcPts val="0"/>
                        </a:spcBef>
                        <a:spcAft>
                          <a:spcPts val="0"/>
                        </a:spcAft>
                      </a:pPr>
                      <a:r>
                        <a:rPr lang="en-US" sz="1600">
                          <a:effectLst/>
                          <a:latin typeface="Basic Sans Bold"/>
                        </a:rPr>
                        <a:t>Financial Update</a:t>
                      </a:r>
                    </a:p>
                  </a:txBody>
                  <a:tcPr marL="0" marR="0" marT="0" marB="0" anchor="ctr"/>
                </a:tc>
                <a:tc>
                  <a:txBody>
                    <a:bodyPr/>
                    <a:lstStyle/>
                    <a:p>
                      <a:pPr marL="0" algn="ctr" rtl="0" eaLnBrk="1" latinLnBrk="0" hangingPunct="1">
                        <a:spcBef>
                          <a:spcPts val="0"/>
                        </a:spcBef>
                        <a:spcAft>
                          <a:spcPts val="0"/>
                        </a:spcAft>
                      </a:pPr>
                      <a:r>
                        <a:rPr lang="en-IN" sz="1600" kern="1200">
                          <a:effectLst/>
                          <a:latin typeface="Basic Sans Bold"/>
                        </a:rPr>
                        <a:t>9</a:t>
                      </a:r>
                      <a:endParaRPr lang="en-IN" sz="1600">
                        <a:effectLst/>
                        <a:latin typeface="Basic Sans Bold"/>
                      </a:endParaRPr>
                    </a:p>
                  </a:txBody>
                  <a:tcPr marL="0" marR="0" marT="0" marB="0" anchor="ctr"/>
                </a:tc>
                <a:extLst>
                  <a:ext uri="{0D108BD9-81ED-4DB2-BD59-A6C34878D82A}">
                    <a16:rowId xmlns:a16="http://schemas.microsoft.com/office/drawing/2014/main" val="3133783382"/>
                  </a:ext>
                </a:extLst>
              </a:tr>
              <a:tr h="354614">
                <a:tc>
                  <a:txBody>
                    <a:bodyPr/>
                    <a:lstStyle/>
                    <a:p>
                      <a:pPr marL="457200" lvl="1" algn="l" rtl="0" latinLnBrk="0">
                        <a:spcBef>
                          <a:spcPts val="0"/>
                        </a:spcBef>
                        <a:spcAft>
                          <a:spcPts val="0"/>
                        </a:spcAft>
                      </a:pPr>
                      <a:r>
                        <a:rPr lang="en-US" sz="1600" dirty="0">
                          <a:effectLst/>
                          <a:latin typeface="Basic Sans Bold"/>
                        </a:rPr>
                        <a:t>Leadership in Action</a:t>
                      </a:r>
                    </a:p>
                  </a:txBody>
                  <a:tcPr marL="0" marR="0" marT="0" marB="0" anchor="ctr"/>
                </a:tc>
                <a:tc>
                  <a:txBody>
                    <a:bodyPr/>
                    <a:lstStyle/>
                    <a:p>
                      <a:pPr marL="0" algn="ctr" rtl="0" eaLnBrk="1" latinLnBrk="0" hangingPunct="1">
                        <a:spcBef>
                          <a:spcPts val="0"/>
                        </a:spcBef>
                        <a:spcAft>
                          <a:spcPts val="0"/>
                        </a:spcAft>
                      </a:pPr>
                      <a:r>
                        <a:rPr lang="en-US" sz="1600">
                          <a:effectLst/>
                          <a:latin typeface="Basic Sans Bold"/>
                        </a:rPr>
                        <a:t>10</a:t>
                      </a:r>
                    </a:p>
                  </a:txBody>
                  <a:tcPr marL="0" marR="0" marT="0" marB="0" anchor="ctr"/>
                </a:tc>
                <a:extLst>
                  <a:ext uri="{0D108BD9-81ED-4DB2-BD59-A6C34878D82A}">
                    <a16:rowId xmlns:a16="http://schemas.microsoft.com/office/drawing/2014/main" val="788492042"/>
                  </a:ext>
                </a:extLst>
              </a:tr>
              <a:tr h="354614">
                <a:tc>
                  <a:txBody>
                    <a:bodyPr/>
                    <a:lstStyle/>
                    <a:p>
                      <a:pPr marL="457200" lvl="1" algn="l" rtl="0" latinLnBrk="0">
                        <a:spcBef>
                          <a:spcPts val="0"/>
                        </a:spcBef>
                        <a:spcAft>
                          <a:spcPts val="0"/>
                        </a:spcAft>
                      </a:pPr>
                      <a:r>
                        <a:rPr lang="en-US" sz="1600">
                          <a:effectLst/>
                          <a:latin typeface="Basic Sans Bold"/>
                        </a:rPr>
                        <a:t>Chapter Officers</a:t>
                      </a:r>
                    </a:p>
                  </a:txBody>
                  <a:tcPr marL="0" marR="0" marT="0" marB="0" anchor="ctr"/>
                </a:tc>
                <a:tc>
                  <a:txBody>
                    <a:bodyPr/>
                    <a:lstStyle/>
                    <a:p>
                      <a:pPr marL="0" algn="ctr" rtl="0" eaLnBrk="1" latinLnBrk="0" hangingPunct="1">
                        <a:spcBef>
                          <a:spcPts val="0"/>
                        </a:spcBef>
                        <a:spcAft>
                          <a:spcPts val="0"/>
                        </a:spcAft>
                      </a:pPr>
                      <a:r>
                        <a:rPr lang="en-US" sz="1600">
                          <a:effectLst/>
                          <a:latin typeface="Basic Sans Bold"/>
                        </a:rPr>
                        <a:t>11</a:t>
                      </a:r>
                    </a:p>
                  </a:txBody>
                  <a:tcPr marL="0" marR="0" marT="0" marB="0" anchor="ctr"/>
                </a:tc>
                <a:extLst>
                  <a:ext uri="{0D108BD9-81ED-4DB2-BD59-A6C34878D82A}">
                    <a16:rowId xmlns:a16="http://schemas.microsoft.com/office/drawing/2014/main" val="1013237209"/>
                  </a:ext>
                </a:extLst>
              </a:tr>
              <a:tr h="354614">
                <a:tc>
                  <a:txBody>
                    <a:bodyPr/>
                    <a:lstStyle/>
                    <a:p>
                      <a:pPr marL="457200" lvl="1" algn="l" rtl="0" latinLnBrk="0">
                        <a:spcBef>
                          <a:spcPts val="0"/>
                        </a:spcBef>
                        <a:spcAft>
                          <a:spcPts val="0"/>
                        </a:spcAft>
                      </a:pPr>
                      <a:r>
                        <a:rPr lang="en-US" sz="1600">
                          <a:effectLst/>
                          <a:latin typeface="Basic Sans Bold"/>
                        </a:rPr>
                        <a:t>Board of Governors &amp; Audit Committee</a:t>
                      </a:r>
                    </a:p>
                  </a:txBody>
                  <a:tcPr marL="0" marR="0" marT="0" marB="0" anchor="ctr"/>
                </a:tc>
                <a:tc>
                  <a:txBody>
                    <a:bodyPr/>
                    <a:lstStyle/>
                    <a:p>
                      <a:pPr marL="0" algn="ctr" rtl="0" eaLnBrk="1" latinLnBrk="0" hangingPunct="1">
                        <a:spcBef>
                          <a:spcPts val="0"/>
                        </a:spcBef>
                        <a:spcAft>
                          <a:spcPts val="0"/>
                        </a:spcAft>
                      </a:pPr>
                      <a:r>
                        <a:rPr lang="en-US" sz="1600">
                          <a:effectLst/>
                          <a:latin typeface="Basic Sans Bold"/>
                        </a:rPr>
                        <a:t>12</a:t>
                      </a:r>
                    </a:p>
                  </a:txBody>
                  <a:tcPr marL="0" marR="0" marT="0" marB="0" anchor="ctr"/>
                </a:tc>
                <a:extLst>
                  <a:ext uri="{0D108BD9-81ED-4DB2-BD59-A6C34878D82A}">
                    <a16:rowId xmlns:a16="http://schemas.microsoft.com/office/drawing/2014/main" val="2956675189"/>
                  </a:ext>
                </a:extLst>
              </a:tr>
              <a:tr h="354614">
                <a:tc>
                  <a:txBody>
                    <a:bodyPr/>
                    <a:lstStyle/>
                    <a:p>
                      <a:pPr marL="457200" lvl="1" algn="l" rtl="0" latinLnBrk="0">
                        <a:spcBef>
                          <a:spcPts val="0"/>
                        </a:spcBef>
                        <a:spcAft>
                          <a:spcPts val="0"/>
                        </a:spcAft>
                      </a:pPr>
                      <a:r>
                        <a:rPr lang="en-US" sz="1600">
                          <a:effectLst/>
                          <a:latin typeface="Basic Sans Bold"/>
                        </a:rPr>
                        <a:t>Thank you!</a:t>
                      </a:r>
                    </a:p>
                  </a:txBody>
                  <a:tcPr marL="0" marR="0" marT="0" marB="0" anchor="ctr"/>
                </a:tc>
                <a:tc>
                  <a:txBody>
                    <a:bodyPr/>
                    <a:lstStyle/>
                    <a:p>
                      <a:pPr marL="0" algn="ctr" rtl="0" eaLnBrk="1" latinLnBrk="0" hangingPunct="1">
                        <a:spcBef>
                          <a:spcPts val="0"/>
                        </a:spcBef>
                        <a:spcAft>
                          <a:spcPts val="0"/>
                        </a:spcAft>
                      </a:pPr>
                      <a:r>
                        <a:rPr lang="en-US" sz="1600" dirty="0">
                          <a:effectLst/>
                          <a:latin typeface="Basic Sans Bold"/>
                        </a:rPr>
                        <a:t>13</a:t>
                      </a:r>
                    </a:p>
                  </a:txBody>
                  <a:tcPr marL="0" marR="0" marT="0" marB="0" anchor="ctr"/>
                </a:tc>
                <a:extLst>
                  <a:ext uri="{0D108BD9-81ED-4DB2-BD59-A6C34878D82A}">
                    <a16:rowId xmlns:a16="http://schemas.microsoft.com/office/drawing/2014/main" val="2759240256"/>
                  </a:ext>
                </a:extLst>
              </a:tr>
            </a:tbl>
          </a:graphicData>
        </a:graphic>
      </p:graphicFrame>
    </p:spTree>
    <p:extLst>
      <p:ext uri="{BB962C8B-B14F-4D97-AF65-F5344CB8AC3E}">
        <p14:creationId xmlns:p14="http://schemas.microsoft.com/office/powerpoint/2010/main" val="12720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President's Message</a:t>
            </a:r>
          </a:p>
        </p:txBody>
      </p:sp>
      <p:sp>
        <p:nvSpPr>
          <p:cNvPr id="3" name="Text Placeholder 2"/>
          <p:cNvSpPr>
            <a:spLocks noGrp="1"/>
          </p:cNvSpPr>
          <p:nvPr>
            <p:ph type="body" sz="quarter" idx="15"/>
          </p:nvPr>
        </p:nvSpPr>
        <p:spPr>
          <a:xfrm>
            <a:off x="632318" y="1571348"/>
            <a:ext cx="10322727" cy="4275779"/>
          </a:xfrm>
        </p:spPr>
        <p:txBody>
          <a:bodyPr>
            <a:normAutofit fontScale="70000" lnSpcReduction="20000"/>
          </a:bodyPr>
          <a:lstStyle/>
          <a:p>
            <a:r>
              <a:rPr lang="en-US" dirty="0">
                <a:solidFill>
                  <a:srgbClr val="00305E"/>
                </a:solidFill>
                <a:latin typeface="Basic Sans Light"/>
                <a:cs typeface="Times New Roman" panose="02020603050405020304" pitchFamily="18" charset="0"/>
              </a:rPr>
              <a:t>Members/Friends, </a:t>
            </a:r>
          </a:p>
          <a:p>
            <a:pPr algn="just">
              <a:lnSpc>
                <a:spcPct val="110000"/>
              </a:lnSpc>
            </a:pPr>
            <a:r>
              <a:rPr lang="en-US" dirty="0">
                <a:solidFill>
                  <a:srgbClr val="00305E"/>
                </a:solidFill>
                <a:latin typeface="Basic Sans Light"/>
                <a:cs typeface="Times New Roman"/>
              </a:rPr>
              <a:t>As we close out another chapter year, I am filled with both deep gratitude and anticipation. Despite challenges such as boosting attendance at our in-person events and engaging more volunteers, the spirit and dedication within our Chapter have remained unwavering.</a:t>
            </a:r>
          </a:p>
          <a:p>
            <a:pPr algn="just">
              <a:lnSpc>
                <a:spcPct val="110000"/>
              </a:lnSpc>
            </a:pPr>
            <a:r>
              <a:rPr lang="en-US" dirty="0">
                <a:solidFill>
                  <a:srgbClr val="00305E"/>
                </a:solidFill>
                <a:latin typeface="Basic Sans Light"/>
                <a:cs typeface="Times New Roman"/>
              </a:rPr>
              <a:t>As I continue my transition to Tulsa, I want to express how much I will miss Chattanooga and all of you. This city and this chapter have been more than just places of professional engagement; they have been my home and my community. The friendships, professional connections, and the community spirit I've experienced here will hold a special place in my heart.</a:t>
            </a:r>
          </a:p>
          <a:p>
            <a:pPr algn="just">
              <a:lnSpc>
                <a:spcPct val="110000"/>
              </a:lnSpc>
            </a:pPr>
            <a:r>
              <a:rPr lang="en-US" dirty="0">
                <a:solidFill>
                  <a:srgbClr val="00305E"/>
                </a:solidFill>
                <a:latin typeface="Basic Sans Light"/>
                <a:cs typeface="Times New Roman"/>
              </a:rPr>
              <a:t>I am particularly proud of how our influence goes beyond our immediate circle by appointing members to the City of Chattanooga Audit Committee. This role not only underscores the impact we can have on our wider community but also highlights the respect and trust placed in our chapter. It’s a reflection of the professional esteem and personal growth that being a part of this chapter can bring to each of us.</a:t>
            </a:r>
          </a:p>
          <a:p>
            <a:pPr algn="just">
              <a:lnSpc>
                <a:spcPct val="110000"/>
              </a:lnSpc>
            </a:pPr>
            <a:r>
              <a:rPr lang="en-US" dirty="0">
                <a:solidFill>
                  <a:srgbClr val="00305E"/>
                </a:solidFill>
                <a:latin typeface="Basic Sans Light"/>
                <a:cs typeface="Times New Roman"/>
              </a:rPr>
              <a:t>Looking forward, I am excited about the future of our chapter and my new journey in Tulsa. I believe that the foundations we have built here are strong and will continue to support the chapter’s growth and success. Our challenges are simply stepping stones, leading us to greater engagement and innovation. I encourage everyone to step forward, get involved, and utilize this wonderful platform we have created together.</a:t>
            </a:r>
          </a:p>
          <a:p>
            <a:pPr algn="just">
              <a:lnSpc>
                <a:spcPct val="110000"/>
              </a:lnSpc>
            </a:pPr>
            <a:r>
              <a:rPr lang="en-US" dirty="0">
                <a:solidFill>
                  <a:srgbClr val="00305E"/>
                </a:solidFill>
                <a:latin typeface="Basic Sans Light"/>
                <a:cs typeface="Times New Roman"/>
              </a:rPr>
              <a:t>As we welcome new leadership, I am confident in their vision and excited to see where they will lead us. Wishing everyone the very best in the coming years!</a:t>
            </a:r>
          </a:p>
          <a:p>
            <a:pPr>
              <a:lnSpc>
                <a:spcPct val="120000"/>
              </a:lnSpc>
            </a:pPr>
            <a:r>
              <a:rPr lang="en-US" dirty="0">
                <a:solidFill>
                  <a:srgbClr val="00305E"/>
                </a:solidFill>
                <a:latin typeface="Basic Sans Light"/>
                <a:cs typeface="Times New Roman"/>
              </a:rPr>
              <a:t>Sincerely, </a:t>
            </a:r>
          </a:p>
          <a:p>
            <a:pPr>
              <a:lnSpc>
                <a:spcPct val="120000"/>
              </a:lnSpc>
              <a:spcAft>
                <a:spcPts val="600"/>
              </a:spcAft>
            </a:pPr>
            <a:r>
              <a:rPr lang="en-US" sz="1900" b="1" dirty="0">
                <a:solidFill>
                  <a:srgbClr val="00305E"/>
                </a:solidFill>
                <a:effectLst/>
                <a:latin typeface="Basic Sans Light"/>
                <a:ea typeface="Times New Roman" panose="02020603050405020304" pitchFamily="18" charset="0"/>
                <a:cs typeface="Times New Roman"/>
              </a:rPr>
              <a:t>Rob Zunt, CPA, CISA, CIA, CFE, CRMA</a:t>
            </a:r>
            <a:br>
              <a:rPr lang="en-US" sz="1900" dirty="0">
                <a:effectLst/>
                <a:latin typeface="Basic Sans Light"/>
                <a:ea typeface="Times New Roman" panose="02020603050405020304" pitchFamily="18" charset="0"/>
                <a:cs typeface="Times New Roman" panose="02020603050405020304" pitchFamily="18" charset="0"/>
              </a:rPr>
            </a:br>
            <a:r>
              <a:rPr lang="en-US" sz="1900" b="1" dirty="0">
                <a:solidFill>
                  <a:srgbClr val="97CA36"/>
                </a:solidFill>
                <a:effectLst/>
                <a:latin typeface="Basic Sans Light"/>
                <a:ea typeface="Times New Roman" panose="02020603050405020304" pitchFamily="18" charset="0"/>
                <a:cs typeface="Times New Roman"/>
              </a:rPr>
              <a:t>President</a:t>
            </a:r>
            <a:r>
              <a:rPr lang="en-US" sz="1900" b="1" dirty="0">
                <a:solidFill>
                  <a:srgbClr val="006198"/>
                </a:solidFill>
                <a:effectLst/>
                <a:latin typeface="Basic Sans Light"/>
                <a:ea typeface="Times New Roman" panose="02020603050405020304" pitchFamily="18" charset="0"/>
                <a:cs typeface="Times New Roman"/>
              </a:rPr>
              <a:t> </a:t>
            </a:r>
            <a:r>
              <a:rPr lang="en-US" sz="1900" b="1" dirty="0">
                <a:solidFill>
                  <a:srgbClr val="00305E"/>
                </a:solidFill>
                <a:effectLst/>
                <a:latin typeface="Basic Sans Light"/>
                <a:ea typeface="Times New Roman" panose="02020603050405020304" pitchFamily="18" charset="0"/>
                <a:cs typeface="Times New Roman"/>
              </a:rPr>
              <a:t>| Chattanooga Area Chapter</a:t>
            </a:r>
            <a:endParaRPr lang="en-US" sz="1900" b="1" dirty="0">
              <a:latin typeface="Basic Sans Light"/>
              <a:cs typeface="Times New Roman"/>
            </a:endParaRPr>
          </a:p>
        </p:txBody>
      </p:sp>
    </p:spTree>
    <p:extLst>
      <p:ext uri="{BB962C8B-B14F-4D97-AF65-F5344CB8AC3E}">
        <p14:creationId xmlns:p14="http://schemas.microsoft.com/office/powerpoint/2010/main" val="2217617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4400">
                <a:solidFill>
                  <a:schemeClr val="accent1"/>
                </a:solidFill>
                <a:latin typeface="Basic Sans Bold"/>
              </a:rPr>
              <a:t>Chapter</a:t>
            </a:r>
            <a:r>
              <a:rPr lang="en-US"/>
              <a:t> </a:t>
            </a:r>
            <a:r>
              <a:rPr lang="en-US" sz="4400">
                <a:solidFill>
                  <a:schemeClr val="accent1"/>
                </a:solidFill>
                <a:latin typeface="Basic Sans Bold"/>
              </a:rPr>
              <a:t>Membership</a:t>
            </a:r>
          </a:p>
        </p:txBody>
      </p:sp>
      <p:sp>
        <p:nvSpPr>
          <p:cNvPr id="3" name="Text Placeholder 2"/>
          <p:cNvSpPr>
            <a:spLocks noGrp="1"/>
          </p:cNvSpPr>
          <p:nvPr>
            <p:ph type="body" sz="quarter" idx="15"/>
          </p:nvPr>
        </p:nvSpPr>
        <p:spPr/>
        <p:txBody>
          <a:bodyPr/>
          <a:lstStyle/>
          <a:p>
            <a:endParaRPr lang="en-US"/>
          </a:p>
          <a:p>
            <a:endParaRPr lang="en-US"/>
          </a:p>
        </p:txBody>
      </p:sp>
      <p:graphicFrame>
        <p:nvGraphicFramePr>
          <p:cNvPr id="4" name="Diagram 3">
            <a:extLst>
              <a:ext uri="{FF2B5EF4-FFF2-40B4-BE49-F238E27FC236}">
                <a16:creationId xmlns:a16="http://schemas.microsoft.com/office/drawing/2014/main" id="{D6EF62E2-6C36-484C-BA0E-2BD04E5707B0}"/>
              </a:ext>
            </a:extLst>
          </p:cNvPr>
          <p:cNvGraphicFramePr/>
          <p:nvPr/>
        </p:nvGraphicFramePr>
        <p:xfrm>
          <a:off x="737201" y="1399166"/>
          <a:ext cx="10717597" cy="465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16">
            <a:extLst>
              <a:ext uri="{FF2B5EF4-FFF2-40B4-BE49-F238E27FC236}">
                <a16:creationId xmlns:a16="http://schemas.microsoft.com/office/drawing/2014/main" id="{B74FD56F-A875-4AF1-8C65-815F3D3A5756}"/>
              </a:ext>
            </a:extLst>
          </p:cNvPr>
          <p:cNvSpPr txBox="1">
            <a:spLocks/>
          </p:cNvSpPr>
          <p:nvPr/>
        </p:nvSpPr>
        <p:spPr>
          <a:xfrm>
            <a:off x="647210" y="1377196"/>
            <a:ext cx="7256770" cy="6088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6"/>
                </a:solidFill>
                <a:latin typeface="Basic Sans Light" pitchFamily="2" charset="77"/>
              </a:rPr>
              <a:t>Membership by the Numbers*</a:t>
            </a:r>
            <a:endParaRPr lang="en-US" sz="1400" b="1">
              <a:solidFill>
                <a:schemeClr val="accent6"/>
              </a:solidFill>
              <a:latin typeface="Basic Sans Light" pitchFamily="2" charset="77"/>
            </a:endParaRPr>
          </a:p>
        </p:txBody>
      </p:sp>
      <p:sp>
        <p:nvSpPr>
          <p:cNvPr id="7" name="Text Placeholder 16">
            <a:extLst>
              <a:ext uri="{FF2B5EF4-FFF2-40B4-BE49-F238E27FC236}">
                <a16:creationId xmlns:a16="http://schemas.microsoft.com/office/drawing/2014/main" id="{8FFFDC08-ECED-575C-7CC9-792A535156C6}"/>
              </a:ext>
            </a:extLst>
          </p:cNvPr>
          <p:cNvSpPr txBox="1">
            <a:spLocks/>
          </p:cNvSpPr>
          <p:nvPr/>
        </p:nvSpPr>
        <p:spPr>
          <a:xfrm>
            <a:off x="10103407" y="6086535"/>
            <a:ext cx="1934713" cy="3557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accent6"/>
                </a:solidFill>
                <a:latin typeface="Basic Sans Light" pitchFamily="2" charset="77"/>
              </a:rPr>
              <a:t>*as of April 23, 2024</a:t>
            </a:r>
          </a:p>
        </p:txBody>
      </p:sp>
    </p:spTree>
    <p:extLst>
      <p:ext uri="{BB962C8B-B14F-4D97-AF65-F5344CB8AC3E}">
        <p14:creationId xmlns:p14="http://schemas.microsoft.com/office/powerpoint/2010/main" val="1816569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E08741-E215-FC07-C5C1-2B4500295B94}"/>
              </a:ext>
            </a:extLst>
          </p:cNvPr>
          <p:cNvSpPr>
            <a:spLocks noGrp="1"/>
          </p:cNvSpPr>
          <p:nvPr>
            <p:ph type="body" sz="quarter" idx="13"/>
          </p:nvPr>
        </p:nvSpPr>
        <p:spPr>
          <a:xfrm>
            <a:off x="632319" y="447124"/>
            <a:ext cx="8283902" cy="1049338"/>
          </a:xfrm>
        </p:spPr>
        <p:txBody>
          <a:bodyPr/>
          <a:lstStyle/>
          <a:p>
            <a:r>
              <a:rPr lang="en-US"/>
              <a:t>Chapter Achievement Program</a:t>
            </a:r>
          </a:p>
        </p:txBody>
      </p:sp>
      <p:sp>
        <p:nvSpPr>
          <p:cNvPr id="3" name="Text Placeholder 2">
            <a:extLst>
              <a:ext uri="{FF2B5EF4-FFF2-40B4-BE49-F238E27FC236}">
                <a16:creationId xmlns:a16="http://schemas.microsoft.com/office/drawing/2014/main" id="{2E07E3CA-449A-5731-88DD-684AB02F478D}"/>
              </a:ext>
            </a:extLst>
          </p:cNvPr>
          <p:cNvSpPr>
            <a:spLocks noGrp="1"/>
          </p:cNvSpPr>
          <p:nvPr>
            <p:ph type="body" sz="quarter" idx="15"/>
          </p:nvPr>
        </p:nvSpPr>
        <p:spPr>
          <a:xfrm>
            <a:off x="717421" y="2156079"/>
            <a:ext cx="10024374" cy="4005661"/>
          </a:xfrm>
        </p:spPr>
        <p:txBody>
          <a:bodyPr/>
          <a:lstStyle/>
          <a:p>
            <a:pPr algn="just"/>
            <a:r>
              <a:rPr lang="en-US" dirty="0"/>
              <a:t>The Chapter Achievement Program (CAP) is a recognition program for chapters that align with the North American Strategic Plan in four primary service categories – Programming, Certifications, Advocacy, and Membership.  Each North American Chapter works to achieve one of three performance levels – Bronze, Silver, or Gold.  </a:t>
            </a:r>
          </a:p>
          <a:p>
            <a:pPr algn="just"/>
            <a:r>
              <a:rPr lang="en-US" dirty="0"/>
              <a:t>Each year, our chapter officers diligently work to achieve gold status through planning activities, monitoring progress, and providing all necessary reporting. </a:t>
            </a:r>
          </a:p>
          <a:p>
            <a:pPr algn="just"/>
            <a:r>
              <a:rPr lang="en-US" dirty="0"/>
              <a:t>For the 2023-2024 year, we completed all requirements to achieve gold status. Currently, we have been awarded Sapphire status for achieving gold status for over 25 consecutive years. The Chattanooga Area Chapter is in the process of submitting all necessary documents for the 2023-2024 Chapter Achievement Program. </a:t>
            </a:r>
          </a:p>
          <a:p>
            <a:pPr algn="just"/>
            <a:endParaRPr lang="en-US" dirty="0"/>
          </a:p>
        </p:txBody>
      </p:sp>
      <p:sp>
        <p:nvSpPr>
          <p:cNvPr id="6" name="Text Placeholder 16">
            <a:extLst>
              <a:ext uri="{FF2B5EF4-FFF2-40B4-BE49-F238E27FC236}">
                <a16:creationId xmlns:a16="http://schemas.microsoft.com/office/drawing/2014/main" id="{9144A9DE-9FCB-4441-A6EA-14579E29CE77}"/>
              </a:ext>
            </a:extLst>
          </p:cNvPr>
          <p:cNvSpPr txBox="1">
            <a:spLocks/>
          </p:cNvSpPr>
          <p:nvPr/>
        </p:nvSpPr>
        <p:spPr>
          <a:xfrm>
            <a:off x="632319" y="1502324"/>
            <a:ext cx="7256770" cy="6088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6"/>
                </a:solidFill>
                <a:latin typeface="Basic Sans Light" pitchFamily="2" charset="77"/>
              </a:rPr>
              <a:t>Gold Chapter Status for 25+ Years!</a:t>
            </a:r>
          </a:p>
        </p:txBody>
      </p:sp>
    </p:spTree>
    <p:extLst>
      <p:ext uri="{BB962C8B-B14F-4D97-AF65-F5344CB8AC3E}">
        <p14:creationId xmlns:p14="http://schemas.microsoft.com/office/powerpoint/2010/main" val="4147232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5DDED6-83DF-40AF-8B1E-FD18BB63A316}"/>
              </a:ext>
            </a:extLst>
          </p:cNvPr>
          <p:cNvSpPr>
            <a:spLocks noGrp="1"/>
          </p:cNvSpPr>
          <p:nvPr>
            <p:ph type="body" sz="quarter" idx="13"/>
          </p:nvPr>
        </p:nvSpPr>
        <p:spPr/>
        <p:txBody>
          <a:bodyPr/>
          <a:lstStyle/>
          <a:p>
            <a:r>
              <a:rPr lang="en-US"/>
              <a:t>Academic Relations</a:t>
            </a:r>
          </a:p>
        </p:txBody>
      </p:sp>
      <p:sp>
        <p:nvSpPr>
          <p:cNvPr id="3" name="Text Placeholder 2">
            <a:extLst>
              <a:ext uri="{FF2B5EF4-FFF2-40B4-BE49-F238E27FC236}">
                <a16:creationId xmlns:a16="http://schemas.microsoft.com/office/drawing/2014/main" id="{E4CD2A37-0630-4CFC-94AD-2ECC618B3711}"/>
              </a:ext>
            </a:extLst>
          </p:cNvPr>
          <p:cNvSpPr>
            <a:spLocks noGrp="1"/>
          </p:cNvSpPr>
          <p:nvPr>
            <p:ph type="body" sz="quarter" idx="15"/>
          </p:nvPr>
        </p:nvSpPr>
        <p:spPr>
          <a:xfrm>
            <a:off x="632319" y="1577238"/>
            <a:ext cx="4303665" cy="4015694"/>
          </a:xfrm>
        </p:spPr>
        <p:txBody>
          <a:bodyPr>
            <a:normAutofit/>
          </a:bodyPr>
          <a:lstStyle/>
          <a:p>
            <a:pPr algn="just"/>
            <a:r>
              <a:rPr lang="en-US" sz="1600" dirty="0">
                <a:latin typeface="Basic Sans Light"/>
              </a:rPr>
              <a:t>The Chattanooga Area IIA Chapter is committed to increasing awareness within and educating the next generation of Internal Auditors. To aid in that mission, the Academic Relations Committee partners with local universities and colleges. Student members also receive copies of the newsletter and free access to events.</a:t>
            </a:r>
            <a:endParaRPr lang="en-US" sz="1600" dirty="0"/>
          </a:p>
          <a:p>
            <a:pPr algn="just"/>
            <a:r>
              <a:rPr lang="en-US" sz="1600" dirty="0">
                <a:latin typeface="Basic Sans Light"/>
              </a:rPr>
              <a:t>This year, our chapter was able to present for classes at the </a:t>
            </a:r>
            <a:r>
              <a:rPr lang="en-US" sz="1600" i="1" dirty="0">
                <a:solidFill>
                  <a:schemeClr val="accent6"/>
                </a:solidFill>
                <a:latin typeface="Basic Sans Light"/>
              </a:rPr>
              <a:t>University of Tennessee at Chattanooga </a:t>
            </a:r>
            <a:r>
              <a:rPr lang="en-US" sz="1600" dirty="0">
                <a:latin typeface="Basic Sans Light"/>
              </a:rPr>
              <a:t>and </a:t>
            </a:r>
            <a:r>
              <a:rPr lang="en-US" sz="1600" i="1" dirty="0">
                <a:solidFill>
                  <a:schemeClr val="accent6"/>
                </a:solidFill>
                <a:latin typeface="Basic Sans Light"/>
              </a:rPr>
              <a:t>Lee University</a:t>
            </a:r>
            <a:r>
              <a:rPr lang="en-US" sz="1600" dirty="0">
                <a:latin typeface="Basic Sans Light"/>
              </a:rPr>
              <a:t>.</a:t>
            </a:r>
          </a:p>
        </p:txBody>
      </p:sp>
      <p:graphicFrame>
        <p:nvGraphicFramePr>
          <p:cNvPr id="4" name="Chart Placeholder 1">
            <a:extLst>
              <a:ext uri="{FF2B5EF4-FFF2-40B4-BE49-F238E27FC236}">
                <a16:creationId xmlns:a16="http://schemas.microsoft.com/office/drawing/2014/main" id="{EBE346BC-2023-451D-9158-330620E20B01}"/>
              </a:ext>
            </a:extLst>
          </p:cNvPr>
          <p:cNvGraphicFramePr>
            <a:graphicFrameLocks/>
          </p:cNvGraphicFramePr>
          <p:nvPr>
            <p:extLst>
              <p:ext uri="{D42A27DB-BD31-4B8C-83A1-F6EECF244321}">
                <p14:modId xmlns:p14="http://schemas.microsoft.com/office/powerpoint/2010/main" val="3956115380"/>
              </p:ext>
            </p:extLst>
          </p:nvPr>
        </p:nvGraphicFramePr>
        <p:xfrm>
          <a:off x="4935982" y="1703821"/>
          <a:ext cx="6800298" cy="4084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6E2DAB15-DB30-5C9B-CF91-BFFED4D3873B}"/>
              </a:ext>
            </a:extLst>
          </p:cNvPr>
          <p:cNvGraphicFramePr/>
          <p:nvPr>
            <p:extLst>
              <p:ext uri="{D42A27DB-BD31-4B8C-83A1-F6EECF244321}">
                <p14:modId xmlns:p14="http://schemas.microsoft.com/office/powerpoint/2010/main" val="3494232607"/>
              </p:ext>
            </p:extLst>
          </p:nvPr>
        </p:nvGraphicFramePr>
        <p:xfrm>
          <a:off x="842834" y="3853651"/>
          <a:ext cx="3940507" cy="23046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1501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C9E690-2BCF-476A-9F37-B81771832582}"/>
              </a:ext>
            </a:extLst>
          </p:cNvPr>
          <p:cNvSpPr>
            <a:spLocks noGrp="1"/>
          </p:cNvSpPr>
          <p:nvPr>
            <p:ph type="body" sz="quarter" idx="13"/>
          </p:nvPr>
        </p:nvSpPr>
        <p:spPr>
          <a:xfrm rot="16200000">
            <a:off x="-3373109" y="2223041"/>
            <a:ext cx="7898080" cy="1049338"/>
          </a:xfrm>
        </p:spPr>
        <p:txBody>
          <a:bodyPr/>
          <a:lstStyle/>
          <a:p>
            <a:r>
              <a:rPr lang="en-US"/>
              <a:t>Chapter Events</a:t>
            </a:r>
          </a:p>
        </p:txBody>
      </p:sp>
      <p:graphicFrame>
        <p:nvGraphicFramePr>
          <p:cNvPr id="3" name="Diagram 2">
            <a:extLst>
              <a:ext uri="{FF2B5EF4-FFF2-40B4-BE49-F238E27FC236}">
                <a16:creationId xmlns:a16="http://schemas.microsoft.com/office/drawing/2014/main" id="{29C800AB-640A-4065-957A-99241B5D2511}"/>
              </a:ext>
            </a:extLst>
          </p:cNvPr>
          <p:cNvGraphicFramePr/>
          <p:nvPr>
            <p:extLst>
              <p:ext uri="{D42A27DB-BD31-4B8C-83A1-F6EECF244321}">
                <p14:modId xmlns:p14="http://schemas.microsoft.com/office/powerpoint/2010/main" val="2108427957"/>
              </p:ext>
            </p:extLst>
          </p:nvPr>
        </p:nvGraphicFramePr>
        <p:xfrm>
          <a:off x="1354214" y="159886"/>
          <a:ext cx="9906000" cy="5992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16">
            <a:extLst>
              <a:ext uri="{FF2B5EF4-FFF2-40B4-BE49-F238E27FC236}">
                <a16:creationId xmlns:a16="http://schemas.microsoft.com/office/drawing/2014/main" id="{064C0CC4-FA25-4AAB-A7DD-B7E8BB010D4B}"/>
              </a:ext>
            </a:extLst>
          </p:cNvPr>
          <p:cNvSpPr txBox="1">
            <a:spLocks/>
          </p:cNvSpPr>
          <p:nvPr/>
        </p:nvSpPr>
        <p:spPr>
          <a:xfrm>
            <a:off x="2006590" y="6241084"/>
            <a:ext cx="9137659" cy="6088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6"/>
                </a:solidFill>
                <a:latin typeface="Basic Sans Light" pitchFamily="2" charset="77"/>
              </a:rPr>
              <a:t>Provided 19 hours of Continuing Education (8 in-person)</a:t>
            </a:r>
          </a:p>
        </p:txBody>
      </p:sp>
    </p:spTree>
    <p:extLst>
      <p:ext uri="{BB962C8B-B14F-4D97-AF65-F5344CB8AC3E}">
        <p14:creationId xmlns:p14="http://schemas.microsoft.com/office/powerpoint/2010/main" val="106597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B9ABFF07-4108-4597-A0E0-2383700E1079}"/>
              </a:ext>
            </a:extLst>
          </p:cNvPr>
          <p:cNvSpPr>
            <a:spLocks noGrp="1"/>
          </p:cNvSpPr>
          <p:nvPr>
            <p:ph type="body" sz="quarter" idx="13"/>
          </p:nvPr>
        </p:nvSpPr>
        <p:spPr>
          <a:xfrm>
            <a:off x="632319" y="447124"/>
            <a:ext cx="10017208" cy="1049338"/>
          </a:xfrm>
        </p:spPr>
        <p:txBody>
          <a:bodyPr>
            <a:normAutofit/>
          </a:bodyPr>
          <a:lstStyle/>
          <a:p>
            <a:r>
              <a:rPr lang="en-US" dirty="0"/>
              <a:t>In Person Events</a:t>
            </a:r>
          </a:p>
        </p:txBody>
      </p:sp>
      <p:sp>
        <p:nvSpPr>
          <p:cNvPr id="9" name="Rectangle 8">
            <a:extLst>
              <a:ext uri="{FF2B5EF4-FFF2-40B4-BE49-F238E27FC236}">
                <a16:creationId xmlns:a16="http://schemas.microsoft.com/office/drawing/2014/main" id="{30BA009E-C368-301F-AB1E-5CEACE83D186}"/>
              </a:ext>
            </a:extLst>
          </p:cNvPr>
          <p:cNvSpPr/>
          <p:nvPr/>
        </p:nvSpPr>
        <p:spPr>
          <a:xfrm>
            <a:off x="866776" y="2733675"/>
            <a:ext cx="285750" cy="1214177"/>
          </a:xfrm>
          <a:prstGeom prst="rect">
            <a:avLst/>
          </a:prstGeom>
          <a:solidFill>
            <a:srgbClr val="8EC63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8" name="Picture 4" descr="No alternative text description for this image">
            <a:extLst>
              <a:ext uri="{FF2B5EF4-FFF2-40B4-BE49-F238E27FC236}">
                <a16:creationId xmlns:a16="http://schemas.microsoft.com/office/drawing/2014/main" id="{14DD059F-E21F-D51F-D3B5-DB22C0A36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69" y="4030056"/>
            <a:ext cx="3323708" cy="2495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alt text provided for this image">
            <a:extLst>
              <a:ext uri="{FF2B5EF4-FFF2-40B4-BE49-F238E27FC236}">
                <a16:creationId xmlns:a16="http://schemas.microsoft.com/office/drawing/2014/main" id="{2BE93255-2876-ADAC-FBDD-9D0D5EAC31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17" t="27815"/>
          <a:stretch/>
        </p:blipFill>
        <p:spPr bwMode="auto">
          <a:xfrm>
            <a:off x="7858643" y="3613471"/>
            <a:ext cx="3869308" cy="27974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alt text provided for this image">
            <a:extLst>
              <a:ext uri="{FF2B5EF4-FFF2-40B4-BE49-F238E27FC236}">
                <a16:creationId xmlns:a16="http://schemas.microsoft.com/office/drawing/2014/main" id="{10228E6B-D407-9C4E-9A40-809239E63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449" y="2103559"/>
            <a:ext cx="2995695" cy="3978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FA3A63-6F78-CD1B-9444-78AD81BE27FB}"/>
              </a:ext>
            </a:extLst>
          </p:cNvPr>
          <p:cNvSpPr txBox="1"/>
          <p:nvPr/>
        </p:nvSpPr>
        <p:spPr>
          <a:xfrm>
            <a:off x="4356449" y="2185634"/>
            <a:ext cx="2995695" cy="369332"/>
          </a:xfrm>
          <a:prstGeom prst="rect">
            <a:avLst/>
          </a:prstGeom>
          <a:solidFill>
            <a:srgbClr val="006299"/>
          </a:solidFill>
          <a:ln w="38100">
            <a:solidFill>
              <a:srgbClr val="8DC73F"/>
            </a:solidFill>
          </a:ln>
        </p:spPr>
        <p:txBody>
          <a:bodyPr wrap="square" rtlCol="0">
            <a:spAutoFit/>
          </a:bodyPr>
          <a:lstStyle/>
          <a:p>
            <a:pPr algn="ctr"/>
            <a:r>
              <a:rPr lang="en-US" dirty="0">
                <a:solidFill>
                  <a:schemeClr val="bg1"/>
                </a:solidFill>
              </a:rPr>
              <a:t>Lee University Career Fair</a:t>
            </a:r>
          </a:p>
        </p:txBody>
      </p:sp>
      <p:sp>
        <p:nvSpPr>
          <p:cNvPr id="3" name="TextBox 2">
            <a:extLst>
              <a:ext uri="{FF2B5EF4-FFF2-40B4-BE49-F238E27FC236}">
                <a16:creationId xmlns:a16="http://schemas.microsoft.com/office/drawing/2014/main" id="{724B0BFF-3E6D-D1E0-21BD-AB7D5DAA08AC}"/>
              </a:ext>
            </a:extLst>
          </p:cNvPr>
          <p:cNvSpPr txBox="1"/>
          <p:nvPr/>
        </p:nvSpPr>
        <p:spPr>
          <a:xfrm>
            <a:off x="854255" y="3659364"/>
            <a:ext cx="2995695" cy="369332"/>
          </a:xfrm>
          <a:prstGeom prst="rect">
            <a:avLst/>
          </a:prstGeom>
          <a:solidFill>
            <a:srgbClr val="006299"/>
          </a:solidFill>
          <a:ln w="38100">
            <a:solidFill>
              <a:srgbClr val="8DC73F"/>
            </a:solidFill>
          </a:ln>
        </p:spPr>
        <p:txBody>
          <a:bodyPr wrap="square" rtlCol="0">
            <a:spAutoFit/>
          </a:bodyPr>
          <a:lstStyle/>
          <a:p>
            <a:pPr algn="ctr"/>
            <a:r>
              <a:rPr lang="en-US" dirty="0">
                <a:solidFill>
                  <a:schemeClr val="bg1"/>
                </a:solidFill>
              </a:rPr>
              <a:t>Lessons Learned Seminar</a:t>
            </a:r>
          </a:p>
        </p:txBody>
      </p:sp>
      <p:sp>
        <p:nvSpPr>
          <p:cNvPr id="4" name="TextBox 3">
            <a:extLst>
              <a:ext uri="{FF2B5EF4-FFF2-40B4-BE49-F238E27FC236}">
                <a16:creationId xmlns:a16="http://schemas.microsoft.com/office/drawing/2014/main" id="{725BA0EA-5883-5136-BE71-3F46E0D50FEC}"/>
              </a:ext>
            </a:extLst>
          </p:cNvPr>
          <p:cNvSpPr txBox="1"/>
          <p:nvPr/>
        </p:nvSpPr>
        <p:spPr>
          <a:xfrm>
            <a:off x="8016740" y="338248"/>
            <a:ext cx="2995695" cy="369332"/>
          </a:xfrm>
          <a:prstGeom prst="rect">
            <a:avLst/>
          </a:prstGeom>
          <a:solidFill>
            <a:srgbClr val="006299"/>
          </a:solidFill>
          <a:ln w="38100">
            <a:solidFill>
              <a:srgbClr val="8DC73F"/>
            </a:solidFill>
          </a:ln>
        </p:spPr>
        <p:txBody>
          <a:bodyPr wrap="square" rtlCol="0">
            <a:spAutoFit/>
          </a:bodyPr>
          <a:lstStyle/>
          <a:p>
            <a:pPr algn="ctr"/>
            <a:r>
              <a:rPr lang="en-US" dirty="0">
                <a:solidFill>
                  <a:schemeClr val="bg1"/>
                </a:solidFill>
              </a:rPr>
              <a:t>Leadership Conference</a:t>
            </a:r>
          </a:p>
        </p:txBody>
      </p:sp>
      <p:sp>
        <p:nvSpPr>
          <p:cNvPr id="6" name="TextBox 5">
            <a:extLst>
              <a:ext uri="{FF2B5EF4-FFF2-40B4-BE49-F238E27FC236}">
                <a16:creationId xmlns:a16="http://schemas.microsoft.com/office/drawing/2014/main" id="{DB78FCDD-08B7-92DB-E70D-0F3E9AFC4247}"/>
              </a:ext>
            </a:extLst>
          </p:cNvPr>
          <p:cNvSpPr txBox="1"/>
          <p:nvPr/>
        </p:nvSpPr>
        <p:spPr>
          <a:xfrm>
            <a:off x="8562001" y="3495885"/>
            <a:ext cx="2995695" cy="369332"/>
          </a:xfrm>
          <a:prstGeom prst="rect">
            <a:avLst/>
          </a:prstGeom>
          <a:solidFill>
            <a:srgbClr val="006299"/>
          </a:solidFill>
          <a:ln w="38100">
            <a:solidFill>
              <a:srgbClr val="8DC73F"/>
            </a:solidFill>
          </a:ln>
        </p:spPr>
        <p:txBody>
          <a:bodyPr wrap="square" rtlCol="0">
            <a:spAutoFit/>
          </a:bodyPr>
          <a:lstStyle/>
          <a:p>
            <a:pPr algn="ctr"/>
            <a:r>
              <a:rPr lang="en-US" dirty="0">
                <a:solidFill>
                  <a:schemeClr val="bg1"/>
                </a:solidFill>
              </a:rPr>
              <a:t>UTC Student Night</a:t>
            </a:r>
          </a:p>
        </p:txBody>
      </p:sp>
      <p:pic>
        <p:nvPicPr>
          <p:cNvPr id="1038" name="Picture 14" descr="No alt text provided for this image">
            <a:extLst>
              <a:ext uri="{FF2B5EF4-FFF2-40B4-BE49-F238E27FC236}">
                <a16:creationId xmlns:a16="http://schemas.microsoft.com/office/drawing/2014/main" id="{AD90ED4C-A6C3-C66C-577E-968E916B4D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11" t="5223" r="11859" b="22566"/>
          <a:stretch/>
        </p:blipFill>
        <p:spPr bwMode="auto">
          <a:xfrm>
            <a:off x="854255" y="1733475"/>
            <a:ext cx="2659826" cy="18387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CAB84D3-9FC2-8D8B-C9EF-FAC6A7F27309}"/>
              </a:ext>
            </a:extLst>
          </p:cNvPr>
          <p:cNvSpPr txBox="1"/>
          <p:nvPr/>
        </p:nvSpPr>
        <p:spPr>
          <a:xfrm>
            <a:off x="686320" y="1332651"/>
            <a:ext cx="2995695" cy="369332"/>
          </a:xfrm>
          <a:prstGeom prst="rect">
            <a:avLst/>
          </a:prstGeom>
          <a:solidFill>
            <a:srgbClr val="006299"/>
          </a:solidFill>
          <a:ln w="38100">
            <a:solidFill>
              <a:srgbClr val="8DC73F"/>
            </a:solidFill>
          </a:ln>
        </p:spPr>
        <p:txBody>
          <a:bodyPr wrap="square" rtlCol="0">
            <a:spAutoFit/>
          </a:bodyPr>
          <a:lstStyle/>
          <a:p>
            <a:pPr algn="ctr"/>
            <a:r>
              <a:rPr lang="en-US" dirty="0">
                <a:solidFill>
                  <a:schemeClr val="bg1"/>
                </a:solidFill>
              </a:rPr>
              <a:t>District Workshop</a:t>
            </a:r>
          </a:p>
        </p:txBody>
      </p:sp>
      <p:pic>
        <p:nvPicPr>
          <p:cNvPr id="5" name="Picture 2" descr="Image preview">
            <a:extLst>
              <a:ext uri="{FF2B5EF4-FFF2-40B4-BE49-F238E27FC236}">
                <a16:creationId xmlns:a16="http://schemas.microsoft.com/office/drawing/2014/main" id="{19AD9864-A6D5-CE9D-48DD-7553238D25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134" t="11906" b="13492"/>
          <a:stretch/>
        </p:blipFill>
        <p:spPr bwMode="auto">
          <a:xfrm>
            <a:off x="8475864" y="816456"/>
            <a:ext cx="2227664" cy="252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41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206480-4B3D-4CC3-956C-F970DCFE9D97}"/>
              </a:ext>
            </a:extLst>
          </p:cNvPr>
          <p:cNvSpPr>
            <a:spLocks noGrp="1"/>
          </p:cNvSpPr>
          <p:nvPr>
            <p:ph type="body" sz="quarter" idx="13"/>
          </p:nvPr>
        </p:nvSpPr>
        <p:spPr/>
        <p:txBody>
          <a:bodyPr/>
          <a:lstStyle/>
          <a:p>
            <a:r>
              <a:rPr lang="en-US"/>
              <a:t>Financial Update</a:t>
            </a:r>
          </a:p>
        </p:txBody>
      </p:sp>
      <p:sp>
        <p:nvSpPr>
          <p:cNvPr id="3" name="Text Placeholder 2">
            <a:extLst>
              <a:ext uri="{FF2B5EF4-FFF2-40B4-BE49-F238E27FC236}">
                <a16:creationId xmlns:a16="http://schemas.microsoft.com/office/drawing/2014/main" id="{F73BFE32-B696-4A44-87AB-37801AA65DB7}"/>
              </a:ext>
            </a:extLst>
          </p:cNvPr>
          <p:cNvSpPr>
            <a:spLocks noGrp="1"/>
          </p:cNvSpPr>
          <p:nvPr>
            <p:ph type="body" sz="quarter" idx="15"/>
          </p:nvPr>
        </p:nvSpPr>
        <p:spPr>
          <a:xfrm>
            <a:off x="632318" y="1994790"/>
            <a:ext cx="5463682" cy="3972579"/>
          </a:xfrm>
        </p:spPr>
        <p:txBody>
          <a:bodyPr>
            <a:normAutofit/>
          </a:bodyPr>
          <a:lstStyle/>
          <a:p>
            <a:pPr algn="just"/>
            <a:r>
              <a:rPr lang="en-US" sz="1600" dirty="0">
                <a:latin typeface="Basic Sans Light"/>
              </a:rPr>
              <a:t>Our chapter establishes an annual financial plan to support our mission in a responsible, effective, and sustainable manner. We entered this year in a strong financial position due to our stewardship in prior years. This allowed us to provide quality CPE to members at a low or no cost. </a:t>
            </a:r>
            <a:endParaRPr lang="en-US" sz="1600" dirty="0"/>
          </a:p>
          <a:p>
            <a:pPr algn="just"/>
            <a:r>
              <a:rPr lang="en-US" sz="1600" dirty="0">
                <a:latin typeface="Basic Sans Light"/>
              </a:rPr>
              <a:t>The Chattanooga Area Chapter receives a member allotment from the national organization, which covered 21% of our event expenses for the year. The remainder is funded exclusively by our event registration fees. We ended the fiscal year with a surplus of $2,480, which we plan to invest back into chapter events and networking over the next fiscal year. As of year-end, the chapter funds are sufficient to cover approximately 2.35 years' worth of operating expenses if needed.</a:t>
            </a:r>
          </a:p>
        </p:txBody>
      </p:sp>
      <p:sp>
        <p:nvSpPr>
          <p:cNvPr id="6" name="Text Placeholder 16">
            <a:extLst>
              <a:ext uri="{FF2B5EF4-FFF2-40B4-BE49-F238E27FC236}">
                <a16:creationId xmlns:a16="http://schemas.microsoft.com/office/drawing/2014/main" id="{1108F4C4-C1F4-4248-86C5-BC104BB659C9}"/>
              </a:ext>
            </a:extLst>
          </p:cNvPr>
          <p:cNvSpPr txBox="1">
            <a:spLocks/>
          </p:cNvSpPr>
          <p:nvPr/>
        </p:nvSpPr>
        <p:spPr>
          <a:xfrm>
            <a:off x="632319" y="1376932"/>
            <a:ext cx="7256770" cy="6088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6"/>
                </a:solidFill>
                <a:latin typeface="Basic Sans Light" pitchFamily="2" charset="77"/>
              </a:rPr>
              <a:t>Utilizing Surplus to Focus on Members</a:t>
            </a:r>
          </a:p>
        </p:txBody>
      </p:sp>
      <p:graphicFrame>
        <p:nvGraphicFramePr>
          <p:cNvPr id="7" name="Chart 6">
            <a:extLst>
              <a:ext uri="{FF2B5EF4-FFF2-40B4-BE49-F238E27FC236}">
                <a16:creationId xmlns:a16="http://schemas.microsoft.com/office/drawing/2014/main" id="{F4B329C8-CEB7-05F6-26A4-5BF754879E33}"/>
              </a:ext>
            </a:extLst>
          </p:cNvPr>
          <p:cNvGraphicFramePr>
            <a:graphicFrameLocks/>
          </p:cNvGraphicFramePr>
          <p:nvPr>
            <p:extLst>
              <p:ext uri="{D42A27DB-BD31-4B8C-83A1-F6EECF244321}">
                <p14:modId xmlns:p14="http://schemas.microsoft.com/office/powerpoint/2010/main" val="706750129"/>
              </p:ext>
            </p:extLst>
          </p:nvPr>
        </p:nvGraphicFramePr>
        <p:xfrm>
          <a:off x="6422516" y="1616308"/>
          <a:ext cx="5463682" cy="36253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0401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421B5B2882F24D94939DE6E1EF129C" ma:contentTypeVersion="0" ma:contentTypeDescription="Create a new document." ma:contentTypeScope="" ma:versionID="db0f2dceccf0e2454683d2bc7127b8e1">
  <xsd:schema xmlns:xsd="http://www.w3.org/2001/XMLSchema" xmlns:xs="http://www.w3.org/2001/XMLSchema" xmlns:p="http://schemas.microsoft.com/office/2006/metadata/properties" targetNamespace="http://schemas.microsoft.com/office/2006/metadata/properties" ma:root="true" ma:fieldsID="6ff03dde4259c08ff71d8d05c94e2e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45F239-A6C9-4E17-BF85-82CCA7DAB750}">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C21690-0281-4DB8-B103-9F5093D7DC95}">
  <ds:schemaRefs>
    <ds:schemaRef ds:uri="http://schemas.microsoft.com/sharepoint/v3/contenttype/forms"/>
  </ds:schemaRefs>
</ds:datastoreItem>
</file>

<file path=customXml/itemProps3.xml><?xml version="1.0" encoding="utf-8"?>
<ds:datastoreItem xmlns:ds="http://schemas.openxmlformats.org/officeDocument/2006/customXml" ds:itemID="{DB171286-5C6A-4C8A-8C02-5D2216914D48}">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71</TotalTime>
  <Words>1095</Words>
  <Application>Microsoft Office PowerPoint</Application>
  <PresentationFormat>Widescreen</PresentationFormat>
  <Paragraphs>130</Paragraphs>
  <Slides>12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Basic Sans</vt:lpstr>
      <vt:lpstr>Basic Sans Bold</vt:lpstr>
      <vt:lpstr>Basic Sans Bold It</vt:lpstr>
      <vt:lpstr>Basic Sans Light</vt:lpstr>
      <vt:lpstr>Basic Sans Light It</vt:lpstr>
      <vt:lpstr>Calibri</vt:lpstr>
      <vt:lpstr>Calibri Light</vt:lpstr>
      <vt:lpstr>Office Theme</vt:lpstr>
      <vt:lpstr>IIA Annual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IIA Branded Powerpoint</dc:title>
  <dc:creator>Jim Kinder</dc:creator>
  <cp:lastModifiedBy>Conner, Amanda</cp:lastModifiedBy>
  <cp:revision>69</cp:revision>
  <dcterms:created xsi:type="dcterms:W3CDTF">2021-05-18T02:13:03Z</dcterms:created>
  <dcterms:modified xsi:type="dcterms:W3CDTF">2024-05-13T13:26:39Z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0x01010031421B5B2882F24D94939DE6E1EF129C</vt:lpwstr>
  </property>
  <property fmtid="{D5CDD505-2E9C-101B-9397-08002B2CF9AE}" pid="3" name="Order">
    <vt:r8>269800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ies>
</file>