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3" r:id="rId5"/>
    <p:sldId id="264" r:id="rId6"/>
    <p:sldId id="271" r:id="rId7"/>
    <p:sldId id="260" r:id="rId8"/>
    <p:sldId id="261" r:id="rId9"/>
    <p:sldId id="262" r:id="rId10"/>
    <p:sldId id="266" r:id="rId11"/>
    <p:sldId id="269" r:id="rId12"/>
    <p:sldId id="270" r:id="rId13"/>
    <p:sldId id="267" r:id="rId1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50A"/>
    <a:srgbClr val="006099"/>
    <a:srgbClr val="00AFAA"/>
    <a:srgbClr val="002856"/>
    <a:srgbClr val="93D50B"/>
    <a:srgbClr val="00AAE5"/>
    <a:srgbClr val="02214C"/>
    <a:srgbClr val="EE483E"/>
    <a:srgbClr val="C4C2C3"/>
    <a:srgbClr val="02AB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p:restoredTop sz="94694"/>
  </p:normalViewPr>
  <p:slideViewPr>
    <p:cSldViewPr snapToGrid="0" snapToObjects="1" showGuides="1">
      <p:cViewPr varScale="1">
        <p:scale>
          <a:sx n="107" d="100"/>
          <a:sy n="107" d="100"/>
        </p:scale>
        <p:origin x="965" y="82"/>
      </p:cViewPr>
      <p:guideLst>
        <p:guide orient="horz" pos="164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573" y="0"/>
            <a:ext cx="9138853" cy="5181770"/>
          </a:xfrm>
          <a:prstGeom prst="rect">
            <a:avLst/>
          </a:prstGeom>
        </p:spPr>
      </p:pic>
      <p:sp>
        <p:nvSpPr>
          <p:cNvPr id="2" name="Title 1"/>
          <p:cNvSpPr>
            <a:spLocks noGrp="1"/>
          </p:cNvSpPr>
          <p:nvPr>
            <p:ph type="ctrTitle"/>
          </p:nvPr>
        </p:nvSpPr>
        <p:spPr>
          <a:xfrm>
            <a:off x="4767943" y="120157"/>
            <a:ext cx="3882889" cy="2470728"/>
          </a:xfrm>
        </p:spPr>
        <p:txBody>
          <a:bodyPr rIns="0">
            <a:normAutofit/>
          </a:bodyPr>
          <a:lstStyle>
            <a:lvl1pPr algn="r">
              <a:defRPr sz="3600" b="1" i="0">
                <a:solidFill>
                  <a:schemeClr val="bg2"/>
                </a:solidFill>
                <a:latin typeface="Avenir Black" panose="02000503020000020003" pitchFamily="2"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943600" y="2774283"/>
            <a:ext cx="2707232" cy="741363"/>
          </a:xfrm>
        </p:spPr>
        <p:txBody>
          <a:bodyPr rIns="0" anchor="ctr">
            <a:normAutofit/>
          </a:bodyPr>
          <a:lstStyle>
            <a:lvl1pPr marL="0" indent="0" algn="r">
              <a:buNone/>
              <a:defRPr sz="2000" i="1">
                <a:solidFill>
                  <a:srgbClr val="93D50B"/>
                </a:solidFill>
                <a:latin typeface="Avenir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3623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DAAABB-CCC7-B686-4E85-2899E518BE4E}"/>
              </a:ext>
            </a:extLst>
          </p:cNvPr>
          <p:cNvPicPr>
            <a:picLocks noChangeAspect="1"/>
          </p:cNvPicPr>
          <p:nvPr userDrawn="1"/>
        </p:nvPicPr>
        <p:blipFill>
          <a:blip r:embed="rId2"/>
          <a:src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6E14C4A7-47FF-5EF7-A030-014AE5190B37}"/>
              </a:ext>
            </a:extLst>
          </p:cNvPr>
          <p:cNvPicPr>
            <a:picLocks noChangeAspect="1"/>
          </p:cNvPicPr>
          <p:nvPr userDrawn="1"/>
        </p:nvPicPr>
        <p:blipFill>
          <a:blip r:embed="rId3"/>
          <a:srcRect/>
          <a:stretch/>
        </p:blipFill>
        <p:spPr>
          <a:xfrm>
            <a:off x="99589" y="0"/>
            <a:ext cx="9044411" cy="5143500"/>
          </a:xfrm>
          <a:prstGeom prst="rect">
            <a:avLst/>
          </a:prstGeom>
        </p:spPr>
      </p:pic>
      <p:sp>
        <p:nvSpPr>
          <p:cNvPr id="2" name="Title 1">
            <a:extLst>
              <a:ext uri="{FF2B5EF4-FFF2-40B4-BE49-F238E27FC236}">
                <a16:creationId xmlns:a16="http://schemas.microsoft.com/office/drawing/2014/main" id="{ABCC09C1-0B6B-CD26-AF01-6EC202A8B248}"/>
              </a:ext>
            </a:extLst>
          </p:cNvPr>
          <p:cNvSpPr>
            <a:spLocks noGrp="1"/>
          </p:cNvSpPr>
          <p:nvPr>
            <p:ph type="title" hasCustomPrompt="1"/>
          </p:nvPr>
        </p:nvSpPr>
        <p:spPr>
          <a:xfrm>
            <a:off x="628650" y="2176311"/>
            <a:ext cx="7886700" cy="790878"/>
          </a:xfrm>
        </p:spPr>
        <p:txBody>
          <a:bodyPr anchor="b"/>
          <a:lstStyle>
            <a:lvl1pPr>
              <a:defRPr sz="4500" b="1" i="0">
                <a:solidFill>
                  <a:schemeClr val="bg1"/>
                </a:solidFill>
                <a:latin typeface="Avenir Black" panose="02000503020000020003" pitchFamily="2" charset="0"/>
              </a:defRPr>
            </a:lvl1pPr>
          </a:lstStyle>
          <a:p>
            <a:r>
              <a:rPr lang="en-US" dirty="0"/>
              <a:t>Transition header</a:t>
            </a:r>
          </a:p>
        </p:txBody>
      </p:sp>
    </p:spTree>
    <p:extLst>
      <p:ext uri="{BB962C8B-B14F-4D97-AF65-F5344CB8AC3E}">
        <p14:creationId xmlns:p14="http://schemas.microsoft.com/office/powerpoint/2010/main" val="122374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9601F-E74B-3038-3720-6B58672664FF}"/>
              </a:ext>
            </a:extLst>
          </p:cNvPr>
          <p:cNvPicPr>
            <a:picLocks noChangeAspect="1"/>
          </p:cNvPicPr>
          <p:nvPr userDrawn="1"/>
        </p:nvPicPr>
        <p:blipFill>
          <a:blip r:embed="rId2"/>
          <a:stretch>
            <a:fillRect/>
          </a:stretch>
        </p:blipFill>
        <p:spPr>
          <a:xfrm>
            <a:off x="99586" y="0"/>
            <a:ext cx="9044414" cy="5143500"/>
          </a:xfrm>
          <a:prstGeom prst="rect">
            <a:avLst/>
          </a:prstGeom>
        </p:spPr>
      </p:pic>
      <p:sp>
        <p:nvSpPr>
          <p:cNvPr id="6" name="TextBox 5">
            <a:extLst>
              <a:ext uri="{FF2B5EF4-FFF2-40B4-BE49-F238E27FC236}">
                <a16:creationId xmlns:a16="http://schemas.microsoft.com/office/drawing/2014/main" id="{BAC3FB71-C132-E867-49A7-3C85EE2DDE5C}"/>
              </a:ext>
            </a:extLst>
          </p:cNvPr>
          <p:cNvSpPr txBox="1"/>
          <p:nvPr userDrawn="1"/>
        </p:nvSpPr>
        <p:spPr>
          <a:xfrm>
            <a:off x="3410447" y="961768"/>
            <a:ext cx="5226239" cy="2400657"/>
          </a:xfrm>
          <a:prstGeom prst="rect">
            <a:avLst/>
          </a:prstGeom>
          <a:noFill/>
        </p:spPr>
        <p:txBody>
          <a:bodyPr wrap="square" rtlCol="0">
            <a:spAutoFit/>
          </a:bodyPr>
          <a:lstStyle/>
          <a:p>
            <a:pPr lvl="0" algn="l"/>
            <a:r>
              <a:rPr lang="en-US" sz="3000" b="0" i="1" dirty="0">
                <a:solidFill>
                  <a:srgbClr val="006099"/>
                </a:solidFill>
                <a:latin typeface="Avenir Book Oblique" panose="02000503020000020003" pitchFamily="2" charset="0"/>
              </a:rPr>
              <a:t>Evaluate this session right in the IIA Conference App!</a:t>
            </a:r>
          </a:p>
          <a:p>
            <a:pPr lvl="0" algn="l"/>
            <a:endParaRPr lang="en-US" sz="3000" b="0" i="1" dirty="0">
              <a:solidFill>
                <a:schemeClr val="accent1"/>
              </a:solidFill>
              <a:latin typeface="Avenir Book Oblique" panose="02000503020000020003" pitchFamily="2" charset="0"/>
            </a:endParaRPr>
          </a:p>
          <a:p>
            <a:pPr lvl="0" algn="l"/>
            <a:r>
              <a:rPr lang="en-US" sz="3000" b="1" i="1" dirty="0">
                <a:solidFill>
                  <a:srgbClr val="93D50A"/>
                </a:solidFill>
                <a:latin typeface="Avenir Black Oblique" panose="02000503020000020003" pitchFamily="2" charset="0"/>
              </a:rPr>
              <a:t>Not using the conference app?</a:t>
            </a:r>
          </a:p>
        </p:txBody>
      </p:sp>
      <p:sp>
        <p:nvSpPr>
          <p:cNvPr id="4" name="TextBox 3">
            <a:extLst>
              <a:ext uri="{FF2B5EF4-FFF2-40B4-BE49-F238E27FC236}">
                <a16:creationId xmlns:a16="http://schemas.microsoft.com/office/drawing/2014/main" id="{2CCF1D69-1AF8-27B8-EAFD-3C54B99D1E4D}"/>
              </a:ext>
            </a:extLst>
          </p:cNvPr>
          <p:cNvSpPr txBox="1"/>
          <p:nvPr userDrawn="1"/>
        </p:nvSpPr>
        <p:spPr>
          <a:xfrm>
            <a:off x="3410447" y="180802"/>
            <a:ext cx="5338310" cy="600164"/>
          </a:xfrm>
          <a:prstGeom prst="rect">
            <a:avLst/>
          </a:prstGeom>
          <a:noFill/>
        </p:spPr>
        <p:txBody>
          <a:bodyPr wrap="square" rtlCol="0">
            <a:spAutoFit/>
          </a:bodyPr>
          <a:lstStyle/>
          <a:p>
            <a:r>
              <a:rPr kumimoji="0" lang="en-US" sz="3300" b="1" i="0" u="none" strike="noStrike" kern="1200" cap="none" spc="0" normalizeH="0" baseline="0" noProof="0" dirty="0">
                <a:ln>
                  <a:noFill/>
                </a:ln>
                <a:solidFill>
                  <a:srgbClr val="006099"/>
                </a:solidFill>
                <a:effectLst/>
                <a:uLnTx/>
                <a:uFillTx/>
                <a:latin typeface="Avenir Black" panose="02000503020000020003" pitchFamily="2" charset="0"/>
                <a:ea typeface="+mj-ea"/>
                <a:cs typeface="+mj-cs"/>
              </a:rPr>
              <a:t>Tell Us What You Think</a:t>
            </a:r>
            <a:endParaRPr lang="en-US" sz="1800" b="1" i="0" dirty="0">
              <a:solidFill>
                <a:srgbClr val="006099"/>
              </a:solidFill>
              <a:latin typeface="Avenir Black" panose="02000503020000020003" pitchFamily="2" charset="0"/>
            </a:endParaRPr>
          </a:p>
        </p:txBody>
      </p:sp>
      <p:pic>
        <p:nvPicPr>
          <p:cNvPr id="2" name="Picture 1">
            <a:extLst>
              <a:ext uri="{FF2B5EF4-FFF2-40B4-BE49-F238E27FC236}">
                <a16:creationId xmlns:a16="http://schemas.microsoft.com/office/drawing/2014/main" id="{6769253F-3774-EB0F-23C8-00FBCDA2A997}"/>
              </a:ext>
            </a:extLst>
          </p:cNvPr>
          <p:cNvPicPr>
            <a:picLocks noChangeAspect="1"/>
          </p:cNvPicPr>
          <p:nvPr userDrawn="1"/>
        </p:nvPicPr>
        <p:blipFill rotWithShape="1">
          <a:blip r:embed="rId3"/>
          <a:srcRect r="65234"/>
          <a:stretch/>
        </p:blipFill>
        <p:spPr>
          <a:xfrm>
            <a:off x="0" y="0"/>
            <a:ext cx="3179036" cy="5143500"/>
          </a:xfrm>
          <a:prstGeom prst="rect">
            <a:avLst/>
          </a:prstGeom>
        </p:spPr>
      </p:pic>
      <p:pic>
        <p:nvPicPr>
          <p:cNvPr id="8" name="Picture 7">
            <a:extLst>
              <a:ext uri="{FF2B5EF4-FFF2-40B4-BE49-F238E27FC236}">
                <a16:creationId xmlns:a16="http://schemas.microsoft.com/office/drawing/2014/main" id="{C5A35CC3-BA8A-42A4-2265-0400D7D09449}"/>
              </a:ext>
            </a:extLst>
          </p:cNvPr>
          <p:cNvPicPr>
            <a:picLocks noChangeAspect="1"/>
          </p:cNvPicPr>
          <p:nvPr userDrawn="1"/>
        </p:nvPicPr>
        <p:blipFill>
          <a:blip r:embed="rId4">
            <a:alphaModFix/>
          </a:blip>
          <a:stretch>
            <a:fillRect/>
          </a:stretch>
        </p:blipFill>
        <p:spPr>
          <a:xfrm>
            <a:off x="526239" y="1598063"/>
            <a:ext cx="2135101" cy="1922804"/>
          </a:xfrm>
          <a:prstGeom prst="rect">
            <a:avLst/>
          </a:prstGeom>
        </p:spPr>
      </p:pic>
    </p:spTree>
    <p:extLst>
      <p:ext uri="{BB962C8B-B14F-4D97-AF65-F5344CB8AC3E}">
        <p14:creationId xmlns:p14="http://schemas.microsoft.com/office/powerpoint/2010/main" val="11061048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16AD00-B0B5-894D-BF92-E06A791B1510}"/>
              </a:ext>
            </a:extLst>
          </p:cNvPr>
          <p:cNvPicPr>
            <a:picLocks noChangeAspect="1"/>
          </p:cNvPicPr>
          <p:nvPr userDrawn="1"/>
        </p:nvPicPr>
        <p:blipFill>
          <a:blip r:embed="rId2"/>
          <a:srcRect/>
          <a:stretch/>
        </p:blipFill>
        <p:spPr>
          <a:xfrm>
            <a:off x="99589" y="0"/>
            <a:ext cx="9044411" cy="5143499"/>
          </a:xfrm>
          <a:prstGeom prst="rect">
            <a:avLst/>
          </a:prstGeom>
        </p:spPr>
      </p:pic>
      <p:pic>
        <p:nvPicPr>
          <p:cNvPr id="7" name="Picture 6">
            <a:extLst>
              <a:ext uri="{FF2B5EF4-FFF2-40B4-BE49-F238E27FC236}">
                <a16:creationId xmlns:a16="http://schemas.microsoft.com/office/drawing/2014/main" id="{E8A8D963-A701-FD10-B6EA-AC3920B1F8FE}"/>
              </a:ext>
            </a:extLst>
          </p:cNvPr>
          <p:cNvPicPr>
            <a:picLocks noChangeAspect="1"/>
          </p:cNvPicPr>
          <p:nvPr userDrawn="1"/>
        </p:nvPicPr>
        <p:blipFill rotWithShape="1">
          <a:blip r:embed="rId3"/>
          <a:srcRect l="41519" t="18425" r="33699"/>
          <a:stretch/>
        </p:blipFill>
        <p:spPr>
          <a:xfrm>
            <a:off x="0" y="0"/>
            <a:ext cx="2755899" cy="5143500"/>
          </a:xfrm>
          <a:prstGeom prst="rect">
            <a:avLst/>
          </a:prstGeom>
        </p:spPr>
      </p:pic>
      <p:sp>
        <p:nvSpPr>
          <p:cNvPr id="2" name="Title 1"/>
          <p:cNvSpPr>
            <a:spLocks noGrp="1"/>
          </p:cNvSpPr>
          <p:nvPr>
            <p:ph type="title"/>
          </p:nvPr>
        </p:nvSpPr>
        <p:spPr>
          <a:xfrm>
            <a:off x="457200" y="0"/>
            <a:ext cx="2057400" cy="5143499"/>
          </a:xfrm>
        </p:spPr>
        <p:txBody>
          <a:bodyPr lIns="0">
            <a:normAutofit/>
          </a:bodyPr>
          <a:lstStyle>
            <a:lvl1pPr algn="l">
              <a:defRPr sz="3000" b="1" i="0">
                <a:solidFill>
                  <a:schemeClr val="bg1"/>
                </a:solidFill>
                <a:latin typeface="Avenir Black" panose="02000503020000020003" pitchFamily="2" charset="0"/>
              </a:defRPr>
            </a:lvl1pPr>
          </a:lstStyle>
          <a:p>
            <a:r>
              <a:rPr lang="en-US" dirty="0"/>
              <a:t>Click to edit Master title style</a:t>
            </a:r>
          </a:p>
        </p:txBody>
      </p:sp>
      <p:sp>
        <p:nvSpPr>
          <p:cNvPr id="3" name="Content Placeholder 2"/>
          <p:cNvSpPr>
            <a:spLocks noGrp="1"/>
          </p:cNvSpPr>
          <p:nvPr>
            <p:ph idx="1"/>
          </p:nvPr>
        </p:nvSpPr>
        <p:spPr>
          <a:xfrm>
            <a:off x="3213100" y="340519"/>
            <a:ext cx="5473700" cy="4254104"/>
          </a:xfrm>
        </p:spPr>
        <p:txBody>
          <a:bodyPr/>
          <a:lstStyle>
            <a:lvl1pPr>
              <a:defRPr b="0" i="1">
                <a:solidFill>
                  <a:srgbClr val="006099"/>
                </a:solidFill>
                <a:latin typeface="Avenir Book Oblique" panose="02000503020000020003" pitchFamily="2" charset="0"/>
              </a:defRPr>
            </a:lvl1pPr>
            <a:lvl2pPr>
              <a:defRPr b="0" i="1">
                <a:solidFill>
                  <a:schemeClr val="accent5"/>
                </a:solidFill>
                <a:latin typeface="Avenir Book Oblique" panose="02000503020000020003" pitchFamily="2" charset="0"/>
              </a:defRPr>
            </a:lvl2pPr>
            <a:lvl3pPr>
              <a:defRPr b="0" i="1">
                <a:solidFill>
                  <a:srgbClr val="006099"/>
                </a:solidFill>
                <a:latin typeface="Avenir Book Oblique" panose="02000503020000020003" pitchFamily="2" charset="0"/>
              </a:defRPr>
            </a:lvl3pPr>
            <a:lvl4pPr>
              <a:defRPr b="0" i="1">
                <a:solidFill>
                  <a:schemeClr val="accent5"/>
                </a:solidFill>
                <a:latin typeface="Avenir Book Oblique" panose="02000503020000020003" pitchFamily="2" charset="0"/>
              </a:defRPr>
            </a:lvl4pPr>
            <a:lvl5pPr>
              <a:defRPr b="0" i="1">
                <a:solidFill>
                  <a:srgbClr val="006099"/>
                </a:solidFill>
                <a:latin typeface="Avenir Book Oblique"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172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 Optio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757284-58C6-561F-BAE6-1D5825F2A406}"/>
              </a:ext>
            </a:extLst>
          </p:cNvPr>
          <p:cNvPicPr>
            <a:picLocks noChangeAspect="1"/>
          </p:cNvPicPr>
          <p:nvPr userDrawn="1"/>
        </p:nvPicPr>
        <p:blipFill>
          <a:blip r:embed="rId2"/>
          <a:stretch>
            <a:fillRect/>
          </a:stretch>
        </p:blipFill>
        <p:spPr>
          <a:xfrm>
            <a:off x="99586" y="0"/>
            <a:ext cx="9044414" cy="5143500"/>
          </a:xfrm>
          <a:prstGeom prst="rect">
            <a:avLst/>
          </a:prstGeom>
        </p:spPr>
      </p:pic>
    </p:spTree>
    <p:extLst>
      <p:ext uri="{BB962C8B-B14F-4D97-AF65-F5344CB8AC3E}">
        <p14:creationId xmlns:p14="http://schemas.microsoft.com/office/powerpoint/2010/main" val="1753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977CD7-D5D4-DEA6-9EF0-9A35D9CC4E98}"/>
              </a:ext>
            </a:extLst>
          </p:cNvPr>
          <p:cNvPicPr>
            <a:picLocks noChangeAspect="1"/>
          </p:cNvPicPr>
          <p:nvPr userDrawn="1"/>
        </p:nvPicPr>
        <p:blipFill>
          <a:blip r:embed="rId2"/>
          <a:src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C685F9A7-4CDC-92DD-7A0A-4A07295E4E57}"/>
              </a:ext>
            </a:extLst>
          </p:cNvPr>
          <p:cNvPicPr>
            <a:picLocks noChangeAspect="1"/>
          </p:cNvPicPr>
          <p:nvPr userDrawn="1"/>
        </p:nvPicPr>
        <p:blipFill>
          <a:blip r:embed="rId3"/>
          <a:srcRect/>
          <a:stretch/>
        </p:blipFill>
        <p:spPr>
          <a:xfrm>
            <a:off x="99589" y="0"/>
            <a:ext cx="9044411" cy="5143500"/>
          </a:xfrm>
          <a:prstGeom prst="rect">
            <a:avLst/>
          </a:prstGeom>
        </p:spPr>
      </p:pic>
      <p:sp>
        <p:nvSpPr>
          <p:cNvPr id="4" name="Picture Placeholder 3">
            <a:extLst>
              <a:ext uri="{FF2B5EF4-FFF2-40B4-BE49-F238E27FC236}">
                <a16:creationId xmlns:a16="http://schemas.microsoft.com/office/drawing/2014/main" id="{04F8650F-EC4C-E884-6767-F9860232798E}"/>
              </a:ext>
            </a:extLst>
          </p:cNvPr>
          <p:cNvSpPr>
            <a:spLocks noGrp="1"/>
          </p:cNvSpPr>
          <p:nvPr>
            <p:ph type="pic" sz="quarter" idx="10" hasCustomPrompt="1"/>
          </p:nvPr>
        </p:nvSpPr>
        <p:spPr>
          <a:xfrm>
            <a:off x="991792" y="1284685"/>
            <a:ext cx="2250281" cy="2487215"/>
          </a:xfrm>
        </p:spPr>
        <p:txBody>
          <a:bodyPr/>
          <a:lstStyle>
            <a:lvl1pPr marL="0" indent="0">
              <a:buNone/>
              <a:defRPr b="1">
                <a:solidFill>
                  <a:schemeClr val="bg1"/>
                </a:solidFill>
              </a:defRPr>
            </a:lvl1pPr>
          </a:lstStyle>
          <a:p>
            <a:r>
              <a:rPr lang="en-US" dirty="0"/>
              <a:t>Insert Speaker Headshot</a:t>
            </a:r>
          </a:p>
        </p:txBody>
      </p:sp>
      <p:sp>
        <p:nvSpPr>
          <p:cNvPr id="7" name="Title 1">
            <a:extLst>
              <a:ext uri="{FF2B5EF4-FFF2-40B4-BE49-F238E27FC236}">
                <a16:creationId xmlns:a16="http://schemas.microsoft.com/office/drawing/2014/main" id="{116D23C4-9EB5-23C8-236E-4A1F93999DA4}"/>
              </a:ext>
            </a:extLst>
          </p:cNvPr>
          <p:cNvSpPr>
            <a:spLocks noGrp="1"/>
          </p:cNvSpPr>
          <p:nvPr>
            <p:ph type="title" hasCustomPrompt="1"/>
          </p:nvPr>
        </p:nvSpPr>
        <p:spPr>
          <a:xfrm>
            <a:off x="3373022" y="1478111"/>
            <a:ext cx="5375735" cy="790878"/>
          </a:xfrm>
        </p:spPr>
        <p:txBody>
          <a:bodyPr anchor="b">
            <a:normAutofit/>
          </a:bodyPr>
          <a:lstStyle>
            <a:lvl1pPr>
              <a:defRPr sz="3600" b="1" i="0">
                <a:solidFill>
                  <a:schemeClr val="bg1"/>
                </a:solidFill>
                <a:latin typeface="Avenir Black" panose="02000503020000020003" pitchFamily="2" charset="0"/>
              </a:defRPr>
            </a:lvl1pPr>
          </a:lstStyle>
          <a:p>
            <a:r>
              <a:rPr lang="en-US" dirty="0"/>
              <a:t>Speaker Name</a:t>
            </a:r>
          </a:p>
        </p:txBody>
      </p:sp>
      <p:sp>
        <p:nvSpPr>
          <p:cNvPr id="9" name="Text Placeholder 27">
            <a:extLst>
              <a:ext uri="{FF2B5EF4-FFF2-40B4-BE49-F238E27FC236}">
                <a16:creationId xmlns:a16="http://schemas.microsoft.com/office/drawing/2014/main" id="{60AE00AF-3837-DDBD-0B28-77932A28F9BA}"/>
              </a:ext>
            </a:extLst>
          </p:cNvPr>
          <p:cNvSpPr>
            <a:spLocks noGrp="1"/>
          </p:cNvSpPr>
          <p:nvPr>
            <p:ph type="body" sz="quarter" idx="11" hasCustomPrompt="1"/>
          </p:nvPr>
        </p:nvSpPr>
        <p:spPr>
          <a:xfrm>
            <a:off x="3373022" y="2474451"/>
            <a:ext cx="4532381" cy="1172758"/>
          </a:xfrm>
        </p:spPr>
        <p:txBody>
          <a:bodyPr>
            <a:normAutofit/>
          </a:bodyPr>
          <a:lstStyle>
            <a:lvl1pPr marL="0" indent="0">
              <a:buNone/>
              <a:defRPr sz="2100" b="1" i="1">
                <a:solidFill>
                  <a:srgbClr val="93D50A"/>
                </a:solidFill>
                <a:latin typeface="Avenir Oblique"/>
              </a:defRPr>
            </a:lvl1pPr>
          </a:lstStyle>
          <a:p>
            <a:pPr lvl="0"/>
            <a:r>
              <a:rPr lang="en-US" dirty="0"/>
              <a:t>Credentials</a:t>
            </a:r>
          </a:p>
          <a:p>
            <a:pPr lvl="0"/>
            <a:r>
              <a:rPr lang="en-US" dirty="0"/>
              <a:t>Company</a:t>
            </a:r>
          </a:p>
        </p:txBody>
      </p:sp>
      <p:cxnSp>
        <p:nvCxnSpPr>
          <p:cNvPr id="10" name="Straight Connector 9">
            <a:extLst>
              <a:ext uri="{FF2B5EF4-FFF2-40B4-BE49-F238E27FC236}">
                <a16:creationId xmlns:a16="http://schemas.microsoft.com/office/drawing/2014/main" id="{B23F64E6-96D2-4DE6-FCF9-66B79943AFEE}"/>
              </a:ext>
            </a:extLst>
          </p:cNvPr>
          <p:cNvCxnSpPr/>
          <p:nvPr userDrawn="1"/>
        </p:nvCxnSpPr>
        <p:spPr>
          <a:xfrm>
            <a:off x="3373021" y="2356658"/>
            <a:ext cx="4887752" cy="0"/>
          </a:xfrm>
          <a:prstGeom prst="line">
            <a:avLst/>
          </a:prstGeom>
          <a:ln w="19050">
            <a:solidFill>
              <a:srgbClr val="006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4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E7D28A-C0CE-AB14-3E26-396CAA7015AE}"/>
              </a:ext>
            </a:extLst>
          </p:cNvPr>
          <p:cNvPicPr>
            <a:picLocks noChangeAspect="1"/>
          </p:cNvPicPr>
          <p:nvPr userDrawn="1"/>
        </p:nvPicPr>
        <p:blipFill>
          <a:blip r:embed="rId2"/>
          <a:srcRect/>
          <a:stretch/>
        </p:blipFill>
        <p:spPr>
          <a:xfrm>
            <a:off x="0" y="0"/>
            <a:ext cx="9144000" cy="5143500"/>
          </a:xfrm>
          <a:prstGeom prst="rect">
            <a:avLst/>
          </a:prstGeom>
        </p:spPr>
      </p:pic>
      <p:pic>
        <p:nvPicPr>
          <p:cNvPr id="13" name="Picture 12">
            <a:extLst>
              <a:ext uri="{FF2B5EF4-FFF2-40B4-BE49-F238E27FC236}">
                <a16:creationId xmlns:a16="http://schemas.microsoft.com/office/drawing/2014/main" id="{B93351C1-590E-41E3-B4A2-D4DADA391084}"/>
              </a:ext>
            </a:extLst>
          </p:cNvPr>
          <p:cNvPicPr>
            <a:picLocks noChangeAspect="1"/>
          </p:cNvPicPr>
          <p:nvPr userDrawn="1"/>
        </p:nvPicPr>
        <p:blipFill>
          <a:blip r:embed="rId3"/>
          <a:srcRect/>
          <a:stretch/>
        </p:blipFill>
        <p:spPr>
          <a:xfrm>
            <a:off x="99589" y="0"/>
            <a:ext cx="9044411" cy="5143500"/>
          </a:xfrm>
          <a:prstGeom prst="rect">
            <a:avLst/>
          </a:prstGeom>
        </p:spPr>
      </p:pic>
      <p:sp>
        <p:nvSpPr>
          <p:cNvPr id="4" name="Picture Placeholder 3">
            <a:extLst>
              <a:ext uri="{FF2B5EF4-FFF2-40B4-BE49-F238E27FC236}">
                <a16:creationId xmlns:a16="http://schemas.microsoft.com/office/drawing/2014/main" id="{04F8650F-EC4C-E884-6767-F9860232798E}"/>
              </a:ext>
            </a:extLst>
          </p:cNvPr>
          <p:cNvSpPr>
            <a:spLocks noGrp="1"/>
          </p:cNvSpPr>
          <p:nvPr>
            <p:ph type="pic" sz="quarter" idx="10" hasCustomPrompt="1"/>
          </p:nvPr>
        </p:nvSpPr>
        <p:spPr>
          <a:xfrm>
            <a:off x="1294976" y="305344"/>
            <a:ext cx="1832417" cy="1858043"/>
          </a:xfrm>
        </p:spPr>
        <p:txBody>
          <a:bodyPr/>
          <a:lstStyle>
            <a:lvl1pPr marL="0" indent="0">
              <a:buNone/>
              <a:defRPr b="1">
                <a:solidFill>
                  <a:schemeClr val="bg1"/>
                </a:solidFill>
                <a:latin typeface="Avenir Book" panose="02000503020000020003" pitchFamily="2" charset="0"/>
              </a:defRPr>
            </a:lvl1pPr>
          </a:lstStyle>
          <a:p>
            <a:r>
              <a:rPr lang="en-US" dirty="0"/>
              <a:t>Insert Speaker Headshot</a:t>
            </a:r>
          </a:p>
        </p:txBody>
      </p:sp>
      <p:sp>
        <p:nvSpPr>
          <p:cNvPr id="7" name="Title 1">
            <a:extLst>
              <a:ext uri="{FF2B5EF4-FFF2-40B4-BE49-F238E27FC236}">
                <a16:creationId xmlns:a16="http://schemas.microsoft.com/office/drawing/2014/main" id="{116D23C4-9EB5-23C8-236E-4A1F93999DA4}"/>
              </a:ext>
            </a:extLst>
          </p:cNvPr>
          <p:cNvSpPr>
            <a:spLocks noGrp="1"/>
          </p:cNvSpPr>
          <p:nvPr>
            <p:ph type="title" hasCustomPrompt="1"/>
          </p:nvPr>
        </p:nvSpPr>
        <p:spPr>
          <a:xfrm>
            <a:off x="3242072" y="419499"/>
            <a:ext cx="4377491" cy="590816"/>
          </a:xfrm>
        </p:spPr>
        <p:txBody>
          <a:bodyPr anchor="b">
            <a:normAutofit/>
          </a:bodyPr>
          <a:lstStyle>
            <a:lvl1pPr>
              <a:defRPr sz="3600" b="1" i="0">
                <a:solidFill>
                  <a:schemeClr val="bg1"/>
                </a:solidFill>
                <a:latin typeface="Avenir Black" panose="02000503020000020003" pitchFamily="2" charset="0"/>
              </a:defRPr>
            </a:lvl1pPr>
          </a:lstStyle>
          <a:p>
            <a:r>
              <a:rPr lang="en-US" dirty="0"/>
              <a:t>Speaker Name</a:t>
            </a:r>
          </a:p>
        </p:txBody>
      </p:sp>
      <p:sp>
        <p:nvSpPr>
          <p:cNvPr id="9" name="Text Placeholder 27">
            <a:extLst>
              <a:ext uri="{FF2B5EF4-FFF2-40B4-BE49-F238E27FC236}">
                <a16:creationId xmlns:a16="http://schemas.microsoft.com/office/drawing/2014/main" id="{60AE00AF-3837-DDBD-0B28-77932A28F9BA}"/>
              </a:ext>
            </a:extLst>
          </p:cNvPr>
          <p:cNvSpPr>
            <a:spLocks noGrp="1"/>
          </p:cNvSpPr>
          <p:nvPr>
            <p:ph type="body" sz="quarter" idx="11" hasCustomPrompt="1"/>
          </p:nvPr>
        </p:nvSpPr>
        <p:spPr>
          <a:xfrm>
            <a:off x="3242073" y="1287294"/>
            <a:ext cx="3690743" cy="876094"/>
          </a:xfrm>
        </p:spPr>
        <p:txBody>
          <a:bodyPr>
            <a:normAutofit/>
          </a:bodyPr>
          <a:lstStyle>
            <a:lvl1pPr marL="0" indent="0">
              <a:buNone/>
              <a:defRPr sz="2100" b="1" i="1">
                <a:solidFill>
                  <a:srgbClr val="93D50A"/>
                </a:solidFill>
                <a:latin typeface="Avenir Oblique"/>
              </a:defRPr>
            </a:lvl1pPr>
          </a:lstStyle>
          <a:p>
            <a:pPr lvl="0"/>
            <a:r>
              <a:rPr lang="en-US" dirty="0"/>
              <a:t>Credentials</a:t>
            </a:r>
          </a:p>
          <a:p>
            <a:pPr lvl="0"/>
            <a:r>
              <a:rPr lang="en-US" dirty="0"/>
              <a:t>Company</a:t>
            </a:r>
          </a:p>
        </p:txBody>
      </p:sp>
      <p:cxnSp>
        <p:nvCxnSpPr>
          <p:cNvPr id="10" name="Straight Connector 9">
            <a:extLst>
              <a:ext uri="{FF2B5EF4-FFF2-40B4-BE49-F238E27FC236}">
                <a16:creationId xmlns:a16="http://schemas.microsoft.com/office/drawing/2014/main" id="{B23F64E6-96D2-4DE6-FCF9-66B79943AFEE}"/>
              </a:ext>
            </a:extLst>
          </p:cNvPr>
          <p:cNvCxnSpPr>
            <a:cxnSpLocks/>
          </p:cNvCxnSpPr>
          <p:nvPr userDrawn="1"/>
        </p:nvCxnSpPr>
        <p:spPr>
          <a:xfrm>
            <a:off x="3242072" y="1169501"/>
            <a:ext cx="3980123" cy="0"/>
          </a:xfrm>
          <a:prstGeom prst="line">
            <a:avLst/>
          </a:prstGeom>
          <a:ln w="19050">
            <a:solidFill>
              <a:srgbClr val="006099"/>
            </a:solidFill>
          </a:ln>
        </p:spPr>
        <p:style>
          <a:lnRef idx="1">
            <a:schemeClr val="accent1"/>
          </a:lnRef>
          <a:fillRef idx="0">
            <a:schemeClr val="accent1"/>
          </a:fillRef>
          <a:effectRef idx="0">
            <a:schemeClr val="accent1"/>
          </a:effectRef>
          <a:fontRef idx="minor">
            <a:schemeClr val="tx1"/>
          </a:fontRef>
        </p:style>
      </p:cxnSp>
      <p:sp>
        <p:nvSpPr>
          <p:cNvPr id="6" name="Picture Placeholder 3">
            <a:extLst>
              <a:ext uri="{FF2B5EF4-FFF2-40B4-BE49-F238E27FC236}">
                <a16:creationId xmlns:a16="http://schemas.microsoft.com/office/drawing/2014/main" id="{00B5A384-9198-E883-41E5-AE37C4D33D96}"/>
              </a:ext>
            </a:extLst>
          </p:cNvPr>
          <p:cNvSpPr>
            <a:spLocks noGrp="1"/>
          </p:cNvSpPr>
          <p:nvPr>
            <p:ph type="pic" sz="quarter" idx="12" hasCustomPrompt="1"/>
          </p:nvPr>
        </p:nvSpPr>
        <p:spPr>
          <a:xfrm>
            <a:off x="1396333" y="2567593"/>
            <a:ext cx="1832417" cy="1858043"/>
          </a:xfrm>
        </p:spPr>
        <p:txBody>
          <a:bodyPr/>
          <a:lstStyle>
            <a:lvl1pPr marL="0" indent="0">
              <a:buNone/>
              <a:defRPr b="1">
                <a:solidFill>
                  <a:schemeClr val="bg1"/>
                </a:solidFill>
                <a:latin typeface="Avenir Book" panose="02000503020000020003" pitchFamily="2" charset="0"/>
              </a:defRPr>
            </a:lvl1pPr>
          </a:lstStyle>
          <a:p>
            <a:r>
              <a:rPr lang="en-US" dirty="0"/>
              <a:t>Insert Speaker Headshot</a:t>
            </a:r>
          </a:p>
        </p:txBody>
      </p:sp>
      <p:sp>
        <p:nvSpPr>
          <p:cNvPr id="11" name="Text Placeholder 27">
            <a:extLst>
              <a:ext uri="{FF2B5EF4-FFF2-40B4-BE49-F238E27FC236}">
                <a16:creationId xmlns:a16="http://schemas.microsoft.com/office/drawing/2014/main" id="{9CDD8A4F-733E-1121-C09D-319E3FB036BF}"/>
              </a:ext>
            </a:extLst>
          </p:cNvPr>
          <p:cNvSpPr>
            <a:spLocks noGrp="1"/>
          </p:cNvSpPr>
          <p:nvPr>
            <p:ph type="body" sz="quarter" idx="13" hasCustomPrompt="1"/>
          </p:nvPr>
        </p:nvSpPr>
        <p:spPr>
          <a:xfrm>
            <a:off x="3343429" y="3549543"/>
            <a:ext cx="3690743" cy="876094"/>
          </a:xfrm>
        </p:spPr>
        <p:txBody>
          <a:bodyPr>
            <a:normAutofit/>
          </a:bodyPr>
          <a:lstStyle>
            <a:lvl1pPr marL="0" indent="0">
              <a:buNone/>
              <a:defRPr sz="2100" b="1" i="1">
                <a:solidFill>
                  <a:srgbClr val="93D50A"/>
                </a:solidFill>
                <a:latin typeface="Avenir Oblique"/>
              </a:defRPr>
            </a:lvl1pPr>
          </a:lstStyle>
          <a:p>
            <a:pPr lvl="0"/>
            <a:r>
              <a:rPr lang="en-US" dirty="0"/>
              <a:t>Credentials</a:t>
            </a:r>
          </a:p>
          <a:p>
            <a:pPr lvl="0"/>
            <a:r>
              <a:rPr lang="en-US" dirty="0"/>
              <a:t>Company</a:t>
            </a:r>
          </a:p>
        </p:txBody>
      </p:sp>
      <p:cxnSp>
        <p:nvCxnSpPr>
          <p:cNvPr id="12" name="Straight Connector 11">
            <a:extLst>
              <a:ext uri="{FF2B5EF4-FFF2-40B4-BE49-F238E27FC236}">
                <a16:creationId xmlns:a16="http://schemas.microsoft.com/office/drawing/2014/main" id="{BB2DE34A-31B4-7874-CE33-22D1633B0788}"/>
              </a:ext>
            </a:extLst>
          </p:cNvPr>
          <p:cNvCxnSpPr>
            <a:cxnSpLocks/>
          </p:cNvCxnSpPr>
          <p:nvPr userDrawn="1"/>
        </p:nvCxnSpPr>
        <p:spPr>
          <a:xfrm>
            <a:off x="3343429" y="3431750"/>
            <a:ext cx="3980123" cy="0"/>
          </a:xfrm>
          <a:prstGeom prst="line">
            <a:avLst/>
          </a:prstGeom>
          <a:ln w="19050">
            <a:solidFill>
              <a:srgbClr val="006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9091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869790-0611-3218-FE10-B5BCF02BACAC}"/>
              </a:ext>
            </a:extLst>
          </p:cNvPr>
          <p:cNvPicPr>
            <a:picLocks noChangeAspect="1"/>
          </p:cNvPicPr>
          <p:nvPr userDrawn="1"/>
        </p:nvPicPr>
        <p:blipFill rotWithShape="1">
          <a:blip r:embed="rId2"/>
          <a:srcRect r="65234"/>
          <a:stretch/>
        </p:blipFill>
        <p:spPr>
          <a:xfrm>
            <a:off x="0" y="0"/>
            <a:ext cx="3179036" cy="5143500"/>
          </a:xfrm>
          <a:prstGeom prst="rect">
            <a:avLst/>
          </a:prstGeom>
        </p:spPr>
      </p:pic>
      <p:pic>
        <p:nvPicPr>
          <p:cNvPr id="5" name="Picture 4">
            <a:extLst>
              <a:ext uri="{FF2B5EF4-FFF2-40B4-BE49-F238E27FC236}">
                <a16:creationId xmlns:a16="http://schemas.microsoft.com/office/drawing/2014/main" id="{A2C68CC9-3E6C-F127-643C-68E152DE81F3}"/>
              </a:ext>
            </a:extLst>
          </p:cNvPr>
          <p:cNvPicPr>
            <a:picLocks noChangeAspect="1"/>
          </p:cNvPicPr>
          <p:nvPr userDrawn="1"/>
        </p:nvPicPr>
        <p:blipFill>
          <a:blip r:embed="rId3"/>
          <a:stretch>
            <a:fillRect/>
          </a:stretch>
        </p:blipFill>
        <p:spPr>
          <a:xfrm>
            <a:off x="99586" y="0"/>
            <a:ext cx="9044414" cy="5143500"/>
          </a:xfrm>
          <a:prstGeom prst="rect">
            <a:avLst/>
          </a:prstGeom>
        </p:spPr>
      </p:pic>
      <p:sp>
        <p:nvSpPr>
          <p:cNvPr id="2" name="Title 1">
            <a:extLst>
              <a:ext uri="{FF2B5EF4-FFF2-40B4-BE49-F238E27FC236}">
                <a16:creationId xmlns:a16="http://schemas.microsoft.com/office/drawing/2014/main" id="{146AF95F-4AE6-778F-4702-34BF11DEBFDF}"/>
              </a:ext>
            </a:extLst>
          </p:cNvPr>
          <p:cNvSpPr>
            <a:spLocks noGrp="1"/>
          </p:cNvSpPr>
          <p:nvPr>
            <p:ph type="title" hasCustomPrompt="1"/>
          </p:nvPr>
        </p:nvSpPr>
        <p:spPr>
          <a:xfrm>
            <a:off x="3410448" y="248063"/>
            <a:ext cx="5342854" cy="635924"/>
          </a:xfrm>
        </p:spPr>
        <p:txBody>
          <a:bodyPr anchor="ctr">
            <a:normAutofit/>
          </a:bodyPr>
          <a:lstStyle>
            <a:lvl1pPr>
              <a:defRPr sz="3000" b="1" i="0">
                <a:solidFill>
                  <a:srgbClr val="006099"/>
                </a:solidFill>
                <a:latin typeface="Avenir Black" panose="02000503020000020003" pitchFamily="2" charset="0"/>
              </a:defRPr>
            </a:lvl1pPr>
          </a:lstStyle>
          <a:p>
            <a:r>
              <a:rPr lang="en-US" dirty="0"/>
              <a:t>Session Agenda</a:t>
            </a:r>
          </a:p>
        </p:txBody>
      </p:sp>
      <p:sp>
        <p:nvSpPr>
          <p:cNvPr id="3" name="Content Placeholder 2">
            <a:extLst>
              <a:ext uri="{FF2B5EF4-FFF2-40B4-BE49-F238E27FC236}">
                <a16:creationId xmlns:a16="http://schemas.microsoft.com/office/drawing/2014/main" id="{78DB457E-115E-B4F8-C5A3-5AC3FD9F7531}"/>
              </a:ext>
            </a:extLst>
          </p:cNvPr>
          <p:cNvSpPr>
            <a:spLocks noGrp="1"/>
          </p:cNvSpPr>
          <p:nvPr>
            <p:ph idx="1" hasCustomPrompt="1"/>
          </p:nvPr>
        </p:nvSpPr>
        <p:spPr>
          <a:xfrm>
            <a:off x="3410448" y="1025896"/>
            <a:ext cx="5342854" cy="3413102"/>
          </a:xfrm>
        </p:spPr>
        <p:txBody>
          <a:bodyPr/>
          <a:lstStyle>
            <a:lvl1pPr>
              <a:defRPr sz="2400">
                <a:solidFill>
                  <a:srgbClr val="006099"/>
                </a:solidFill>
                <a:latin typeface="Avenir Oblique"/>
              </a:defRPr>
            </a:lvl1pPr>
            <a:lvl2pPr>
              <a:defRPr sz="2100">
                <a:solidFill>
                  <a:schemeClr val="accent5"/>
                </a:solidFill>
                <a:latin typeface="Avenir Oblique"/>
              </a:defRPr>
            </a:lvl2pPr>
            <a:lvl3pPr>
              <a:defRPr sz="1800">
                <a:solidFill>
                  <a:srgbClr val="006099"/>
                </a:solidFill>
                <a:latin typeface="Avenir Oblique"/>
              </a:defRPr>
            </a:lvl3pPr>
            <a:lvl4pPr>
              <a:defRPr sz="1500">
                <a:solidFill>
                  <a:schemeClr val="accent5"/>
                </a:solidFill>
                <a:latin typeface="Avenir Oblique"/>
              </a:defRPr>
            </a:lvl4pPr>
            <a:lvl5pPr>
              <a:defRPr sz="1500">
                <a:solidFill>
                  <a:srgbClr val="006099"/>
                </a:solidFill>
                <a:latin typeface="Avenir Oblique"/>
              </a:defRPr>
            </a:lvl5pPr>
            <a:lvl6pPr>
              <a:defRPr sz="1500"/>
            </a:lvl6pPr>
            <a:lvl7pPr>
              <a:defRPr sz="1500"/>
            </a:lvl7pPr>
            <a:lvl8pPr>
              <a:defRPr sz="1500"/>
            </a:lvl8pPr>
            <a:lvl9pPr>
              <a:defRPr sz="1500"/>
            </a:lvl9pPr>
          </a:lstStyle>
          <a:p>
            <a:pPr lvl="0"/>
            <a:r>
              <a:rPr lang="en-US" dirty="0"/>
              <a:t>Agenda item</a:t>
            </a:r>
          </a:p>
          <a:p>
            <a:pPr lvl="0"/>
            <a:r>
              <a:rPr lang="en-US" dirty="0"/>
              <a:t>Agenda item</a:t>
            </a:r>
          </a:p>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A2E7198-5BDC-2F3D-017D-A63E10201C3C}"/>
              </a:ext>
            </a:extLst>
          </p:cNvPr>
          <p:cNvPicPr>
            <a:picLocks noChangeAspect="1"/>
          </p:cNvPicPr>
          <p:nvPr userDrawn="1"/>
        </p:nvPicPr>
        <p:blipFill>
          <a:blip r:embed="rId4">
            <a:alphaModFix/>
          </a:blip>
          <a:stretch>
            <a:fillRect/>
          </a:stretch>
        </p:blipFill>
        <p:spPr>
          <a:xfrm>
            <a:off x="526239" y="1598063"/>
            <a:ext cx="2135101" cy="1922804"/>
          </a:xfrm>
          <a:prstGeom prst="rect">
            <a:avLst/>
          </a:prstGeom>
        </p:spPr>
      </p:pic>
    </p:spTree>
    <p:extLst>
      <p:ext uri="{BB962C8B-B14F-4D97-AF65-F5344CB8AC3E}">
        <p14:creationId xmlns:p14="http://schemas.microsoft.com/office/powerpoint/2010/main" val="294180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A1150E-9292-21B2-70D3-C19093C987CA}"/>
              </a:ext>
            </a:extLst>
          </p:cNvPr>
          <p:cNvPicPr>
            <a:picLocks noChangeAspect="1"/>
          </p:cNvPicPr>
          <p:nvPr userDrawn="1"/>
        </p:nvPicPr>
        <p:blipFill>
          <a:blip r:embed="rId2"/>
          <a:stretch>
            <a:fillRect/>
          </a:stretch>
        </p:blipFill>
        <p:spPr>
          <a:xfrm>
            <a:off x="99586" y="0"/>
            <a:ext cx="9044414" cy="5143500"/>
          </a:xfrm>
          <a:prstGeom prst="rect">
            <a:avLst/>
          </a:prstGeom>
        </p:spPr>
      </p:pic>
      <p:pic>
        <p:nvPicPr>
          <p:cNvPr id="4" name="Picture 3">
            <a:extLst>
              <a:ext uri="{FF2B5EF4-FFF2-40B4-BE49-F238E27FC236}">
                <a16:creationId xmlns:a16="http://schemas.microsoft.com/office/drawing/2014/main" id="{707D09FA-D65E-8429-CA1A-238CF5E9547B}"/>
              </a:ext>
            </a:extLst>
          </p:cNvPr>
          <p:cNvPicPr>
            <a:picLocks noChangeAspect="1"/>
          </p:cNvPicPr>
          <p:nvPr userDrawn="1"/>
        </p:nvPicPr>
        <p:blipFill rotWithShape="1">
          <a:blip r:embed="rId3"/>
          <a:srcRect r="65234"/>
          <a:stretch/>
        </p:blipFill>
        <p:spPr>
          <a:xfrm>
            <a:off x="0" y="0"/>
            <a:ext cx="3179036" cy="5143500"/>
          </a:xfrm>
          <a:prstGeom prst="rect">
            <a:avLst/>
          </a:prstGeom>
        </p:spPr>
      </p:pic>
      <p:pic>
        <p:nvPicPr>
          <p:cNvPr id="8" name="Picture 7">
            <a:extLst>
              <a:ext uri="{FF2B5EF4-FFF2-40B4-BE49-F238E27FC236}">
                <a16:creationId xmlns:a16="http://schemas.microsoft.com/office/drawing/2014/main" id="{0181BC42-3268-2540-430D-245D4E0AE184}"/>
              </a:ext>
            </a:extLst>
          </p:cNvPr>
          <p:cNvPicPr>
            <a:picLocks noChangeAspect="1"/>
          </p:cNvPicPr>
          <p:nvPr userDrawn="1"/>
        </p:nvPicPr>
        <p:blipFill>
          <a:blip r:embed="rId4">
            <a:alphaModFix/>
          </a:blip>
          <a:stretch>
            <a:fillRect/>
          </a:stretch>
        </p:blipFill>
        <p:spPr>
          <a:xfrm>
            <a:off x="526239" y="1598063"/>
            <a:ext cx="2135101" cy="1922804"/>
          </a:xfrm>
          <a:prstGeom prst="rect">
            <a:avLst/>
          </a:prstGeom>
        </p:spPr>
      </p:pic>
      <p:sp>
        <p:nvSpPr>
          <p:cNvPr id="2" name="Title 1">
            <a:extLst>
              <a:ext uri="{FF2B5EF4-FFF2-40B4-BE49-F238E27FC236}">
                <a16:creationId xmlns:a16="http://schemas.microsoft.com/office/drawing/2014/main" id="{146AF95F-4AE6-778F-4702-34BF11DEBFDF}"/>
              </a:ext>
            </a:extLst>
          </p:cNvPr>
          <p:cNvSpPr>
            <a:spLocks noGrp="1"/>
          </p:cNvSpPr>
          <p:nvPr>
            <p:ph type="title"/>
          </p:nvPr>
        </p:nvSpPr>
        <p:spPr>
          <a:xfrm>
            <a:off x="3410448" y="248063"/>
            <a:ext cx="5342854" cy="635924"/>
          </a:xfrm>
        </p:spPr>
        <p:txBody>
          <a:bodyPr anchor="ctr">
            <a:normAutofit/>
          </a:bodyPr>
          <a:lstStyle>
            <a:lvl1pPr>
              <a:defRPr sz="3000" b="1" i="0">
                <a:solidFill>
                  <a:srgbClr val="006099"/>
                </a:solidFill>
                <a:latin typeface="Avenir Black" panose="02000503020000020003" pitchFamily="2" charset="0"/>
              </a:defRPr>
            </a:lvl1pPr>
          </a:lstStyle>
          <a:p>
            <a:r>
              <a:rPr lang="en-US" dirty="0"/>
              <a:t>Click to edit</a:t>
            </a:r>
          </a:p>
        </p:txBody>
      </p:sp>
      <p:sp>
        <p:nvSpPr>
          <p:cNvPr id="3" name="Content Placeholder 2">
            <a:extLst>
              <a:ext uri="{FF2B5EF4-FFF2-40B4-BE49-F238E27FC236}">
                <a16:creationId xmlns:a16="http://schemas.microsoft.com/office/drawing/2014/main" id="{78DB457E-115E-B4F8-C5A3-5AC3FD9F7531}"/>
              </a:ext>
            </a:extLst>
          </p:cNvPr>
          <p:cNvSpPr>
            <a:spLocks noGrp="1"/>
          </p:cNvSpPr>
          <p:nvPr>
            <p:ph idx="1"/>
          </p:nvPr>
        </p:nvSpPr>
        <p:spPr>
          <a:xfrm>
            <a:off x="3410448" y="1025896"/>
            <a:ext cx="5342854" cy="3413102"/>
          </a:xfrm>
        </p:spPr>
        <p:txBody>
          <a:bodyPr/>
          <a:lstStyle>
            <a:lvl1pPr>
              <a:defRPr sz="2400">
                <a:solidFill>
                  <a:srgbClr val="006099"/>
                </a:solidFill>
                <a:latin typeface="Avenir Oblique"/>
              </a:defRPr>
            </a:lvl1pPr>
            <a:lvl2pPr>
              <a:defRPr sz="2100">
                <a:solidFill>
                  <a:schemeClr val="accent5"/>
                </a:solidFill>
                <a:latin typeface="Avenir Oblique"/>
              </a:defRPr>
            </a:lvl2pPr>
            <a:lvl3pPr>
              <a:defRPr sz="1800">
                <a:solidFill>
                  <a:srgbClr val="006099"/>
                </a:solidFill>
                <a:latin typeface="Avenir Oblique"/>
              </a:defRPr>
            </a:lvl3pPr>
            <a:lvl4pPr>
              <a:defRPr sz="1500">
                <a:solidFill>
                  <a:schemeClr val="accent5"/>
                </a:solidFill>
                <a:latin typeface="Avenir Oblique"/>
              </a:defRPr>
            </a:lvl4pPr>
            <a:lvl5pPr>
              <a:defRPr sz="1500">
                <a:solidFill>
                  <a:srgbClr val="006099"/>
                </a:solidFill>
                <a:latin typeface="Avenir Oblique"/>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89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Op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DED876-35C3-4C47-A5A9-3217D428FC94}"/>
              </a:ext>
            </a:extLst>
          </p:cNvPr>
          <p:cNvPicPr>
            <a:picLocks noChangeAspect="1"/>
          </p:cNvPicPr>
          <p:nvPr userDrawn="1"/>
        </p:nvPicPr>
        <p:blipFill>
          <a:blip r:embed="rId2"/>
          <a:srcRect/>
          <a:stretch/>
        </p:blipFill>
        <p:spPr>
          <a:xfrm>
            <a:off x="99589" y="0"/>
            <a:ext cx="9044411" cy="5143499"/>
          </a:xfrm>
          <a:prstGeom prst="rect">
            <a:avLst/>
          </a:prstGeom>
        </p:spPr>
      </p:pic>
      <p:pic>
        <p:nvPicPr>
          <p:cNvPr id="5" name="Picture 4">
            <a:extLst>
              <a:ext uri="{FF2B5EF4-FFF2-40B4-BE49-F238E27FC236}">
                <a16:creationId xmlns:a16="http://schemas.microsoft.com/office/drawing/2014/main" id="{BADE5D69-7ECB-6FA0-7A06-0A3EA4A1175D}"/>
              </a:ext>
            </a:extLst>
          </p:cNvPr>
          <p:cNvPicPr>
            <a:picLocks noChangeAspect="1"/>
          </p:cNvPicPr>
          <p:nvPr userDrawn="1"/>
        </p:nvPicPr>
        <p:blipFill rotWithShape="1">
          <a:blip r:embed="rId3"/>
          <a:srcRect l="725" t="42065" r="725" b="37725"/>
          <a:stretch/>
        </p:blipFill>
        <p:spPr>
          <a:xfrm>
            <a:off x="0" y="0"/>
            <a:ext cx="9144000" cy="1063229"/>
          </a:xfrm>
          <a:prstGeom prst="rect">
            <a:avLst/>
          </a:prstGeom>
        </p:spPr>
      </p:pic>
      <p:sp>
        <p:nvSpPr>
          <p:cNvPr id="2" name="Title 1"/>
          <p:cNvSpPr>
            <a:spLocks noGrp="1"/>
          </p:cNvSpPr>
          <p:nvPr>
            <p:ph type="title"/>
          </p:nvPr>
        </p:nvSpPr>
        <p:spPr>
          <a:xfrm>
            <a:off x="15610" y="0"/>
            <a:ext cx="9128390" cy="1063229"/>
          </a:xfrm>
          <a:noFill/>
        </p:spPr>
        <p:txBody>
          <a:bodyPr>
            <a:normAutofit/>
          </a:bodyPr>
          <a:lstStyle>
            <a:lvl1pPr>
              <a:defRPr sz="3000" b="1" i="0">
                <a:solidFill>
                  <a:schemeClr val="bg1"/>
                </a:solidFill>
                <a:latin typeface="Avenir Black" panose="02000503020000020003"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9EA6ED56-5CD0-F194-179F-123F8AD127C5}"/>
              </a:ext>
            </a:extLst>
          </p:cNvPr>
          <p:cNvSpPr>
            <a:spLocks noGrp="1"/>
          </p:cNvSpPr>
          <p:nvPr>
            <p:ph idx="1"/>
          </p:nvPr>
        </p:nvSpPr>
        <p:spPr>
          <a:xfrm>
            <a:off x="410197" y="1341689"/>
            <a:ext cx="8434699" cy="3204673"/>
          </a:xfrm>
        </p:spPr>
        <p:txBody>
          <a:bodyPr/>
          <a:lstStyle>
            <a:lvl1pPr>
              <a:defRPr sz="2400">
                <a:solidFill>
                  <a:srgbClr val="006099"/>
                </a:solidFill>
                <a:latin typeface="Avenir Oblique"/>
              </a:defRPr>
            </a:lvl1pPr>
            <a:lvl2pPr>
              <a:defRPr sz="2100">
                <a:solidFill>
                  <a:schemeClr val="accent5"/>
                </a:solidFill>
                <a:latin typeface="Avenir Oblique"/>
              </a:defRPr>
            </a:lvl2pPr>
            <a:lvl3pPr>
              <a:defRPr sz="1800">
                <a:solidFill>
                  <a:srgbClr val="006099"/>
                </a:solidFill>
                <a:latin typeface="Avenir Oblique"/>
              </a:defRPr>
            </a:lvl3pPr>
            <a:lvl4pPr>
              <a:defRPr sz="1500">
                <a:solidFill>
                  <a:schemeClr val="accent5"/>
                </a:solidFill>
                <a:latin typeface="Avenir Oblique"/>
              </a:defRPr>
            </a:lvl4pPr>
            <a:lvl5pPr>
              <a:defRPr sz="1500">
                <a:solidFill>
                  <a:srgbClr val="006099"/>
                </a:solidFill>
                <a:latin typeface="Avenir Oblique"/>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85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B72B8A-035D-E643-2F12-1922AE5B3E68}"/>
              </a:ext>
            </a:extLst>
          </p:cNvPr>
          <p:cNvPicPr>
            <a:picLocks noChangeAspect="1"/>
          </p:cNvPicPr>
          <p:nvPr userDrawn="1"/>
        </p:nvPicPr>
        <p:blipFill>
          <a:blip r:embed="rId2"/>
          <a:srcRect/>
          <a:stretch/>
        </p:blipFill>
        <p:spPr>
          <a:xfrm>
            <a:off x="99589" y="0"/>
            <a:ext cx="9044411" cy="5143499"/>
          </a:xfrm>
          <a:prstGeom prst="rect">
            <a:avLst/>
          </a:prstGeom>
        </p:spPr>
      </p:pic>
      <p:pic>
        <p:nvPicPr>
          <p:cNvPr id="7" name="Picture 6">
            <a:extLst>
              <a:ext uri="{FF2B5EF4-FFF2-40B4-BE49-F238E27FC236}">
                <a16:creationId xmlns:a16="http://schemas.microsoft.com/office/drawing/2014/main" id="{46C29078-2B95-C9BE-14A3-F33976DDBB54}"/>
              </a:ext>
            </a:extLst>
          </p:cNvPr>
          <p:cNvPicPr>
            <a:picLocks noChangeAspect="1"/>
          </p:cNvPicPr>
          <p:nvPr userDrawn="1"/>
        </p:nvPicPr>
        <p:blipFill rotWithShape="1">
          <a:blip r:embed="rId3"/>
          <a:srcRect l="725" t="42065" r="725" b="37725"/>
          <a:stretch/>
        </p:blipFill>
        <p:spPr>
          <a:xfrm>
            <a:off x="0" y="0"/>
            <a:ext cx="9144000" cy="1063229"/>
          </a:xfrm>
          <a:prstGeom prst="rect">
            <a:avLst/>
          </a:prstGeom>
        </p:spPr>
      </p:pic>
      <p:sp>
        <p:nvSpPr>
          <p:cNvPr id="2" name="Title 1">
            <a:extLst>
              <a:ext uri="{FF2B5EF4-FFF2-40B4-BE49-F238E27FC236}">
                <a16:creationId xmlns:a16="http://schemas.microsoft.com/office/drawing/2014/main" id="{1D1799E7-DFC3-AE47-46E6-240E140FD0EA}"/>
              </a:ext>
            </a:extLst>
          </p:cNvPr>
          <p:cNvSpPr>
            <a:spLocks noGrp="1"/>
          </p:cNvSpPr>
          <p:nvPr>
            <p:ph type="title" hasCustomPrompt="1"/>
          </p:nvPr>
        </p:nvSpPr>
        <p:spPr>
          <a:xfrm>
            <a:off x="422910" y="120622"/>
            <a:ext cx="7886700" cy="994172"/>
          </a:xfrm>
        </p:spPr>
        <p:txBody>
          <a:bodyPr/>
          <a:lstStyle>
            <a:lvl1pPr>
              <a:defRPr sz="3600" b="1" i="0">
                <a:solidFill>
                  <a:schemeClr val="bg1"/>
                </a:solidFill>
                <a:latin typeface="Avenir Black" panose="02000503020000020003" pitchFamily="2" charset="0"/>
              </a:defRPr>
            </a:lvl1pPr>
          </a:lstStyle>
          <a:p>
            <a:r>
              <a:rPr lang="en-US" sz="3300" b="1" i="0" dirty="0">
                <a:solidFill>
                  <a:schemeClr val="bg1"/>
                </a:solidFill>
                <a:latin typeface="Avenir Black" panose="02000503020000020003" pitchFamily="2" charset="0"/>
              </a:rPr>
              <a:t>Participate in Session Polling</a:t>
            </a:r>
            <a:endParaRPr lang="en-US" sz="3300" b="1" i="1" dirty="0">
              <a:solidFill>
                <a:schemeClr val="bg1"/>
              </a:solidFill>
              <a:latin typeface="Avenir Black Oblique" panose="02000503020000020003" pitchFamily="2" charset="0"/>
            </a:endParaRPr>
          </a:p>
        </p:txBody>
      </p:sp>
      <p:sp>
        <p:nvSpPr>
          <p:cNvPr id="6" name="Content Placeholder 2">
            <a:extLst>
              <a:ext uri="{FF2B5EF4-FFF2-40B4-BE49-F238E27FC236}">
                <a16:creationId xmlns:a16="http://schemas.microsoft.com/office/drawing/2014/main" id="{DA12BCD0-239E-EED9-BAB6-E1969683CD35}"/>
              </a:ext>
            </a:extLst>
          </p:cNvPr>
          <p:cNvSpPr txBox="1">
            <a:spLocks/>
          </p:cNvSpPr>
          <p:nvPr userDrawn="1"/>
        </p:nvSpPr>
        <p:spPr>
          <a:xfrm>
            <a:off x="3989040" y="1743616"/>
            <a:ext cx="4455652" cy="23606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881" indent="-192881">
              <a:spcBef>
                <a:spcPct val="0"/>
              </a:spcBef>
              <a:buFont typeface="Arial" panose="020B0604020202020204" pitchFamily="34" charset="0"/>
              <a:buChar char="•"/>
            </a:pPr>
            <a:r>
              <a:rPr lang="en-US" sz="1800" b="1" dirty="0">
                <a:solidFill>
                  <a:srgbClr val="006099"/>
                </a:solidFill>
                <a:latin typeface="Avenir Oblique"/>
              </a:rPr>
              <a:t>Download</a:t>
            </a:r>
            <a:r>
              <a:rPr lang="en-US" sz="1800" dirty="0">
                <a:solidFill>
                  <a:srgbClr val="006099"/>
                </a:solidFill>
                <a:latin typeface="Avenir Oblique"/>
              </a:rPr>
              <a:t> the IIA Conferences App to participate in polling during select sessions</a:t>
            </a:r>
          </a:p>
          <a:p>
            <a:pPr marL="192881" indent="-192881">
              <a:spcBef>
                <a:spcPct val="0"/>
              </a:spcBef>
              <a:buFont typeface="Arial" panose="020B0604020202020204" pitchFamily="34" charset="0"/>
              <a:buChar char="•"/>
            </a:pPr>
            <a:endParaRPr lang="en-US" sz="1800" dirty="0">
              <a:solidFill>
                <a:srgbClr val="006099"/>
              </a:solidFill>
              <a:latin typeface="Avenir Oblique"/>
            </a:endParaRPr>
          </a:p>
          <a:p>
            <a:pPr marL="192881" indent="-192881">
              <a:spcBef>
                <a:spcPct val="0"/>
              </a:spcBef>
              <a:buFont typeface="Arial" panose="020B0604020202020204" pitchFamily="34" charset="0"/>
              <a:buChar char="•"/>
            </a:pPr>
            <a:r>
              <a:rPr lang="en-US" sz="1800" b="1" dirty="0">
                <a:solidFill>
                  <a:srgbClr val="006099"/>
                </a:solidFill>
                <a:latin typeface="Avenir Oblique"/>
              </a:rPr>
              <a:t>Select</a:t>
            </a:r>
            <a:r>
              <a:rPr lang="en-US" sz="1800" dirty="0">
                <a:solidFill>
                  <a:srgbClr val="006099"/>
                </a:solidFill>
                <a:latin typeface="Avenir Oblique"/>
              </a:rPr>
              <a:t> the session through the schedule icon and click on the polling icon</a:t>
            </a:r>
          </a:p>
          <a:p>
            <a:pPr marL="0" indent="0">
              <a:spcBef>
                <a:spcPct val="0"/>
              </a:spcBef>
              <a:buFont typeface="Arial"/>
              <a:buNone/>
            </a:pPr>
            <a:endParaRPr lang="en-US" sz="1800" dirty="0">
              <a:solidFill>
                <a:srgbClr val="006099"/>
              </a:solidFill>
              <a:latin typeface="Avenir Oblique"/>
            </a:endParaRPr>
          </a:p>
          <a:p>
            <a:pPr marL="192881" indent="-192881">
              <a:spcBef>
                <a:spcPct val="0"/>
              </a:spcBef>
              <a:buFont typeface="Arial" panose="020B0604020202020204" pitchFamily="34" charset="0"/>
              <a:buChar char="•"/>
            </a:pPr>
            <a:r>
              <a:rPr lang="en-US" sz="1800" b="1" dirty="0">
                <a:solidFill>
                  <a:srgbClr val="006099"/>
                </a:solidFill>
                <a:latin typeface="Avenir Oblique"/>
              </a:rPr>
              <a:t>Ask</a:t>
            </a:r>
            <a:r>
              <a:rPr lang="en-US" sz="1800" dirty="0">
                <a:solidFill>
                  <a:srgbClr val="006099"/>
                </a:solidFill>
                <a:latin typeface="Avenir Oblique"/>
              </a:rPr>
              <a:t> a member of the Conference Staff if you need assistance</a:t>
            </a:r>
          </a:p>
        </p:txBody>
      </p:sp>
      <p:pic>
        <p:nvPicPr>
          <p:cNvPr id="3" name="Picture 2" descr="Graphical user interface, application&#10;&#10;Description automatically generated">
            <a:extLst>
              <a:ext uri="{FF2B5EF4-FFF2-40B4-BE49-F238E27FC236}">
                <a16:creationId xmlns:a16="http://schemas.microsoft.com/office/drawing/2014/main" id="{F5B58019-FA2E-F1F8-7696-8BEDEF582F5F}"/>
              </a:ext>
            </a:extLst>
          </p:cNvPr>
          <p:cNvPicPr>
            <a:picLocks noChangeAspect="1"/>
          </p:cNvPicPr>
          <p:nvPr userDrawn="1"/>
        </p:nvPicPr>
        <p:blipFill>
          <a:blip r:embed="rId4"/>
          <a:stretch>
            <a:fillRect/>
          </a:stretch>
        </p:blipFill>
        <p:spPr>
          <a:xfrm>
            <a:off x="699308" y="1481881"/>
            <a:ext cx="1450614" cy="3171895"/>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3F690425-7E67-C86D-5AC1-1F22ED2F3FFB}"/>
              </a:ext>
            </a:extLst>
          </p:cNvPr>
          <p:cNvPicPr>
            <a:picLocks noChangeAspect="1"/>
          </p:cNvPicPr>
          <p:nvPr userDrawn="1"/>
        </p:nvPicPr>
        <p:blipFill>
          <a:blip r:embed="rId5"/>
          <a:stretch>
            <a:fillRect/>
          </a:stretch>
        </p:blipFill>
        <p:spPr>
          <a:xfrm>
            <a:off x="2249511" y="1481881"/>
            <a:ext cx="1450613" cy="3171895"/>
          </a:xfrm>
          <a:prstGeom prst="rect">
            <a:avLst/>
          </a:prstGeom>
          <a:scene3d>
            <a:camera prst="orthographicFront">
              <a:rot lat="0" lon="0" rev="0"/>
            </a:camera>
            <a:lightRig rig="threePt" dir="t">
              <a:rot lat="0" lon="0" rev="0"/>
            </a:lightRig>
          </a:scene3d>
        </p:spPr>
      </p:pic>
    </p:spTree>
    <p:extLst>
      <p:ext uri="{BB962C8B-B14F-4D97-AF65-F5344CB8AC3E}">
        <p14:creationId xmlns:p14="http://schemas.microsoft.com/office/powerpoint/2010/main" val="30640526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09931-1C79-EE33-6A92-B749C6FEBFF7}"/>
              </a:ext>
            </a:extLst>
          </p:cNvPr>
          <p:cNvPicPr>
            <a:picLocks noChangeAspect="1"/>
          </p:cNvPicPr>
          <p:nvPr userDrawn="1"/>
        </p:nvPicPr>
        <p:blipFill>
          <a:blip r:embed="rId2"/>
          <a:srcRect/>
          <a:stretch/>
        </p:blipFill>
        <p:spPr>
          <a:xfrm>
            <a:off x="99589" y="0"/>
            <a:ext cx="9044411" cy="5143499"/>
          </a:xfrm>
          <a:prstGeom prst="rect">
            <a:avLst/>
          </a:prstGeom>
        </p:spPr>
      </p:pic>
      <p:pic>
        <p:nvPicPr>
          <p:cNvPr id="7" name="Picture 6">
            <a:extLst>
              <a:ext uri="{FF2B5EF4-FFF2-40B4-BE49-F238E27FC236}">
                <a16:creationId xmlns:a16="http://schemas.microsoft.com/office/drawing/2014/main" id="{DEBDB1C9-96E1-6848-5E8E-6EC68029B954}"/>
              </a:ext>
            </a:extLst>
          </p:cNvPr>
          <p:cNvPicPr>
            <a:picLocks noChangeAspect="1"/>
          </p:cNvPicPr>
          <p:nvPr userDrawn="1"/>
        </p:nvPicPr>
        <p:blipFill rotWithShape="1">
          <a:blip r:embed="rId3"/>
          <a:srcRect l="725" t="42065" r="725" b="37725"/>
          <a:stretch/>
        </p:blipFill>
        <p:spPr>
          <a:xfrm>
            <a:off x="0" y="0"/>
            <a:ext cx="9144000" cy="1063229"/>
          </a:xfrm>
          <a:prstGeom prst="rect">
            <a:avLst/>
          </a:prstGeom>
        </p:spPr>
      </p:pic>
      <p:sp>
        <p:nvSpPr>
          <p:cNvPr id="8" name="Title 1">
            <a:extLst>
              <a:ext uri="{FF2B5EF4-FFF2-40B4-BE49-F238E27FC236}">
                <a16:creationId xmlns:a16="http://schemas.microsoft.com/office/drawing/2014/main" id="{1BEC659D-0782-54CB-8E0D-E4B634B715AF}"/>
              </a:ext>
            </a:extLst>
          </p:cNvPr>
          <p:cNvSpPr>
            <a:spLocks noGrp="1"/>
          </p:cNvSpPr>
          <p:nvPr>
            <p:ph type="title" hasCustomPrompt="1"/>
          </p:nvPr>
        </p:nvSpPr>
        <p:spPr>
          <a:xfrm>
            <a:off x="422910" y="120622"/>
            <a:ext cx="7886700" cy="994172"/>
          </a:xfrm>
        </p:spPr>
        <p:txBody>
          <a:bodyPr/>
          <a:lstStyle>
            <a:lvl1pPr>
              <a:defRPr sz="3600" b="1" i="0">
                <a:solidFill>
                  <a:schemeClr val="bg1"/>
                </a:solidFill>
                <a:latin typeface="Avenir Black" panose="02000503020000020003" pitchFamily="2" charset="0"/>
              </a:defRPr>
            </a:lvl1pPr>
          </a:lstStyle>
          <a:p>
            <a:r>
              <a:rPr lang="en-US" sz="3300" b="1" i="0" dirty="0">
                <a:solidFill>
                  <a:schemeClr val="bg1"/>
                </a:solidFill>
                <a:latin typeface="Avenir Black" panose="02000503020000020003" pitchFamily="2" charset="0"/>
              </a:rPr>
              <a:t>Polling Question</a:t>
            </a:r>
            <a:endParaRPr lang="en-US" sz="3300" b="1" i="1" dirty="0">
              <a:solidFill>
                <a:schemeClr val="bg1"/>
              </a:solidFill>
              <a:latin typeface="Avenir Black Oblique" panose="02000503020000020003" pitchFamily="2" charset="0"/>
            </a:endParaRPr>
          </a:p>
        </p:txBody>
      </p:sp>
      <p:sp>
        <p:nvSpPr>
          <p:cNvPr id="3" name="Content Placeholder 2">
            <a:extLst>
              <a:ext uri="{FF2B5EF4-FFF2-40B4-BE49-F238E27FC236}">
                <a16:creationId xmlns:a16="http://schemas.microsoft.com/office/drawing/2014/main" id="{5050F5A7-08BA-E68B-F3A1-1B590A0EBD44}"/>
              </a:ext>
            </a:extLst>
          </p:cNvPr>
          <p:cNvSpPr>
            <a:spLocks noGrp="1"/>
          </p:cNvSpPr>
          <p:nvPr>
            <p:ph idx="1" hasCustomPrompt="1"/>
          </p:nvPr>
        </p:nvSpPr>
        <p:spPr>
          <a:xfrm>
            <a:off x="422910" y="1369219"/>
            <a:ext cx="8092440" cy="2747626"/>
          </a:xfrm>
        </p:spPr>
        <p:txBody>
          <a:bodyPr>
            <a:noAutofit/>
          </a:bodyPr>
          <a:lstStyle>
            <a:lvl1pPr marL="0" indent="0">
              <a:buNone/>
              <a:defRPr sz="2700">
                <a:solidFill>
                  <a:srgbClr val="006099"/>
                </a:solidFill>
                <a:latin typeface="Avenir Oblique"/>
              </a:defRPr>
            </a:lvl1pPr>
            <a:lvl2pPr marL="685800" indent="-342900">
              <a:buFont typeface="+mj-lt"/>
              <a:buAutoNum type="alphaLcPeriod"/>
              <a:defRPr sz="2100">
                <a:solidFill>
                  <a:srgbClr val="93D50A"/>
                </a:solidFill>
                <a:latin typeface="Avenir Oblique"/>
              </a:defRPr>
            </a:lvl2pPr>
            <a:lvl3pPr>
              <a:defRPr>
                <a:solidFill>
                  <a:schemeClr val="accent1"/>
                </a:solidFill>
                <a:latin typeface="Avenir Oblique"/>
              </a:defRPr>
            </a:lvl3pPr>
            <a:lvl4pPr>
              <a:defRPr>
                <a:solidFill>
                  <a:schemeClr val="accent4"/>
                </a:solidFill>
                <a:latin typeface="Avenir Oblique"/>
              </a:defRPr>
            </a:lvl4pPr>
            <a:lvl5pPr>
              <a:defRPr>
                <a:solidFill>
                  <a:schemeClr val="accent1"/>
                </a:solidFill>
                <a:latin typeface="Avenir Oblique"/>
              </a:defRPr>
            </a:lvl5pPr>
          </a:lstStyle>
          <a:p>
            <a:pPr lvl="0"/>
            <a:r>
              <a:rPr lang="en-US" dirty="0"/>
              <a:t>Polling question here</a:t>
            </a:r>
          </a:p>
          <a:p>
            <a:pPr lvl="1"/>
            <a:r>
              <a:rPr lang="en-US" dirty="0"/>
              <a:t>Answer choice</a:t>
            </a:r>
          </a:p>
          <a:p>
            <a:pPr lvl="1"/>
            <a:r>
              <a:rPr lang="en-US" dirty="0"/>
              <a:t>Answer choice</a:t>
            </a:r>
          </a:p>
          <a:p>
            <a:pPr lvl="1"/>
            <a:r>
              <a:rPr lang="en-US" dirty="0"/>
              <a:t>Answer choice</a:t>
            </a:r>
          </a:p>
          <a:p>
            <a:pPr lvl="1"/>
            <a:r>
              <a:rPr lang="en-US" dirty="0"/>
              <a:t>Answer choice</a:t>
            </a:r>
          </a:p>
          <a:p>
            <a:pPr lvl="1"/>
            <a:r>
              <a:rPr lang="en-US" dirty="0"/>
              <a:t>Answer choice</a:t>
            </a:r>
          </a:p>
        </p:txBody>
      </p:sp>
    </p:spTree>
    <p:extLst>
      <p:ext uri="{BB962C8B-B14F-4D97-AF65-F5344CB8AC3E}">
        <p14:creationId xmlns:p14="http://schemas.microsoft.com/office/powerpoint/2010/main" val="148377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09931-1C79-EE33-6A92-B749C6FEBFF7}"/>
              </a:ext>
            </a:extLst>
          </p:cNvPr>
          <p:cNvPicPr>
            <a:picLocks noChangeAspect="1"/>
          </p:cNvPicPr>
          <p:nvPr userDrawn="1"/>
        </p:nvPicPr>
        <p:blipFill>
          <a:blip r:embed="rId2"/>
          <a:srcRect/>
          <a:stretch/>
        </p:blipFill>
        <p:spPr>
          <a:xfrm>
            <a:off x="99589" y="0"/>
            <a:ext cx="9044411" cy="5143499"/>
          </a:xfrm>
          <a:prstGeom prst="rect">
            <a:avLst/>
          </a:prstGeom>
        </p:spPr>
      </p:pic>
      <p:pic>
        <p:nvPicPr>
          <p:cNvPr id="7" name="Picture 6">
            <a:extLst>
              <a:ext uri="{FF2B5EF4-FFF2-40B4-BE49-F238E27FC236}">
                <a16:creationId xmlns:a16="http://schemas.microsoft.com/office/drawing/2014/main" id="{DEBDB1C9-96E1-6848-5E8E-6EC68029B954}"/>
              </a:ext>
            </a:extLst>
          </p:cNvPr>
          <p:cNvPicPr>
            <a:picLocks noChangeAspect="1"/>
          </p:cNvPicPr>
          <p:nvPr userDrawn="1"/>
        </p:nvPicPr>
        <p:blipFill rotWithShape="1">
          <a:blip r:embed="rId3"/>
          <a:srcRect l="725" t="42065" r="725" b="37725"/>
          <a:stretch/>
        </p:blipFill>
        <p:spPr>
          <a:xfrm>
            <a:off x="0" y="0"/>
            <a:ext cx="9144000" cy="1063229"/>
          </a:xfrm>
          <a:prstGeom prst="rect">
            <a:avLst/>
          </a:prstGeom>
        </p:spPr>
      </p:pic>
      <p:sp>
        <p:nvSpPr>
          <p:cNvPr id="8" name="Title 1">
            <a:extLst>
              <a:ext uri="{FF2B5EF4-FFF2-40B4-BE49-F238E27FC236}">
                <a16:creationId xmlns:a16="http://schemas.microsoft.com/office/drawing/2014/main" id="{1BEC659D-0782-54CB-8E0D-E4B634B715AF}"/>
              </a:ext>
            </a:extLst>
          </p:cNvPr>
          <p:cNvSpPr>
            <a:spLocks noGrp="1"/>
          </p:cNvSpPr>
          <p:nvPr>
            <p:ph type="title" hasCustomPrompt="1"/>
          </p:nvPr>
        </p:nvSpPr>
        <p:spPr>
          <a:xfrm>
            <a:off x="422910" y="120622"/>
            <a:ext cx="7886700" cy="994172"/>
          </a:xfrm>
        </p:spPr>
        <p:txBody>
          <a:bodyPr/>
          <a:lstStyle>
            <a:lvl1pPr>
              <a:defRPr sz="3600" b="1" i="0">
                <a:solidFill>
                  <a:schemeClr val="bg1"/>
                </a:solidFill>
                <a:latin typeface="Avenir Black" panose="02000503020000020003" pitchFamily="2" charset="0"/>
              </a:defRPr>
            </a:lvl1pPr>
          </a:lstStyle>
          <a:p>
            <a:r>
              <a:rPr lang="en-US" sz="3300" b="1" i="0" dirty="0">
                <a:solidFill>
                  <a:schemeClr val="bg1"/>
                </a:solidFill>
                <a:latin typeface="Avenir Black" panose="02000503020000020003" pitchFamily="2" charset="0"/>
              </a:rPr>
              <a:t>Session Takeaways</a:t>
            </a:r>
            <a:endParaRPr lang="en-US" sz="3300" b="1" i="1" dirty="0">
              <a:solidFill>
                <a:schemeClr val="bg1"/>
              </a:solidFill>
              <a:latin typeface="Avenir Black Oblique" panose="02000503020000020003" pitchFamily="2" charset="0"/>
            </a:endParaRPr>
          </a:p>
        </p:txBody>
      </p:sp>
      <p:sp>
        <p:nvSpPr>
          <p:cNvPr id="9" name="Content Placeholder 2">
            <a:extLst>
              <a:ext uri="{FF2B5EF4-FFF2-40B4-BE49-F238E27FC236}">
                <a16:creationId xmlns:a16="http://schemas.microsoft.com/office/drawing/2014/main" id="{7828D2E8-76E5-DF22-09D3-7B2FFCF186E2}"/>
              </a:ext>
            </a:extLst>
          </p:cNvPr>
          <p:cNvSpPr>
            <a:spLocks noGrp="1"/>
          </p:cNvSpPr>
          <p:nvPr>
            <p:ph idx="1" hasCustomPrompt="1"/>
          </p:nvPr>
        </p:nvSpPr>
        <p:spPr>
          <a:xfrm>
            <a:off x="422910" y="1369219"/>
            <a:ext cx="8092440" cy="2907680"/>
          </a:xfrm>
        </p:spPr>
        <p:txBody>
          <a:bodyPr>
            <a:noAutofit/>
          </a:bodyPr>
          <a:lstStyle>
            <a:lvl1pPr marL="0" indent="0">
              <a:buNone/>
              <a:defRPr sz="2700">
                <a:solidFill>
                  <a:srgbClr val="006099"/>
                </a:solidFill>
                <a:latin typeface="Avenir Oblique"/>
              </a:defRPr>
            </a:lvl1pPr>
            <a:lvl2pPr marL="685800" indent="-342900">
              <a:buFont typeface="+mj-lt"/>
              <a:buAutoNum type="arabicPeriod"/>
              <a:defRPr sz="2100">
                <a:solidFill>
                  <a:schemeClr val="accent5"/>
                </a:solidFill>
                <a:latin typeface="Avenir Oblique"/>
              </a:defRPr>
            </a:lvl2pPr>
            <a:lvl3pPr>
              <a:defRPr>
                <a:solidFill>
                  <a:schemeClr val="accent1"/>
                </a:solidFill>
                <a:latin typeface="Avenir Oblique"/>
              </a:defRPr>
            </a:lvl3pPr>
            <a:lvl4pPr>
              <a:defRPr>
                <a:solidFill>
                  <a:schemeClr val="accent4"/>
                </a:solidFill>
                <a:latin typeface="Avenir Oblique"/>
              </a:defRPr>
            </a:lvl4pPr>
            <a:lvl5pPr>
              <a:defRPr>
                <a:solidFill>
                  <a:schemeClr val="accent1"/>
                </a:solidFill>
                <a:latin typeface="Avenir Oblique"/>
              </a:defRPr>
            </a:lvl5pPr>
          </a:lstStyle>
          <a:p>
            <a:pPr lvl="0"/>
            <a:r>
              <a:rPr lang="en-US" dirty="0"/>
              <a:t>Key Takeaways</a:t>
            </a:r>
          </a:p>
          <a:p>
            <a:pPr lvl="1"/>
            <a:r>
              <a:rPr lang="en-US" dirty="0"/>
              <a:t>Takeaway</a:t>
            </a:r>
          </a:p>
          <a:p>
            <a:pPr lvl="1"/>
            <a:r>
              <a:rPr lang="en-US" dirty="0"/>
              <a:t>Takeaway</a:t>
            </a:r>
          </a:p>
          <a:p>
            <a:pPr lvl="1"/>
            <a:r>
              <a:rPr lang="en-US" dirty="0"/>
              <a:t>Takeaway</a:t>
            </a:r>
          </a:p>
          <a:p>
            <a:pPr lvl="1"/>
            <a:r>
              <a:rPr lang="en-US" dirty="0"/>
              <a:t>Takeaway</a:t>
            </a:r>
          </a:p>
          <a:p>
            <a:pPr lvl="1"/>
            <a:r>
              <a:rPr lang="en-US" dirty="0"/>
              <a:t>Takeaway</a:t>
            </a:r>
          </a:p>
        </p:txBody>
      </p:sp>
    </p:spTree>
    <p:extLst>
      <p:ext uri="{BB962C8B-B14F-4D97-AF65-F5344CB8AC3E}">
        <p14:creationId xmlns:p14="http://schemas.microsoft.com/office/powerpoint/2010/main" val="223323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06" r:id="rId1"/>
    <p:sldLayoutId id="2147483710" r:id="rId2"/>
    <p:sldLayoutId id="2147483711" r:id="rId3"/>
    <p:sldLayoutId id="2147483712" r:id="rId4"/>
    <p:sldLayoutId id="2147483713" r:id="rId5"/>
    <p:sldLayoutId id="2147483707" r:id="rId6"/>
    <p:sldLayoutId id="2147483714" r:id="rId7"/>
    <p:sldLayoutId id="2147483716" r:id="rId8"/>
    <p:sldLayoutId id="2147483715" r:id="rId9"/>
    <p:sldLayoutId id="2147483717" r:id="rId10"/>
    <p:sldLayoutId id="2147483718" r:id="rId11"/>
    <p:sldLayoutId id="2147483708" r:id="rId12"/>
    <p:sldLayoutId id="2147483709" r:id="rId1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accent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2"/>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A7A8A7"/>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accent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IIASpeakers@theiia.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2279-BC64-F996-3350-E6017CB25F3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09AD97-D775-C85D-4551-4F3987F48A5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50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6534-37F7-DB5C-B74D-E011404CDCE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3309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94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6534-37F7-DB5C-B74D-E011404CDCE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24622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F188A-C97D-B321-278C-4DB0277C43C6}"/>
              </a:ext>
            </a:extLst>
          </p:cNvPr>
          <p:cNvSpPr txBox="1"/>
          <p:nvPr/>
        </p:nvSpPr>
        <p:spPr>
          <a:xfrm>
            <a:off x="3410447" y="3339208"/>
            <a:ext cx="5226239" cy="1015663"/>
          </a:xfrm>
          <a:prstGeom prst="rect">
            <a:avLst/>
          </a:prstGeom>
          <a:noFill/>
        </p:spPr>
        <p:txBody>
          <a:bodyPr wrap="square" rtlCol="0">
            <a:spAutoFit/>
          </a:bodyPr>
          <a:lstStyle/>
          <a:p>
            <a:pPr lvl="0" algn="l"/>
            <a:r>
              <a:rPr lang="en-US" sz="3000" b="0" i="1" dirty="0">
                <a:solidFill>
                  <a:srgbClr val="006099"/>
                </a:solidFill>
                <a:latin typeface="Avenir Book Oblique" panose="02000503020000020003" pitchFamily="2" charset="0"/>
              </a:rPr>
              <a:t>Visit:</a:t>
            </a:r>
            <a:r>
              <a:rPr lang="en-US" sz="3000" b="0" i="1" dirty="0">
                <a:solidFill>
                  <a:schemeClr val="accent1"/>
                </a:solidFill>
                <a:latin typeface="Avenir Book Oblique" panose="02000503020000020003" pitchFamily="2" charset="0"/>
              </a:rPr>
              <a:t> </a:t>
            </a:r>
            <a:r>
              <a:rPr lang="en-US" sz="3000" b="0" i="1" dirty="0">
                <a:solidFill>
                  <a:srgbClr val="93D50A"/>
                </a:solidFill>
                <a:latin typeface="Avenir Book Oblique" panose="02000503020000020003" pitchFamily="2" charset="0"/>
              </a:rPr>
              <a:t>gam.cnf.io</a:t>
            </a:r>
            <a:r>
              <a:rPr lang="en-US" sz="3000" b="0" i="1" dirty="0">
                <a:solidFill>
                  <a:schemeClr val="accent2"/>
                </a:solidFill>
                <a:latin typeface="Avenir Book Oblique" panose="02000503020000020003" pitchFamily="2" charset="0"/>
              </a:rPr>
              <a:t> </a:t>
            </a:r>
            <a:r>
              <a:rPr lang="en-US" sz="3000" b="0" i="1" dirty="0">
                <a:solidFill>
                  <a:srgbClr val="006099"/>
                </a:solidFill>
                <a:latin typeface="Avenir Book Oblique" panose="02000503020000020003" pitchFamily="2" charset="0"/>
              </a:rPr>
              <a:t>to complete your session evaluations.</a:t>
            </a:r>
          </a:p>
        </p:txBody>
      </p:sp>
    </p:spTree>
    <p:extLst>
      <p:ext uri="{BB962C8B-B14F-4D97-AF65-F5344CB8AC3E}">
        <p14:creationId xmlns:p14="http://schemas.microsoft.com/office/powerpoint/2010/main" val="90079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7525F92-0EDD-0BFD-802E-F98DF6E19AF0}"/>
              </a:ext>
            </a:extLst>
          </p:cNvPr>
          <p:cNvSpPr>
            <a:spLocks noGrp="1"/>
          </p:cNvSpPr>
          <p:nvPr>
            <p:ph type="pic" sz="quarter" idx="10"/>
          </p:nvPr>
        </p:nvSpPr>
        <p:spPr/>
      </p:sp>
      <p:sp>
        <p:nvSpPr>
          <p:cNvPr id="3" name="Title 2">
            <a:extLst>
              <a:ext uri="{FF2B5EF4-FFF2-40B4-BE49-F238E27FC236}">
                <a16:creationId xmlns:a16="http://schemas.microsoft.com/office/drawing/2014/main" id="{6B3AF6E7-C05F-AFCB-7651-DD67A0D0F1B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9776FA82-9A87-C9E3-939E-2F1F5AD34A3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9751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8D169C6-807B-A2E4-181D-267501948067}"/>
              </a:ext>
            </a:extLst>
          </p:cNvPr>
          <p:cNvSpPr>
            <a:spLocks noGrp="1"/>
          </p:cNvSpPr>
          <p:nvPr>
            <p:ph type="pic" sz="quarter" idx="10"/>
          </p:nvPr>
        </p:nvSpPr>
        <p:spPr/>
      </p:sp>
      <p:sp>
        <p:nvSpPr>
          <p:cNvPr id="3" name="Title 2">
            <a:extLst>
              <a:ext uri="{FF2B5EF4-FFF2-40B4-BE49-F238E27FC236}">
                <a16:creationId xmlns:a16="http://schemas.microsoft.com/office/drawing/2014/main" id="{2F02F6C1-37E9-759E-C1BC-6CCE0DF22DF8}"/>
              </a:ext>
            </a:extLst>
          </p:cNvPr>
          <p:cNvSpPr>
            <a:spLocks noGrp="1"/>
          </p:cNvSpPr>
          <p:nvPr>
            <p:ph type="title"/>
          </p:nvPr>
        </p:nvSpPr>
        <p:spPr/>
        <p:txBody>
          <a:bodyPr>
            <a:normAutofit fontScale="90000"/>
          </a:bodyPr>
          <a:lstStyle/>
          <a:p>
            <a:endParaRPr lang="en-US" dirty="0"/>
          </a:p>
        </p:txBody>
      </p:sp>
      <p:sp>
        <p:nvSpPr>
          <p:cNvPr id="4" name="Text Placeholder 3">
            <a:extLst>
              <a:ext uri="{FF2B5EF4-FFF2-40B4-BE49-F238E27FC236}">
                <a16:creationId xmlns:a16="http://schemas.microsoft.com/office/drawing/2014/main" id="{F4C70862-56B4-E5F3-1437-41E5C727D84F}"/>
              </a:ext>
            </a:extLst>
          </p:cNvPr>
          <p:cNvSpPr>
            <a:spLocks noGrp="1"/>
          </p:cNvSpPr>
          <p:nvPr>
            <p:ph type="body" sz="quarter" idx="11"/>
          </p:nvPr>
        </p:nvSpPr>
        <p:spPr/>
        <p:txBody>
          <a:bodyPr/>
          <a:lstStyle/>
          <a:p>
            <a:endParaRPr lang="en-US" dirty="0"/>
          </a:p>
        </p:txBody>
      </p:sp>
      <p:sp>
        <p:nvSpPr>
          <p:cNvPr id="5" name="Picture Placeholder 4">
            <a:extLst>
              <a:ext uri="{FF2B5EF4-FFF2-40B4-BE49-F238E27FC236}">
                <a16:creationId xmlns:a16="http://schemas.microsoft.com/office/drawing/2014/main" id="{6008AD5F-D53F-768F-55E2-C73995E48B63}"/>
              </a:ext>
            </a:extLst>
          </p:cNvPr>
          <p:cNvSpPr>
            <a:spLocks noGrp="1"/>
          </p:cNvSpPr>
          <p:nvPr>
            <p:ph type="pic" sz="quarter" idx="12"/>
          </p:nvPr>
        </p:nvSpPr>
        <p:spPr/>
      </p:sp>
      <p:sp>
        <p:nvSpPr>
          <p:cNvPr id="6" name="Text Placeholder 5">
            <a:extLst>
              <a:ext uri="{FF2B5EF4-FFF2-40B4-BE49-F238E27FC236}">
                <a16:creationId xmlns:a16="http://schemas.microsoft.com/office/drawing/2014/main" id="{A3E7F570-A99B-45DA-84AE-F59CBF8A02A3}"/>
              </a:ext>
            </a:extLst>
          </p:cNvPr>
          <p:cNvSpPr>
            <a:spLocks noGrp="1"/>
          </p:cNvSpPr>
          <p:nvPr>
            <p:ph type="body" sz="quarter" idx="13"/>
          </p:nvPr>
        </p:nvSpPr>
        <p:spPr/>
        <p:txBody>
          <a:bodyPr/>
          <a:lstStyle/>
          <a:p>
            <a:endParaRPr lang="en-US" dirty="0"/>
          </a:p>
        </p:txBody>
      </p:sp>
      <p:sp>
        <p:nvSpPr>
          <p:cNvPr id="8" name="Title 1">
            <a:extLst>
              <a:ext uri="{FF2B5EF4-FFF2-40B4-BE49-F238E27FC236}">
                <a16:creationId xmlns:a16="http://schemas.microsoft.com/office/drawing/2014/main" id="{3B03D16B-00C5-89FA-3E53-976DB25374B4}"/>
              </a:ext>
            </a:extLst>
          </p:cNvPr>
          <p:cNvSpPr txBox="1">
            <a:spLocks/>
          </p:cNvSpPr>
          <p:nvPr/>
        </p:nvSpPr>
        <p:spPr>
          <a:xfrm>
            <a:off x="3343429" y="2681749"/>
            <a:ext cx="4377491" cy="590816"/>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800" b="1" i="1" kern="1200">
                <a:solidFill>
                  <a:schemeClr val="bg1"/>
                </a:solidFill>
                <a:latin typeface="Avenir Black Oblique" panose="02000503020000020003"/>
                <a:ea typeface="+mj-ea"/>
                <a:cs typeface="+mj-cs"/>
              </a:defRPr>
            </a:lvl1pPr>
          </a:lstStyle>
          <a:p>
            <a:r>
              <a:rPr lang="en-US" sz="3600" b="1" i="0" dirty="0">
                <a:latin typeface="Avenir Black" panose="02000503020000020003" pitchFamily="2" charset="0"/>
              </a:rPr>
              <a:t>Speaker Name</a:t>
            </a:r>
          </a:p>
        </p:txBody>
      </p:sp>
    </p:spTree>
    <p:extLst>
      <p:ext uri="{BB962C8B-B14F-4D97-AF65-F5344CB8AC3E}">
        <p14:creationId xmlns:p14="http://schemas.microsoft.com/office/powerpoint/2010/main" val="335495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C39E-E740-7593-EAF5-AA73BE81AE6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8848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9AC4-BBF5-771F-C6B1-E4C0D57A2AF1}"/>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AC8CF9D8-849A-8E69-6168-3C3BB5069A48}"/>
              </a:ext>
            </a:extLst>
          </p:cNvPr>
          <p:cNvSpPr>
            <a:spLocks noGrp="1"/>
          </p:cNvSpPr>
          <p:nvPr>
            <p:ph idx="1"/>
          </p:nvPr>
        </p:nvSpPr>
        <p:spPr>
          <a:xfrm>
            <a:off x="422275" y="1370013"/>
            <a:ext cx="8093075" cy="2746375"/>
          </a:xfrm>
        </p:spPr>
        <p:txBody>
          <a:bodyPr/>
          <a:lstStyle/>
          <a:p>
            <a:pPr marL="0" indent="0">
              <a:buNone/>
            </a:pPr>
            <a:r>
              <a:rPr lang="en-US" dirty="0"/>
              <a:t>Type polling question and choices here.</a:t>
            </a:r>
          </a:p>
          <a:p>
            <a:pPr marL="0" indent="0">
              <a:buNone/>
            </a:pPr>
            <a:r>
              <a:rPr lang="en-US" dirty="0">
                <a:solidFill>
                  <a:srgbClr val="93D50A"/>
                </a:solidFill>
              </a:rPr>
              <a:t>a. </a:t>
            </a:r>
          </a:p>
          <a:p>
            <a:pPr marL="0" indent="0">
              <a:buNone/>
            </a:pPr>
            <a:r>
              <a:rPr lang="en-US" dirty="0">
                <a:solidFill>
                  <a:srgbClr val="93D50A"/>
                </a:solidFill>
              </a:rPr>
              <a:t>b. </a:t>
            </a:r>
          </a:p>
          <a:p>
            <a:pPr marL="0" indent="0">
              <a:buNone/>
            </a:pPr>
            <a:r>
              <a:rPr lang="en-US" dirty="0">
                <a:solidFill>
                  <a:srgbClr val="93D50A"/>
                </a:solidFill>
              </a:rPr>
              <a:t>c. </a:t>
            </a:r>
          </a:p>
          <a:p>
            <a:pPr marL="0" indent="0">
              <a:buNone/>
            </a:pPr>
            <a:r>
              <a:rPr lang="en-US" dirty="0">
                <a:solidFill>
                  <a:srgbClr val="93D50A"/>
                </a:solidFill>
              </a:rPr>
              <a:t>d. </a:t>
            </a:r>
          </a:p>
          <a:p>
            <a:pPr marL="0" indent="0">
              <a:buNone/>
            </a:pPr>
            <a:r>
              <a:rPr lang="en-US" dirty="0">
                <a:solidFill>
                  <a:srgbClr val="93D50A"/>
                </a:solidFill>
              </a:rPr>
              <a:t>e. </a:t>
            </a:r>
          </a:p>
        </p:txBody>
      </p:sp>
      <p:sp>
        <p:nvSpPr>
          <p:cNvPr id="5" name="TextBox 4">
            <a:extLst>
              <a:ext uri="{FF2B5EF4-FFF2-40B4-BE49-F238E27FC236}">
                <a16:creationId xmlns:a16="http://schemas.microsoft.com/office/drawing/2014/main" id="{673815E8-99A3-0B8E-DF07-B49533055E03}"/>
              </a:ext>
            </a:extLst>
          </p:cNvPr>
          <p:cNvSpPr txBox="1"/>
          <p:nvPr/>
        </p:nvSpPr>
        <p:spPr>
          <a:xfrm>
            <a:off x="258097" y="4270002"/>
            <a:ext cx="7824019" cy="646331"/>
          </a:xfrm>
          <a:prstGeom prst="rect">
            <a:avLst/>
          </a:prstGeom>
          <a:noFill/>
        </p:spPr>
        <p:txBody>
          <a:bodyPr wrap="square" rtlCol="0">
            <a:spAutoFit/>
          </a:bodyPr>
          <a:lstStyle/>
          <a:p>
            <a:pPr algn="just"/>
            <a:r>
              <a:rPr lang="en-US" sz="1200" i="1" kern="1200" dirty="0">
                <a:solidFill>
                  <a:schemeClr val="accent5">
                    <a:lumMod val="75000"/>
                  </a:schemeClr>
                </a:solidFill>
                <a:latin typeface="+mn-lt"/>
                <a:ea typeface="ＭＳ Ｐゴシック" charset="0"/>
                <a:cs typeface="+mn-cs"/>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200" i="1" kern="1200" dirty="0">
                <a:solidFill>
                  <a:srgbClr val="FF0000"/>
                </a:solidFill>
                <a:latin typeface="+mn-lt"/>
                <a:ea typeface="ＭＳ Ｐゴシック" charset="0"/>
                <a:cs typeface="+mn-cs"/>
                <a:hlinkClick r:id="rId2"/>
              </a:rPr>
              <a:t>IIASpeakers@theiia.org</a:t>
            </a:r>
            <a:r>
              <a:rPr lang="en-US" sz="1200" i="1" kern="1200" dirty="0">
                <a:solidFill>
                  <a:srgbClr val="FF0000"/>
                </a:solidFill>
                <a:latin typeface="+mn-lt"/>
                <a:ea typeface="ＭＳ Ｐゴシック" charset="0"/>
                <a:cs typeface="+mn-cs"/>
              </a:rPr>
              <a:t> </a:t>
            </a:r>
          </a:p>
        </p:txBody>
      </p:sp>
    </p:spTree>
    <p:extLst>
      <p:ext uri="{BB962C8B-B14F-4D97-AF65-F5344CB8AC3E}">
        <p14:creationId xmlns:p14="http://schemas.microsoft.com/office/powerpoint/2010/main" val="296086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A14F-65B9-03BE-E7E8-F20F6CC18E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79A634-0843-6FCB-E406-15A5DA4A45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605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A691-A0AE-464A-A34C-DBE7FB8B9D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BCC15A-4931-71CD-00DC-77B33D1006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843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988A-94EA-E6A1-75AD-2E0084C3DF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6B8F24-B8AC-B6D3-CCE6-C4D0DB5C56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0588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117E-D326-E4CB-A704-6E7922304F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76BCD8-E05E-3065-CF03-C714C157D6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55183400"/>
      </p:ext>
    </p:extLst>
  </p:cSld>
  <p:clrMapOvr>
    <a:masterClrMapping/>
  </p:clrMapOvr>
</p:sld>
</file>

<file path=ppt/theme/theme1.xml><?xml version="1.0" encoding="utf-8"?>
<a:theme xmlns:a="http://schemas.openxmlformats.org/drawingml/2006/main" name="2015-1653 CON-2016 GAM PPT Template_widescreen">
  <a:themeElements>
    <a:clrScheme name="Custom 1">
      <a:dk1>
        <a:srgbClr val="061D38"/>
      </a:dk1>
      <a:lt1>
        <a:sysClr val="window" lastClr="FFFFFF"/>
      </a:lt1>
      <a:dk2>
        <a:srgbClr val="004572"/>
      </a:dk2>
      <a:lt2>
        <a:srgbClr val="FFFFFE"/>
      </a:lt2>
      <a:accent1>
        <a:srgbClr val="008FC7"/>
      </a:accent1>
      <a:accent2>
        <a:srgbClr val="D32E30"/>
      </a:accent2>
      <a:accent3>
        <a:srgbClr val="4C4C4C"/>
      </a:accent3>
      <a:accent4>
        <a:srgbClr val="CECBC2"/>
      </a:accent4>
      <a:accent5>
        <a:srgbClr val="A7A8A7"/>
      </a:accent5>
      <a:accent6>
        <a:srgbClr val="DF6626"/>
      </a:accent6>
      <a:hlink>
        <a:srgbClr val="008FC7"/>
      </a:hlink>
      <a:folHlink>
        <a:srgbClr val="38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6142C4F-797F-BD46-92BE-9DFB787B7880}" vid="{3A678BEC-2EE2-BE48-B49E-99EAC8C08DA4}"/>
    </a:ext>
  </a:extLst>
</a:theme>
</file>

<file path=docProps/app.xml><?xml version="1.0" encoding="utf-8"?>
<Properties xmlns="http://schemas.openxmlformats.org/officeDocument/2006/extended-properties" xmlns:vt="http://schemas.openxmlformats.org/officeDocument/2006/docPropsVTypes">
  <Template>2017-1135 CON GAM 2018 PPT Template</Template>
  <TotalTime>477</TotalTime>
  <Words>94</Words>
  <Application>Microsoft Office PowerPoint</Application>
  <PresentationFormat>On-screen Show (16:9)</PresentationFormat>
  <Paragraphs>10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Black</vt:lpstr>
      <vt:lpstr>Avenir Black Oblique</vt:lpstr>
      <vt:lpstr>Avenir Book</vt:lpstr>
      <vt:lpstr>Avenir Book Oblique</vt:lpstr>
      <vt:lpstr>Avenir Oblique</vt:lpstr>
      <vt:lpstr>2015-1653 CON-2016 GAM PPT Template_widescreen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The Institute of Internal Auditors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Johnston</dc:creator>
  <cp:lastModifiedBy>Damaris Marino</cp:lastModifiedBy>
  <cp:revision>25</cp:revision>
  <dcterms:created xsi:type="dcterms:W3CDTF">2017-10-05T12:10:31Z</dcterms:created>
  <dcterms:modified xsi:type="dcterms:W3CDTF">2022-12-12T20:45:54Z</dcterms:modified>
</cp:coreProperties>
</file>