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71" r:id="rId3"/>
    <p:sldId id="266" r:id="rId4"/>
    <p:sldId id="270" r:id="rId5"/>
    <p:sldId id="269" r:id="rId6"/>
    <p:sldId id="274" r:id="rId7"/>
    <p:sldId id="272" r:id="rId8"/>
    <p:sldId id="27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5"/>
    <p:restoredTop sz="96405"/>
  </p:normalViewPr>
  <p:slideViewPr>
    <p:cSldViewPr snapToGrid="0" snapToObjects="1">
      <p:cViewPr varScale="1">
        <p:scale>
          <a:sx n="99" d="100"/>
          <a:sy n="99" d="100"/>
        </p:scale>
        <p:origin x="11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IIASpeakers@theiia.org"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IIASpeakers@theiia.org"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540619C6-C021-62BA-1A0B-C423B5920E67}"/>
              </a:ext>
            </a:extLst>
          </p:cNvPr>
          <p:cNvPicPr>
            <a:picLocks noChangeAspect="1"/>
          </p:cNvPicPr>
          <p:nvPr userDrawn="1"/>
        </p:nvPicPr>
        <p:blipFill>
          <a:blip r:embed="rId3"/>
          <a:stretch>
            <a:fillRect/>
          </a:stretch>
        </p:blipFill>
        <p:spPr>
          <a:xfrm>
            <a:off x="9455332" y="5818909"/>
            <a:ext cx="2345695" cy="714104"/>
          </a:xfrm>
          <a:prstGeom prst="rect">
            <a:avLst/>
          </a:prstGeom>
        </p:spPr>
      </p:pic>
      <p:pic>
        <p:nvPicPr>
          <p:cNvPr id="3" name="Picture 2">
            <a:extLst>
              <a:ext uri="{FF2B5EF4-FFF2-40B4-BE49-F238E27FC236}">
                <a16:creationId xmlns:a16="http://schemas.microsoft.com/office/drawing/2014/main" id="{FDA862F6-022F-272A-F100-0B9D117CAB41}"/>
              </a:ext>
            </a:extLst>
          </p:cNvPr>
          <p:cNvPicPr>
            <a:picLocks noChangeAspect="1"/>
          </p:cNvPicPr>
          <p:nvPr userDrawn="1"/>
        </p:nvPicPr>
        <p:blipFill>
          <a:blip r:embed="rId4"/>
          <a:stretch>
            <a:fillRect/>
          </a:stretch>
        </p:blipFill>
        <p:spPr>
          <a:xfrm>
            <a:off x="2857967" y="684461"/>
            <a:ext cx="6476065" cy="4861796"/>
          </a:xfrm>
          <a:prstGeom prst="rect">
            <a:avLst/>
          </a:prstGeom>
        </p:spPr>
      </p:pic>
    </p:spTree>
    <p:extLst>
      <p:ext uri="{BB962C8B-B14F-4D97-AF65-F5344CB8AC3E}">
        <p14:creationId xmlns:p14="http://schemas.microsoft.com/office/powerpoint/2010/main" val="55998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5" descr="A close up of a flame&#10;&#10;Description automatically generated">
            <a:extLst>
              <a:ext uri="{FF2B5EF4-FFF2-40B4-BE49-F238E27FC236}">
                <a16:creationId xmlns:a16="http://schemas.microsoft.com/office/drawing/2014/main" id="{FCBC76A2-997C-DB0C-71E3-63511B5037EA}"/>
              </a:ext>
            </a:extLst>
          </p:cNvPr>
          <p:cNvPicPr>
            <a:picLocks noChangeAspect="1"/>
          </p:cNvPicPr>
          <p:nvPr userDrawn="1"/>
        </p:nvPicPr>
        <p:blipFill>
          <a:blip r:embed="rId2"/>
          <a:stretch>
            <a:fillRect/>
          </a:stretch>
        </p:blipFill>
        <p:spPr>
          <a:xfrm>
            <a:off x="-13648" y="0"/>
            <a:ext cx="12225168" cy="2182854"/>
          </a:xfrm>
          <a:prstGeom prst="rect">
            <a:avLst/>
          </a:prstGeom>
        </p:spPr>
      </p:pic>
      <p:sp>
        <p:nvSpPr>
          <p:cNvPr id="8" name="Rectangle 7">
            <a:extLst>
              <a:ext uri="{FF2B5EF4-FFF2-40B4-BE49-F238E27FC236}">
                <a16:creationId xmlns:a16="http://schemas.microsoft.com/office/drawing/2014/main" id="{2666323E-DC08-77BA-AE13-A593B8E722BD}"/>
              </a:ext>
            </a:extLst>
          </p:cNvPr>
          <p:cNvSpPr/>
          <p:nvPr userDrawn="1"/>
        </p:nvSpPr>
        <p:spPr>
          <a:xfrm>
            <a:off x="-13648" y="1486391"/>
            <a:ext cx="12205648" cy="53716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799E7-DFC3-AE47-46E6-240E140FD0EA}"/>
              </a:ext>
            </a:extLst>
          </p:cNvPr>
          <p:cNvSpPr>
            <a:spLocks noGrp="1"/>
          </p:cNvSpPr>
          <p:nvPr>
            <p:ph type="title"/>
          </p:nvPr>
        </p:nvSpPr>
        <p:spPr>
          <a:xfrm>
            <a:off x="563879" y="160828"/>
            <a:ext cx="10789919" cy="1325563"/>
          </a:xfrm>
        </p:spPr>
        <p:txBody>
          <a:bodyPr/>
          <a:lstStyle>
            <a:lvl1pPr>
              <a:defRPr b="1" i="1">
                <a:solidFill>
                  <a:schemeClr val="bg1"/>
                </a:solidFill>
                <a:latin typeface="Avenir Black Oblique" panose="02000503020000020003"/>
              </a:defRPr>
            </a:lvl1pPr>
          </a:lstStyle>
          <a:p>
            <a:r>
              <a:rPr lang="en-US" dirty="0"/>
              <a:t>Click to edit Master title style</a:t>
            </a:r>
          </a:p>
        </p:txBody>
      </p:sp>
      <p:sp>
        <p:nvSpPr>
          <p:cNvPr id="3" name="Content Placeholder 2">
            <a:extLst>
              <a:ext uri="{FF2B5EF4-FFF2-40B4-BE49-F238E27FC236}">
                <a16:creationId xmlns:a16="http://schemas.microsoft.com/office/drawing/2014/main" id="{5050F5A7-08BA-E68B-F3A1-1B590A0EBD44}"/>
              </a:ext>
            </a:extLst>
          </p:cNvPr>
          <p:cNvSpPr>
            <a:spLocks noGrp="1"/>
          </p:cNvSpPr>
          <p:nvPr>
            <p:ph idx="1"/>
          </p:nvPr>
        </p:nvSpPr>
        <p:spPr>
          <a:xfrm>
            <a:off x="563880" y="1825625"/>
            <a:ext cx="10789920" cy="4351338"/>
          </a:xfrm>
        </p:spPr>
        <p:txBody>
          <a:bodyPr/>
          <a:lstStyle>
            <a:lvl1pPr>
              <a:defRPr>
                <a:solidFill>
                  <a:schemeClr val="accent1"/>
                </a:solidFill>
                <a:latin typeface="Avenir Oblique"/>
              </a:defRPr>
            </a:lvl1pPr>
            <a:lvl2pPr>
              <a:defRPr>
                <a:solidFill>
                  <a:schemeClr val="accent4"/>
                </a:solidFill>
                <a:latin typeface="Avenir Oblique"/>
              </a:defRPr>
            </a:lvl2pPr>
            <a:lvl3pPr>
              <a:defRPr>
                <a:solidFill>
                  <a:schemeClr val="accent1"/>
                </a:solidFill>
                <a:latin typeface="Avenir Oblique"/>
              </a:defRPr>
            </a:lvl3pPr>
            <a:lvl4pPr>
              <a:defRPr>
                <a:solidFill>
                  <a:schemeClr val="accent4"/>
                </a:solidFill>
                <a:latin typeface="Avenir Oblique"/>
              </a:defRPr>
            </a:lvl4pPr>
            <a:lvl5pPr>
              <a:defRPr>
                <a:solidFill>
                  <a:schemeClr val="accent1"/>
                </a:solidFill>
                <a:latin typeface="Avenir Obliq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224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close up of a flame&#10;&#10;Description automatically generated">
            <a:extLst>
              <a:ext uri="{FF2B5EF4-FFF2-40B4-BE49-F238E27FC236}">
                <a16:creationId xmlns:a16="http://schemas.microsoft.com/office/drawing/2014/main" id="{25EAF1F3-CBE2-CFF1-DAAC-F55DE3BF3CFF}"/>
              </a:ext>
            </a:extLst>
          </p:cNvPr>
          <p:cNvPicPr>
            <a:picLocks noChangeAspect="1"/>
          </p:cNvPicPr>
          <p:nvPr userDrawn="1"/>
        </p:nvPicPr>
        <p:blipFill>
          <a:blip r:embed="rId2"/>
          <a:stretch>
            <a:fillRect/>
          </a:stretch>
        </p:blipFill>
        <p:spPr>
          <a:xfrm>
            <a:off x="-13648" y="0"/>
            <a:ext cx="12225168" cy="2182854"/>
          </a:xfrm>
          <a:prstGeom prst="rect">
            <a:avLst/>
          </a:prstGeom>
        </p:spPr>
      </p:pic>
      <p:sp>
        <p:nvSpPr>
          <p:cNvPr id="7" name="Rectangle 6">
            <a:extLst>
              <a:ext uri="{FF2B5EF4-FFF2-40B4-BE49-F238E27FC236}">
                <a16:creationId xmlns:a16="http://schemas.microsoft.com/office/drawing/2014/main" id="{41ECB41A-28B3-AA10-77FE-497B3FB650AB}"/>
              </a:ext>
            </a:extLst>
          </p:cNvPr>
          <p:cNvSpPr/>
          <p:nvPr userDrawn="1"/>
        </p:nvSpPr>
        <p:spPr>
          <a:xfrm>
            <a:off x="-13648" y="1486391"/>
            <a:ext cx="12205648" cy="53716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50F5A7-08BA-E68B-F3A1-1B590A0EBD44}"/>
              </a:ext>
            </a:extLst>
          </p:cNvPr>
          <p:cNvSpPr>
            <a:spLocks noGrp="1"/>
          </p:cNvSpPr>
          <p:nvPr>
            <p:ph idx="1" hasCustomPrompt="1"/>
          </p:nvPr>
        </p:nvSpPr>
        <p:spPr>
          <a:xfrm>
            <a:off x="563880" y="1825625"/>
            <a:ext cx="10789920" cy="3663501"/>
          </a:xfrm>
        </p:spPr>
        <p:txBody>
          <a:bodyPr>
            <a:noAutofit/>
          </a:bodyPr>
          <a:lstStyle>
            <a:lvl1pPr marL="0" indent="0">
              <a:buNone/>
              <a:defRPr sz="3600">
                <a:solidFill>
                  <a:schemeClr val="accent1"/>
                </a:solidFill>
                <a:latin typeface="Avenir Oblique"/>
              </a:defRPr>
            </a:lvl1pPr>
            <a:lvl2pPr marL="914400" indent="-457200">
              <a:buFont typeface="+mj-lt"/>
              <a:buAutoNum type="alphaLcPeriod"/>
              <a:defRPr sz="2800">
                <a:solidFill>
                  <a:schemeClr val="accent4"/>
                </a:solidFill>
                <a:latin typeface="Avenir Oblique"/>
              </a:defRPr>
            </a:lvl2pPr>
            <a:lvl3pPr>
              <a:defRPr>
                <a:solidFill>
                  <a:schemeClr val="accent1"/>
                </a:solidFill>
                <a:latin typeface="Avenir Oblique"/>
              </a:defRPr>
            </a:lvl3pPr>
            <a:lvl4pPr>
              <a:defRPr>
                <a:solidFill>
                  <a:schemeClr val="accent4"/>
                </a:solidFill>
                <a:latin typeface="Avenir Oblique"/>
              </a:defRPr>
            </a:lvl4pPr>
            <a:lvl5pPr>
              <a:defRPr>
                <a:solidFill>
                  <a:schemeClr val="accent1"/>
                </a:solidFill>
                <a:latin typeface="Avenir Oblique"/>
              </a:defRPr>
            </a:lvl5pPr>
          </a:lstStyle>
          <a:p>
            <a:pPr lvl="0"/>
            <a:r>
              <a:rPr lang="en-US" dirty="0"/>
              <a:t>Polling question here</a:t>
            </a:r>
          </a:p>
          <a:p>
            <a:pPr lvl="1"/>
            <a:r>
              <a:rPr lang="en-US" dirty="0"/>
              <a:t>Answer choice</a:t>
            </a:r>
          </a:p>
          <a:p>
            <a:pPr lvl="1"/>
            <a:r>
              <a:rPr lang="en-US" dirty="0"/>
              <a:t>Answer choice</a:t>
            </a:r>
          </a:p>
          <a:p>
            <a:pPr lvl="1"/>
            <a:r>
              <a:rPr lang="en-US" dirty="0"/>
              <a:t>Answer choice</a:t>
            </a:r>
          </a:p>
          <a:p>
            <a:pPr lvl="1"/>
            <a:r>
              <a:rPr lang="en-US" dirty="0"/>
              <a:t>Answer choice</a:t>
            </a:r>
          </a:p>
          <a:p>
            <a:pPr lvl="1"/>
            <a:r>
              <a:rPr lang="en-US" dirty="0"/>
              <a:t>Answer choice</a:t>
            </a:r>
          </a:p>
        </p:txBody>
      </p:sp>
      <p:sp>
        <p:nvSpPr>
          <p:cNvPr id="6" name="TextBox 5">
            <a:extLst>
              <a:ext uri="{FF2B5EF4-FFF2-40B4-BE49-F238E27FC236}">
                <a16:creationId xmlns:a16="http://schemas.microsoft.com/office/drawing/2014/main" id="{A92447C4-18EA-505F-0F69-09FD8C5BBC13}"/>
              </a:ext>
            </a:extLst>
          </p:cNvPr>
          <p:cNvSpPr txBox="1"/>
          <p:nvPr userDrawn="1"/>
        </p:nvSpPr>
        <p:spPr>
          <a:xfrm>
            <a:off x="563880" y="5796697"/>
            <a:ext cx="7829517" cy="738664"/>
          </a:xfrm>
          <a:prstGeom prst="rect">
            <a:avLst/>
          </a:prstGeom>
          <a:noFill/>
        </p:spPr>
        <p:txBody>
          <a:bodyPr wrap="square" rtlCol="0">
            <a:spAutoFit/>
          </a:bodyPr>
          <a:lstStyle/>
          <a:p>
            <a:r>
              <a:rPr lang="en-US" sz="1400" b="0" i="1" kern="1200" dirty="0">
                <a:solidFill>
                  <a:schemeClr val="bg1">
                    <a:lumMod val="50000"/>
                  </a:schemeClr>
                </a:solidFill>
                <a:latin typeface="+mn-lt"/>
                <a:ea typeface="ＭＳ Ｐゴシック" charset="0"/>
                <a:cs typeface="+mn-cs"/>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400" b="0" i="1" kern="1200" dirty="0">
                <a:solidFill>
                  <a:schemeClr val="bg1">
                    <a:lumMod val="50000"/>
                  </a:schemeClr>
                </a:solidFill>
                <a:latin typeface="+mn-lt"/>
                <a:ea typeface="ＭＳ Ｐゴシック" charset="0"/>
                <a:cs typeface="+mn-cs"/>
                <a:hlinkClick r:id="rId3"/>
              </a:rPr>
              <a:t>IIASpeakers@theiia.org</a:t>
            </a:r>
            <a:r>
              <a:rPr lang="en-US" sz="1400" b="0" i="1" kern="1200" dirty="0">
                <a:solidFill>
                  <a:schemeClr val="bg1">
                    <a:lumMod val="50000"/>
                  </a:schemeClr>
                </a:solidFill>
                <a:latin typeface="+mn-lt"/>
                <a:ea typeface="ＭＳ Ｐゴシック" charset="0"/>
                <a:cs typeface="+mn-cs"/>
              </a:rPr>
              <a:t> </a:t>
            </a:r>
          </a:p>
        </p:txBody>
      </p:sp>
      <p:sp>
        <p:nvSpPr>
          <p:cNvPr id="4" name="TextBox 3">
            <a:extLst>
              <a:ext uri="{FF2B5EF4-FFF2-40B4-BE49-F238E27FC236}">
                <a16:creationId xmlns:a16="http://schemas.microsoft.com/office/drawing/2014/main" id="{39E6BAF6-E2BE-6324-A5A6-21CD777F48EE}"/>
              </a:ext>
            </a:extLst>
          </p:cNvPr>
          <p:cNvSpPr txBox="1"/>
          <p:nvPr userDrawn="1"/>
        </p:nvSpPr>
        <p:spPr>
          <a:xfrm>
            <a:off x="563880" y="444796"/>
            <a:ext cx="8588433" cy="769441"/>
          </a:xfrm>
          <a:prstGeom prst="rect">
            <a:avLst/>
          </a:prstGeom>
          <a:noFill/>
        </p:spPr>
        <p:txBody>
          <a:bodyPr wrap="square" rtlCol="0">
            <a:spAutoFit/>
          </a:bodyPr>
          <a:lstStyle/>
          <a:p>
            <a:r>
              <a:rPr lang="en-US" sz="4400" b="1" i="1" kern="1200" noProof="0" dirty="0">
                <a:solidFill>
                  <a:schemeClr val="bg1"/>
                </a:solidFill>
                <a:latin typeface="Avenir Black Oblique" panose="02000503020000020003"/>
                <a:ea typeface="+mj-ea"/>
                <a:cs typeface="+mj-cs"/>
              </a:rPr>
              <a:t>Polling Question</a:t>
            </a:r>
            <a:endParaRPr lang="en-US" sz="4400" b="1" i="1" kern="1200" dirty="0">
              <a:solidFill>
                <a:schemeClr val="bg1"/>
              </a:solidFill>
              <a:latin typeface="Avenir Black Oblique" panose="02000503020000020003"/>
              <a:ea typeface="+mj-ea"/>
              <a:cs typeface="+mj-cs"/>
            </a:endParaRPr>
          </a:p>
        </p:txBody>
      </p:sp>
    </p:spTree>
    <p:extLst>
      <p:ext uri="{BB962C8B-B14F-4D97-AF65-F5344CB8AC3E}">
        <p14:creationId xmlns:p14="http://schemas.microsoft.com/office/powerpoint/2010/main" val="158030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A70C6F-4D76-E6F0-B7A3-CD830E0528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050F5A7-08BA-E68B-F3A1-1B590A0EBD44}"/>
              </a:ext>
            </a:extLst>
          </p:cNvPr>
          <p:cNvSpPr>
            <a:spLocks noGrp="1"/>
          </p:cNvSpPr>
          <p:nvPr>
            <p:ph idx="1" hasCustomPrompt="1"/>
          </p:nvPr>
        </p:nvSpPr>
        <p:spPr>
          <a:xfrm>
            <a:off x="563880" y="1825625"/>
            <a:ext cx="10789920" cy="3876906"/>
          </a:xfrm>
        </p:spPr>
        <p:txBody>
          <a:bodyPr>
            <a:noAutofit/>
          </a:bodyPr>
          <a:lstStyle>
            <a:lvl1pPr marL="0" indent="0">
              <a:buNone/>
              <a:defRPr sz="3600">
                <a:solidFill>
                  <a:schemeClr val="accent1"/>
                </a:solidFill>
                <a:latin typeface="Avenir Oblique"/>
              </a:defRPr>
            </a:lvl1pPr>
            <a:lvl2pPr marL="914400" indent="-457200">
              <a:buFont typeface="+mj-lt"/>
              <a:buAutoNum type="arabicPeriod"/>
              <a:defRPr sz="2800">
                <a:solidFill>
                  <a:schemeClr val="accent4"/>
                </a:solidFill>
                <a:latin typeface="Avenir Oblique"/>
              </a:defRPr>
            </a:lvl2pPr>
            <a:lvl3pPr>
              <a:defRPr>
                <a:solidFill>
                  <a:schemeClr val="accent1"/>
                </a:solidFill>
                <a:latin typeface="Avenir Oblique"/>
              </a:defRPr>
            </a:lvl3pPr>
            <a:lvl4pPr>
              <a:defRPr>
                <a:solidFill>
                  <a:schemeClr val="accent4"/>
                </a:solidFill>
                <a:latin typeface="Avenir Oblique"/>
              </a:defRPr>
            </a:lvl4pPr>
            <a:lvl5pPr>
              <a:defRPr>
                <a:solidFill>
                  <a:schemeClr val="accent1"/>
                </a:solidFill>
                <a:latin typeface="Avenir Oblique"/>
              </a:defRPr>
            </a:lvl5pPr>
          </a:lstStyle>
          <a:p>
            <a:pPr lvl="0"/>
            <a:r>
              <a:rPr lang="en-US" dirty="0"/>
              <a:t>Key Takeaways</a:t>
            </a:r>
          </a:p>
          <a:p>
            <a:pPr lvl="1"/>
            <a:r>
              <a:rPr lang="en-US" dirty="0"/>
              <a:t>Takeaway</a:t>
            </a:r>
          </a:p>
          <a:p>
            <a:pPr lvl="1"/>
            <a:r>
              <a:rPr lang="en-US" dirty="0"/>
              <a:t>Takeaway</a:t>
            </a:r>
          </a:p>
          <a:p>
            <a:pPr lvl="1"/>
            <a:r>
              <a:rPr lang="en-US" dirty="0"/>
              <a:t>Takeaway</a:t>
            </a:r>
          </a:p>
          <a:p>
            <a:pPr lvl="1"/>
            <a:r>
              <a:rPr lang="en-US" dirty="0"/>
              <a:t>Takeaway</a:t>
            </a:r>
          </a:p>
          <a:p>
            <a:pPr lvl="1"/>
            <a:r>
              <a:rPr lang="en-US" dirty="0"/>
              <a:t>Takeaway</a:t>
            </a:r>
          </a:p>
        </p:txBody>
      </p:sp>
      <p:sp>
        <p:nvSpPr>
          <p:cNvPr id="4" name="TextBox 3">
            <a:extLst>
              <a:ext uri="{FF2B5EF4-FFF2-40B4-BE49-F238E27FC236}">
                <a16:creationId xmlns:a16="http://schemas.microsoft.com/office/drawing/2014/main" id="{CB858A1D-B101-2AEE-6E0A-66AC21D7494E}"/>
              </a:ext>
            </a:extLst>
          </p:cNvPr>
          <p:cNvSpPr txBox="1"/>
          <p:nvPr userDrawn="1"/>
        </p:nvSpPr>
        <p:spPr>
          <a:xfrm>
            <a:off x="563880" y="398562"/>
            <a:ext cx="8588433" cy="769441"/>
          </a:xfrm>
          <a:prstGeom prst="rect">
            <a:avLst/>
          </a:prstGeom>
          <a:noFill/>
        </p:spPr>
        <p:txBody>
          <a:bodyPr wrap="square" rtlCol="0">
            <a:spAutoFit/>
          </a:bodyPr>
          <a:lstStyle/>
          <a:p>
            <a:r>
              <a:rPr lang="en-US" sz="4400" b="1" i="1" kern="1200" noProof="0" dirty="0">
                <a:solidFill>
                  <a:schemeClr val="bg1"/>
                </a:solidFill>
                <a:latin typeface="Avenir Black Oblique" panose="02000503020000020003"/>
                <a:ea typeface="+mj-ea"/>
                <a:cs typeface="+mj-cs"/>
              </a:rPr>
              <a:t>Session Takeaways</a:t>
            </a:r>
            <a:endParaRPr lang="en-US" sz="4400" b="1" i="1" kern="1200" dirty="0">
              <a:solidFill>
                <a:schemeClr val="bg1"/>
              </a:solidFill>
              <a:latin typeface="Avenir Black Oblique" panose="02000503020000020003"/>
              <a:ea typeface="+mj-ea"/>
              <a:cs typeface="+mj-cs"/>
            </a:endParaRPr>
          </a:p>
        </p:txBody>
      </p:sp>
    </p:spTree>
    <p:extLst>
      <p:ext uri="{BB962C8B-B14F-4D97-AF65-F5344CB8AC3E}">
        <p14:creationId xmlns:p14="http://schemas.microsoft.com/office/powerpoint/2010/main" val="106489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09C1-0B6B-CD26-AF01-6EC202A8B248}"/>
              </a:ext>
            </a:extLst>
          </p:cNvPr>
          <p:cNvSpPr>
            <a:spLocks noGrp="1"/>
          </p:cNvSpPr>
          <p:nvPr>
            <p:ph type="title" hasCustomPrompt="1"/>
          </p:nvPr>
        </p:nvSpPr>
        <p:spPr>
          <a:xfrm>
            <a:off x="838200" y="1242837"/>
            <a:ext cx="10515600" cy="1054504"/>
          </a:xfrm>
        </p:spPr>
        <p:txBody>
          <a:bodyPr anchor="b"/>
          <a:lstStyle>
            <a:lvl1pPr>
              <a:defRPr sz="6000" i="1">
                <a:solidFill>
                  <a:schemeClr val="bg1"/>
                </a:solidFill>
                <a:latin typeface="Avenir Black Oblique" panose="02000503020000020003"/>
              </a:defRPr>
            </a:lvl1pPr>
          </a:lstStyle>
          <a:p>
            <a:r>
              <a:rPr lang="en-US" dirty="0"/>
              <a:t>Transition header</a:t>
            </a:r>
          </a:p>
        </p:txBody>
      </p:sp>
      <p:pic>
        <p:nvPicPr>
          <p:cNvPr id="4" name="Picture 3">
            <a:extLst>
              <a:ext uri="{FF2B5EF4-FFF2-40B4-BE49-F238E27FC236}">
                <a16:creationId xmlns:a16="http://schemas.microsoft.com/office/drawing/2014/main" id="{C4FC66CE-7953-7535-90CC-6AE7AF3820EE}"/>
              </a:ext>
            </a:extLst>
          </p:cNvPr>
          <p:cNvPicPr>
            <a:picLocks noChangeAspect="1"/>
          </p:cNvPicPr>
          <p:nvPr userDrawn="1"/>
        </p:nvPicPr>
        <p:blipFill>
          <a:blip r:embed="rId3"/>
          <a:stretch>
            <a:fillRect/>
          </a:stretch>
        </p:blipFill>
        <p:spPr>
          <a:xfrm>
            <a:off x="9080533" y="4545587"/>
            <a:ext cx="2477983" cy="1860303"/>
          </a:xfrm>
          <a:prstGeom prst="rect">
            <a:avLst/>
          </a:prstGeom>
        </p:spPr>
      </p:pic>
    </p:spTree>
    <p:extLst>
      <p:ext uri="{BB962C8B-B14F-4D97-AF65-F5344CB8AC3E}">
        <p14:creationId xmlns:p14="http://schemas.microsoft.com/office/powerpoint/2010/main" val="346211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F1D69-1AF8-27B8-EAFD-3C54B99D1E4D}"/>
              </a:ext>
            </a:extLst>
          </p:cNvPr>
          <p:cNvSpPr txBox="1"/>
          <p:nvPr userDrawn="1"/>
        </p:nvSpPr>
        <p:spPr>
          <a:xfrm>
            <a:off x="4547263" y="241069"/>
            <a:ext cx="7117746" cy="769441"/>
          </a:xfrm>
          <a:prstGeom prst="rect">
            <a:avLst/>
          </a:prstGeom>
          <a:noFill/>
        </p:spPr>
        <p:txBody>
          <a:bodyPr wrap="square" rtlCol="0">
            <a:spAutoFit/>
          </a:bodyPr>
          <a:lstStyle/>
          <a:p>
            <a:r>
              <a:rPr kumimoji="0" lang="en-US" sz="4400" b="0" i="1" u="none" strike="noStrike" kern="1200" cap="none" spc="0" normalizeH="0" baseline="0" noProof="0" dirty="0">
                <a:ln>
                  <a:noFill/>
                </a:ln>
                <a:solidFill>
                  <a:schemeClr val="accent1"/>
                </a:solidFill>
                <a:effectLst/>
                <a:uLnTx/>
                <a:uFillTx/>
                <a:latin typeface="Basic Sans Bold" panose="00000800000000000000" pitchFamily="50" charset="0"/>
                <a:ea typeface="+mj-ea"/>
                <a:cs typeface="+mj-cs"/>
              </a:rPr>
              <a:t>Tell Us What You Think</a:t>
            </a:r>
            <a:endParaRPr lang="en-US" i="1" dirty="0">
              <a:solidFill>
                <a:schemeClr val="accent1"/>
              </a:solidFill>
              <a:latin typeface="Basic Sans Bold" panose="00000800000000000000" pitchFamily="50" charset="0"/>
            </a:endParaRPr>
          </a:p>
        </p:txBody>
      </p:sp>
      <p:sp>
        <p:nvSpPr>
          <p:cNvPr id="6" name="TextBox 5">
            <a:extLst>
              <a:ext uri="{FF2B5EF4-FFF2-40B4-BE49-F238E27FC236}">
                <a16:creationId xmlns:a16="http://schemas.microsoft.com/office/drawing/2014/main" id="{BAC3FB71-C132-E867-49A7-3C85EE2DDE5C}"/>
              </a:ext>
            </a:extLst>
          </p:cNvPr>
          <p:cNvSpPr txBox="1"/>
          <p:nvPr userDrawn="1"/>
        </p:nvSpPr>
        <p:spPr>
          <a:xfrm>
            <a:off x="4696691" y="1536174"/>
            <a:ext cx="6968318" cy="3724096"/>
          </a:xfrm>
          <a:prstGeom prst="rect">
            <a:avLst/>
          </a:prstGeom>
          <a:noFill/>
        </p:spPr>
        <p:txBody>
          <a:bodyPr wrap="square" rtlCol="0">
            <a:spAutoFit/>
          </a:bodyPr>
          <a:lstStyle/>
          <a:p>
            <a:pPr lvl="0" algn="l"/>
            <a:r>
              <a:rPr lang="en-US" sz="3600" dirty="0">
                <a:solidFill>
                  <a:schemeClr val="accent1"/>
                </a:solidFill>
                <a:latin typeface="Avenir Black Oblique"/>
              </a:rPr>
              <a:t>Evaluate this session right in the IIA Conference App!</a:t>
            </a:r>
          </a:p>
          <a:p>
            <a:pPr lvl="0" algn="l"/>
            <a:endParaRPr lang="en-US" sz="3600" dirty="0">
              <a:solidFill>
                <a:schemeClr val="accent1"/>
              </a:solidFill>
              <a:latin typeface="Avenir Black Oblique"/>
            </a:endParaRPr>
          </a:p>
          <a:p>
            <a:pPr lvl="0" algn="l"/>
            <a:r>
              <a:rPr lang="en-US" sz="3600" b="1" i="1" dirty="0">
                <a:solidFill>
                  <a:schemeClr val="accent2"/>
                </a:solidFill>
                <a:latin typeface="Avenir Black Oblique"/>
              </a:rPr>
              <a:t>Not using the conference app?</a:t>
            </a:r>
          </a:p>
          <a:p>
            <a:pPr lvl="0" algn="l"/>
            <a:endParaRPr lang="en-US" sz="2000" dirty="0">
              <a:solidFill>
                <a:schemeClr val="accent1"/>
              </a:solidFill>
              <a:latin typeface="Avenir Black Oblique"/>
            </a:endParaRPr>
          </a:p>
          <a:p>
            <a:pPr lvl="0" algn="l"/>
            <a:r>
              <a:rPr lang="en-US" sz="3600" dirty="0">
                <a:solidFill>
                  <a:schemeClr val="accent1"/>
                </a:solidFill>
                <a:latin typeface="Avenir Black Oblique"/>
              </a:rPr>
              <a:t>Visit: </a:t>
            </a:r>
            <a:r>
              <a:rPr lang="en-US" sz="3600" dirty="0">
                <a:solidFill>
                  <a:schemeClr val="accent2"/>
                </a:solidFill>
                <a:latin typeface="Basic Sans Bold" panose="00000800000000000000" pitchFamily="50" charset="0"/>
              </a:rPr>
              <a:t>ignite.cnf.io </a:t>
            </a:r>
            <a:r>
              <a:rPr lang="en-US" sz="3600" dirty="0">
                <a:solidFill>
                  <a:schemeClr val="accent1"/>
                </a:solidFill>
                <a:latin typeface="Avenir Black Oblique"/>
              </a:rPr>
              <a:t>to complete your session evaluations.</a:t>
            </a:r>
          </a:p>
        </p:txBody>
      </p:sp>
      <p:pic>
        <p:nvPicPr>
          <p:cNvPr id="3" name="Picture 2" descr="A blue and red fire&#10;&#10;Description automatically generated">
            <a:extLst>
              <a:ext uri="{FF2B5EF4-FFF2-40B4-BE49-F238E27FC236}">
                <a16:creationId xmlns:a16="http://schemas.microsoft.com/office/drawing/2014/main" id="{A9ED836F-1303-DF20-7252-70CE33A6185C}"/>
              </a:ext>
            </a:extLst>
          </p:cNvPr>
          <p:cNvPicPr>
            <a:picLocks noChangeAspect="1"/>
          </p:cNvPicPr>
          <p:nvPr userDrawn="1"/>
        </p:nvPicPr>
        <p:blipFill rotWithShape="1">
          <a:blip r:embed="rId2"/>
          <a:srcRect l="32016" t="1915" r="13297" b="1915"/>
          <a:stretch/>
        </p:blipFill>
        <p:spPr>
          <a:xfrm>
            <a:off x="-19999" y="-78238"/>
            <a:ext cx="4111450" cy="7014476"/>
          </a:xfrm>
          <a:prstGeom prst="rect">
            <a:avLst/>
          </a:prstGeom>
          <a:ln>
            <a:noFill/>
          </a:ln>
        </p:spPr>
      </p:pic>
      <p:pic>
        <p:nvPicPr>
          <p:cNvPr id="7" name="Picture 6">
            <a:extLst>
              <a:ext uri="{FF2B5EF4-FFF2-40B4-BE49-F238E27FC236}">
                <a16:creationId xmlns:a16="http://schemas.microsoft.com/office/drawing/2014/main" id="{559EFC95-819D-81CC-346A-32E431DA7A83}"/>
              </a:ext>
            </a:extLst>
          </p:cNvPr>
          <p:cNvPicPr>
            <a:picLocks noChangeAspect="1"/>
          </p:cNvPicPr>
          <p:nvPr userDrawn="1"/>
        </p:nvPicPr>
        <p:blipFill>
          <a:blip r:embed="rId3"/>
          <a:stretch>
            <a:fillRect/>
          </a:stretch>
        </p:blipFill>
        <p:spPr>
          <a:xfrm>
            <a:off x="687160" y="703194"/>
            <a:ext cx="2697131" cy="2024825"/>
          </a:xfrm>
          <a:prstGeom prst="rect">
            <a:avLst/>
          </a:prstGeom>
        </p:spPr>
      </p:pic>
    </p:spTree>
    <p:extLst>
      <p:ext uri="{BB962C8B-B14F-4D97-AF65-F5344CB8AC3E}">
        <p14:creationId xmlns:p14="http://schemas.microsoft.com/office/powerpoint/2010/main" val="205619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700D-92E6-729A-5D45-485678A8CF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1315A-7386-1BBB-4F8D-D62BBAAEF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FB3A14-A699-A6BD-C331-58C7D9D08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345B7-3C19-145A-2E64-4B48F3D4E390}"/>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6" name="Footer Placeholder 5">
            <a:extLst>
              <a:ext uri="{FF2B5EF4-FFF2-40B4-BE49-F238E27FC236}">
                <a16:creationId xmlns:a16="http://schemas.microsoft.com/office/drawing/2014/main" id="{1260AAFC-3749-6F42-5EC1-FCA6FA098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676E5-D776-6DA3-96DA-B1EAC8B2CBC8}"/>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385377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B509-24FD-C9EE-F1B3-176B76400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503A1-997B-42D5-0908-96AC649D9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06560-4D52-D3FE-2D1F-9C05A9260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D233A-2D48-1F20-1B2B-137750E8C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316B3F-0EAE-DF15-E387-1C433FBF1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31490-2BA4-AADE-67FE-8DBC049BB8AB}"/>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8" name="Footer Placeholder 7">
            <a:extLst>
              <a:ext uri="{FF2B5EF4-FFF2-40B4-BE49-F238E27FC236}">
                <a16:creationId xmlns:a16="http://schemas.microsoft.com/office/drawing/2014/main" id="{D81C162C-71B0-B285-0503-A3F8BFD7F9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68F03-2823-208C-C792-8D34D2002637}"/>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11469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5A3-3DED-D433-E799-6006B2D95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748CE-A89E-1DC6-B878-9C45CCC21BAB}"/>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4" name="Footer Placeholder 3">
            <a:extLst>
              <a:ext uri="{FF2B5EF4-FFF2-40B4-BE49-F238E27FC236}">
                <a16:creationId xmlns:a16="http://schemas.microsoft.com/office/drawing/2014/main" id="{4B97D246-5F81-1B35-43E4-0E80B956C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63B21-DE74-6832-766D-4D14CB8A87A5}"/>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313634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2F019A-6983-7178-41BB-AF048EA46DFB}"/>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3" name="Footer Placeholder 2">
            <a:extLst>
              <a:ext uri="{FF2B5EF4-FFF2-40B4-BE49-F238E27FC236}">
                <a16:creationId xmlns:a16="http://schemas.microsoft.com/office/drawing/2014/main" id="{8513A913-32CC-E98B-CBB3-F5812C51FC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AC1E0-EDF9-DD39-8EA6-C034FC38CEBE}"/>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2161036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5F7E-EE2E-57E3-CDD1-622C2D5EB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91B600-CB5C-699C-DAD6-C8F4621C0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0AF51-5148-4561-B841-55DCAAE35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D1219-4C35-5554-57FB-49C65A9F3CD2}"/>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6" name="Footer Placeholder 5">
            <a:extLst>
              <a:ext uri="{FF2B5EF4-FFF2-40B4-BE49-F238E27FC236}">
                <a16:creationId xmlns:a16="http://schemas.microsoft.com/office/drawing/2014/main" id="{EDFDCBA4-15A1-465A-8F53-86E267CAC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FA659-DA89-3735-C824-DEB8B2EF3EA5}"/>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345077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540619C6-C021-62BA-1A0B-C423B5920E67}"/>
              </a:ext>
            </a:extLst>
          </p:cNvPr>
          <p:cNvPicPr>
            <a:picLocks noChangeAspect="1"/>
          </p:cNvPicPr>
          <p:nvPr userDrawn="1"/>
        </p:nvPicPr>
        <p:blipFill>
          <a:blip r:embed="rId3"/>
          <a:stretch>
            <a:fillRect/>
          </a:stretch>
        </p:blipFill>
        <p:spPr>
          <a:xfrm>
            <a:off x="9455332" y="5818909"/>
            <a:ext cx="2345695" cy="714104"/>
          </a:xfrm>
          <a:prstGeom prst="rect">
            <a:avLst/>
          </a:prstGeom>
        </p:spPr>
      </p:pic>
      <p:pic>
        <p:nvPicPr>
          <p:cNvPr id="9" name="Picture 8">
            <a:extLst>
              <a:ext uri="{FF2B5EF4-FFF2-40B4-BE49-F238E27FC236}">
                <a16:creationId xmlns:a16="http://schemas.microsoft.com/office/drawing/2014/main" id="{A1795771-B777-B752-72BF-FFF617FA5E66}"/>
              </a:ext>
            </a:extLst>
          </p:cNvPr>
          <p:cNvPicPr>
            <a:picLocks noChangeAspect="1"/>
          </p:cNvPicPr>
          <p:nvPr userDrawn="1"/>
        </p:nvPicPr>
        <p:blipFill>
          <a:blip r:embed="rId4"/>
          <a:stretch>
            <a:fillRect/>
          </a:stretch>
        </p:blipFill>
        <p:spPr>
          <a:xfrm>
            <a:off x="4112030" y="146302"/>
            <a:ext cx="3967939" cy="2978863"/>
          </a:xfrm>
          <a:prstGeom prst="rect">
            <a:avLst/>
          </a:prstGeom>
        </p:spPr>
      </p:pic>
    </p:spTree>
    <p:extLst>
      <p:ext uri="{BB962C8B-B14F-4D97-AF65-F5344CB8AC3E}">
        <p14:creationId xmlns:p14="http://schemas.microsoft.com/office/powerpoint/2010/main" val="4283715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2E12-FFDC-F79C-FB64-A9932B024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3B10CF-AAA3-9BA8-AD65-9AB2A3883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C949B-A0EE-2348-FDAC-1A8D98036682}"/>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5" name="Footer Placeholder 4">
            <a:extLst>
              <a:ext uri="{FF2B5EF4-FFF2-40B4-BE49-F238E27FC236}">
                <a16:creationId xmlns:a16="http://schemas.microsoft.com/office/drawing/2014/main" id="{A95B7797-8B28-AD53-904E-670135DF0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FBA4E-6AC5-AC0D-9ECF-13827FE90C5A}"/>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250597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48582-BB85-F0E5-EFB9-781578299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1F4D7-D922-93C1-B3D5-EE3344615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F4932-8E20-2725-9959-D7EEB76003B2}"/>
              </a:ext>
            </a:extLst>
          </p:cNvPr>
          <p:cNvSpPr>
            <a:spLocks noGrp="1"/>
          </p:cNvSpPr>
          <p:nvPr>
            <p:ph type="dt" sz="half" idx="10"/>
          </p:nvPr>
        </p:nvSpPr>
        <p:spPr/>
        <p:txBody>
          <a:bodyPr/>
          <a:lstStyle/>
          <a:p>
            <a:fld id="{4E10F893-EAC4-AA49-B470-0EAD68FBA5C5}" type="datetimeFigureOut">
              <a:rPr lang="en-US" smtClean="0"/>
              <a:t>8/17/2023</a:t>
            </a:fld>
            <a:endParaRPr lang="en-US"/>
          </a:p>
        </p:txBody>
      </p:sp>
      <p:sp>
        <p:nvSpPr>
          <p:cNvPr id="5" name="Footer Placeholder 4">
            <a:extLst>
              <a:ext uri="{FF2B5EF4-FFF2-40B4-BE49-F238E27FC236}">
                <a16:creationId xmlns:a16="http://schemas.microsoft.com/office/drawing/2014/main" id="{92CD58A0-F8E0-C07B-4B99-0A2D96FB4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3973B-6EF3-13A7-5B40-0112D86229F6}"/>
              </a:ext>
            </a:extLst>
          </p:cNvPr>
          <p:cNvSpPr>
            <a:spLocks noGrp="1"/>
          </p:cNvSpPr>
          <p:nvPr>
            <p:ph type="sldNum" sz="quarter" idx="12"/>
          </p:nvPr>
        </p:nvSpPr>
        <p:spPr/>
        <p:txBody>
          <a:bodyPr/>
          <a:lstStyle/>
          <a:p>
            <a:fld id="{5E0ADB72-1384-064D-BFDD-31FC73D5BC6C}" type="slidenum">
              <a:rPr lang="en-US" smtClean="0"/>
              <a:t>‹#›</a:t>
            </a:fld>
            <a:endParaRPr lang="en-US"/>
          </a:p>
        </p:txBody>
      </p:sp>
    </p:spTree>
    <p:extLst>
      <p:ext uri="{BB962C8B-B14F-4D97-AF65-F5344CB8AC3E}">
        <p14:creationId xmlns:p14="http://schemas.microsoft.com/office/powerpoint/2010/main" val="252840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FE784A14-FDE1-2C6E-836B-8FF1F03CA594}"/>
              </a:ext>
            </a:extLst>
          </p:cNvPr>
          <p:cNvSpPr>
            <a:spLocks noGrp="1"/>
          </p:cNvSpPr>
          <p:nvPr>
            <p:ph type="title" hasCustomPrompt="1"/>
          </p:nvPr>
        </p:nvSpPr>
        <p:spPr>
          <a:xfrm>
            <a:off x="515566" y="4416511"/>
            <a:ext cx="10515600" cy="1054504"/>
          </a:xfrm>
        </p:spPr>
        <p:txBody>
          <a:bodyPr anchor="b">
            <a:normAutofit/>
          </a:bodyPr>
          <a:lstStyle>
            <a:lvl1pPr>
              <a:defRPr sz="5400" b="1" i="1">
                <a:solidFill>
                  <a:schemeClr val="bg1"/>
                </a:solidFill>
                <a:latin typeface="Avenir Black Oblique" panose="02000503020000020003"/>
              </a:defRPr>
            </a:lvl1pPr>
          </a:lstStyle>
          <a:p>
            <a:r>
              <a:rPr lang="en-US" dirty="0"/>
              <a:t>Title Slide</a:t>
            </a:r>
          </a:p>
        </p:txBody>
      </p:sp>
      <p:sp>
        <p:nvSpPr>
          <p:cNvPr id="28" name="Text Placeholder 27">
            <a:extLst>
              <a:ext uri="{FF2B5EF4-FFF2-40B4-BE49-F238E27FC236}">
                <a16:creationId xmlns:a16="http://schemas.microsoft.com/office/drawing/2014/main" id="{0EEBB1ED-CA9A-0336-352F-4EB5C4862B88}"/>
              </a:ext>
            </a:extLst>
          </p:cNvPr>
          <p:cNvSpPr>
            <a:spLocks noGrp="1"/>
          </p:cNvSpPr>
          <p:nvPr>
            <p:ph type="body" sz="quarter" idx="10" hasCustomPrompt="1"/>
          </p:nvPr>
        </p:nvSpPr>
        <p:spPr>
          <a:xfrm>
            <a:off x="515566" y="5471015"/>
            <a:ext cx="5610225" cy="904875"/>
          </a:xfrm>
        </p:spPr>
        <p:txBody>
          <a:bodyPr>
            <a:normAutofit/>
          </a:bodyPr>
          <a:lstStyle>
            <a:lvl1pPr marL="0" indent="0">
              <a:buNone/>
              <a:defRPr sz="3600" b="1" i="1">
                <a:solidFill>
                  <a:schemeClr val="accent4"/>
                </a:solidFill>
                <a:latin typeface="Avenir Oblique"/>
              </a:defRPr>
            </a:lvl1pPr>
          </a:lstStyle>
          <a:p>
            <a:pPr lvl="0"/>
            <a:r>
              <a:rPr lang="en-US" dirty="0"/>
              <a:t>Subhead</a:t>
            </a:r>
          </a:p>
        </p:txBody>
      </p:sp>
      <p:pic>
        <p:nvPicPr>
          <p:cNvPr id="5" name="Picture 4" descr="Graphical user interface, text&#10;&#10;Description automatically generated">
            <a:extLst>
              <a:ext uri="{FF2B5EF4-FFF2-40B4-BE49-F238E27FC236}">
                <a16:creationId xmlns:a16="http://schemas.microsoft.com/office/drawing/2014/main" id="{540619C6-C021-62BA-1A0B-C423B5920E67}"/>
              </a:ext>
            </a:extLst>
          </p:cNvPr>
          <p:cNvPicPr>
            <a:picLocks noChangeAspect="1"/>
          </p:cNvPicPr>
          <p:nvPr userDrawn="1"/>
        </p:nvPicPr>
        <p:blipFill>
          <a:blip r:embed="rId3"/>
          <a:stretch>
            <a:fillRect/>
          </a:stretch>
        </p:blipFill>
        <p:spPr>
          <a:xfrm>
            <a:off x="9455332" y="5818909"/>
            <a:ext cx="2345695" cy="714104"/>
          </a:xfrm>
          <a:prstGeom prst="rect">
            <a:avLst/>
          </a:prstGeom>
        </p:spPr>
      </p:pic>
      <p:pic>
        <p:nvPicPr>
          <p:cNvPr id="3" name="Picture 2">
            <a:extLst>
              <a:ext uri="{FF2B5EF4-FFF2-40B4-BE49-F238E27FC236}">
                <a16:creationId xmlns:a16="http://schemas.microsoft.com/office/drawing/2014/main" id="{8726B656-FAD3-DDC1-26C7-0D91318EE9A0}"/>
              </a:ext>
            </a:extLst>
          </p:cNvPr>
          <p:cNvPicPr>
            <a:picLocks noChangeAspect="1"/>
          </p:cNvPicPr>
          <p:nvPr userDrawn="1"/>
        </p:nvPicPr>
        <p:blipFill>
          <a:blip r:embed="rId4"/>
          <a:stretch>
            <a:fillRect/>
          </a:stretch>
        </p:blipFill>
        <p:spPr>
          <a:xfrm>
            <a:off x="399297" y="441393"/>
            <a:ext cx="4089660" cy="3070243"/>
          </a:xfrm>
          <a:prstGeom prst="rect">
            <a:avLst/>
          </a:prstGeom>
        </p:spPr>
      </p:pic>
    </p:spTree>
    <p:extLst>
      <p:ext uri="{BB962C8B-B14F-4D97-AF65-F5344CB8AC3E}">
        <p14:creationId xmlns:p14="http://schemas.microsoft.com/office/powerpoint/2010/main" val="312435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977CD7-D5D4-DEA6-9EF0-9A35D9CC4E9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icture Placeholder 3">
            <a:extLst>
              <a:ext uri="{FF2B5EF4-FFF2-40B4-BE49-F238E27FC236}">
                <a16:creationId xmlns:a16="http://schemas.microsoft.com/office/drawing/2014/main" id="{04F8650F-EC4C-E884-6767-F9860232798E}"/>
              </a:ext>
            </a:extLst>
          </p:cNvPr>
          <p:cNvSpPr>
            <a:spLocks noGrp="1"/>
          </p:cNvSpPr>
          <p:nvPr>
            <p:ph type="pic" sz="quarter" idx="10" hasCustomPrompt="1"/>
          </p:nvPr>
        </p:nvSpPr>
        <p:spPr>
          <a:xfrm>
            <a:off x="1322388" y="1712913"/>
            <a:ext cx="3000375" cy="3316287"/>
          </a:xfrm>
        </p:spPr>
        <p:txBody>
          <a:bodyPr/>
          <a:lstStyle>
            <a:lvl1pPr marL="0" indent="0">
              <a:buNone/>
              <a:defRPr/>
            </a:lvl1pPr>
          </a:lstStyle>
          <a:p>
            <a:r>
              <a:rPr lang="en-US" dirty="0"/>
              <a:t>Insert Speaker Headshot</a:t>
            </a:r>
          </a:p>
        </p:txBody>
      </p:sp>
      <p:sp>
        <p:nvSpPr>
          <p:cNvPr id="9" name="Text Placeholder 27">
            <a:extLst>
              <a:ext uri="{FF2B5EF4-FFF2-40B4-BE49-F238E27FC236}">
                <a16:creationId xmlns:a16="http://schemas.microsoft.com/office/drawing/2014/main" id="{60AE00AF-3837-DDBD-0B28-77932A28F9BA}"/>
              </a:ext>
            </a:extLst>
          </p:cNvPr>
          <p:cNvSpPr>
            <a:spLocks noGrp="1"/>
          </p:cNvSpPr>
          <p:nvPr>
            <p:ph type="body" sz="quarter" idx="11" hasCustomPrompt="1"/>
          </p:nvPr>
        </p:nvSpPr>
        <p:spPr>
          <a:xfrm>
            <a:off x="4497362" y="3299268"/>
            <a:ext cx="6043175" cy="1563677"/>
          </a:xfrm>
        </p:spPr>
        <p:txBody>
          <a:bodyPr>
            <a:normAutofit/>
          </a:bodyPr>
          <a:lstStyle>
            <a:lvl1pPr marL="0" indent="0">
              <a:buNone/>
              <a:defRPr sz="2800" b="1" i="1">
                <a:solidFill>
                  <a:srgbClr val="FFC000"/>
                </a:solidFill>
                <a:latin typeface="Avenir Oblique"/>
              </a:defRPr>
            </a:lvl1pPr>
          </a:lstStyle>
          <a:p>
            <a:pPr lvl="0"/>
            <a:r>
              <a:rPr lang="en-US" dirty="0"/>
              <a:t>Credentials</a:t>
            </a:r>
          </a:p>
          <a:p>
            <a:pPr lvl="0"/>
            <a:r>
              <a:rPr lang="en-US" dirty="0"/>
              <a:t>Company</a:t>
            </a:r>
          </a:p>
        </p:txBody>
      </p:sp>
      <p:cxnSp>
        <p:nvCxnSpPr>
          <p:cNvPr id="10" name="Straight Connector 9">
            <a:extLst>
              <a:ext uri="{FF2B5EF4-FFF2-40B4-BE49-F238E27FC236}">
                <a16:creationId xmlns:a16="http://schemas.microsoft.com/office/drawing/2014/main" id="{B23F64E6-96D2-4DE6-FCF9-66B79943AFEE}"/>
              </a:ext>
            </a:extLst>
          </p:cNvPr>
          <p:cNvCxnSpPr/>
          <p:nvPr userDrawn="1"/>
        </p:nvCxnSpPr>
        <p:spPr>
          <a:xfrm>
            <a:off x="4497362" y="3142211"/>
            <a:ext cx="651700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FC1EF02-74BE-4A38-9AF2-2FC092C4BD42}"/>
              </a:ext>
            </a:extLst>
          </p:cNvPr>
          <p:cNvPicPr>
            <a:picLocks noChangeAspect="1"/>
          </p:cNvPicPr>
          <p:nvPr userDrawn="1"/>
        </p:nvPicPr>
        <p:blipFill>
          <a:blip r:embed="rId3"/>
          <a:stretch>
            <a:fillRect/>
          </a:stretch>
        </p:blipFill>
        <p:spPr>
          <a:xfrm>
            <a:off x="9909050" y="5138357"/>
            <a:ext cx="1923760" cy="1444230"/>
          </a:xfrm>
          <a:prstGeom prst="rect">
            <a:avLst/>
          </a:prstGeom>
        </p:spPr>
      </p:pic>
      <p:sp>
        <p:nvSpPr>
          <p:cNvPr id="6" name="Text Placeholder 13">
            <a:extLst>
              <a:ext uri="{FF2B5EF4-FFF2-40B4-BE49-F238E27FC236}">
                <a16:creationId xmlns:a16="http://schemas.microsoft.com/office/drawing/2014/main" id="{99DBE4E4-5655-F2C4-609E-388FDD24B7D1}"/>
              </a:ext>
            </a:extLst>
          </p:cNvPr>
          <p:cNvSpPr>
            <a:spLocks noGrp="1"/>
          </p:cNvSpPr>
          <p:nvPr>
            <p:ph type="body" sz="quarter" idx="14" hasCustomPrompt="1"/>
          </p:nvPr>
        </p:nvSpPr>
        <p:spPr>
          <a:xfrm>
            <a:off x="4497362" y="1849854"/>
            <a:ext cx="5707063" cy="970302"/>
          </a:xfrm>
        </p:spPr>
        <p:txBody>
          <a:bodyPr>
            <a:normAutofit/>
          </a:bodyPr>
          <a:lstStyle>
            <a:lvl1pPr marL="0" indent="0">
              <a:buNone/>
              <a:defRPr sz="4400" b="1" i="1">
                <a:solidFill>
                  <a:schemeClr val="bg1"/>
                </a:solidFill>
              </a:defRPr>
            </a:lvl1pPr>
          </a:lstStyle>
          <a:p>
            <a:r>
              <a:rPr lang="en-US" dirty="0"/>
              <a:t>Speaker Name</a:t>
            </a:r>
          </a:p>
        </p:txBody>
      </p:sp>
    </p:spTree>
    <p:extLst>
      <p:ext uri="{BB962C8B-B14F-4D97-AF65-F5344CB8AC3E}">
        <p14:creationId xmlns:p14="http://schemas.microsoft.com/office/powerpoint/2010/main" val="137804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977CD7-D5D4-DEA6-9EF0-9A35D9CC4E9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Picture Placeholder 3">
            <a:extLst>
              <a:ext uri="{FF2B5EF4-FFF2-40B4-BE49-F238E27FC236}">
                <a16:creationId xmlns:a16="http://schemas.microsoft.com/office/drawing/2014/main" id="{04F8650F-EC4C-E884-6767-F9860232798E}"/>
              </a:ext>
            </a:extLst>
          </p:cNvPr>
          <p:cNvSpPr>
            <a:spLocks noGrp="1"/>
          </p:cNvSpPr>
          <p:nvPr>
            <p:ph type="pic" sz="quarter" idx="10" hasCustomPrompt="1"/>
          </p:nvPr>
        </p:nvSpPr>
        <p:spPr>
          <a:xfrm>
            <a:off x="1726635" y="407126"/>
            <a:ext cx="2443222" cy="2477390"/>
          </a:xfrm>
        </p:spPr>
        <p:txBody>
          <a:bodyPr/>
          <a:lstStyle>
            <a:lvl1pPr marL="0" indent="0">
              <a:buNone/>
              <a:defRPr/>
            </a:lvl1pPr>
          </a:lstStyle>
          <a:p>
            <a:r>
              <a:rPr lang="en-US" dirty="0"/>
              <a:t>Insert Speaker Headshot</a:t>
            </a:r>
          </a:p>
        </p:txBody>
      </p:sp>
      <p:sp>
        <p:nvSpPr>
          <p:cNvPr id="9" name="Text Placeholder 27">
            <a:extLst>
              <a:ext uri="{FF2B5EF4-FFF2-40B4-BE49-F238E27FC236}">
                <a16:creationId xmlns:a16="http://schemas.microsoft.com/office/drawing/2014/main" id="{60AE00AF-3837-DDBD-0B28-77932A28F9BA}"/>
              </a:ext>
            </a:extLst>
          </p:cNvPr>
          <p:cNvSpPr>
            <a:spLocks noGrp="1"/>
          </p:cNvSpPr>
          <p:nvPr>
            <p:ph type="body" sz="quarter" idx="11" hasCustomPrompt="1"/>
          </p:nvPr>
        </p:nvSpPr>
        <p:spPr>
          <a:xfrm>
            <a:off x="4322764" y="1716391"/>
            <a:ext cx="4920990" cy="1168125"/>
          </a:xfrm>
        </p:spPr>
        <p:txBody>
          <a:bodyPr>
            <a:normAutofit/>
          </a:bodyPr>
          <a:lstStyle>
            <a:lvl1pPr marL="0" indent="0">
              <a:buNone/>
              <a:defRPr sz="2800" b="1" i="1">
                <a:solidFill>
                  <a:srgbClr val="FFC000"/>
                </a:solidFill>
                <a:latin typeface="Avenir Oblique"/>
              </a:defRPr>
            </a:lvl1pPr>
          </a:lstStyle>
          <a:p>
            <a:pPr lvl="0"/>
            <a:r>
              <a:rPr lang="en-US" dirty="0"/>
              <a:t>Credentials</a:t>
            </a:r>
          </a:p>
          <a:p>
            <a:pPr lvl="0"/>
            <a:r>
              <a:rPr lang="en-US" dirty="0"/>
              <a:t>Company</a:t>
            </a:r>
          </a:p>
        </p:txBody>
      </p:sp>
      <p:cxnSp>
        <p:nvCxnSpPr>
          <p:cNvPr id="10" name="Straight Connector 9">
            <a:extLst>
              <a:ext uri="{FF2B5EF4-FFF2-40B4-BE49-F238E27FC236}">
                <a16:creationId xmlns:a16="http://schemas.microsoft.com/office/drawing/2014/main" id="{B23F64E6-96D2-4DE6-FCF9-66B79943AFEE}"/>
              </a:ext>
            </a:extLst>
          </p:cNvPr>
          <p:cNvCxnSpPr>
            <a:cxnSpLocks/>
          </p:cNvCxnSpPr>
          <p:nvPr userDrawn="1"/>
        </p:nvCxnSpPr>
        <p:spPr>
          <a:xfrm>
            <a:off x="4322763" y="1559334"/>
            <a:ext cx="530683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Picture Placeholder 3">
            <a:extLst>
              <a:ext uri="{FF2B5EF4-FFF2-40B4-BE49-F238E27FC236}">
                <a16:creationId xmlns:a16="http://schemas.microsoft.com/office/drawing/2014/main" id="{00B5A384-9198-E883-41E5-AE37C4D33D96}"/>
              </a:ext>
            </a:extLst>
          </p:cNvPr>
          <p:cNvSpPr>
            <a:spLocks noGrp="1"/>
          </p:cNvSpPr>
          <p:nvPr>
            <p:ph type="pic" sz="quarter" idx="12" hasCustomPrompt="1"/>
          </p:nvPr>
        </p:nvSpPr>
        <p:spPr>
          <a:xfrm>
            <a:off x="1726635" y="3423458"/>
            <a:ext cx="2443222" cy="2477390"/>
          </a:xfrm>
        </p:spPr>
        <p:txBody>
          <a:bodyPr/>
          <a:lstStyle>
            <a:lvl1pPr marL="0" indent="0">
              <a:buNone/>
              <a:defRPr/>
            </a:lvl1pPr>
          </a:lstStyle>
          <a:p>
            <a:r>
              <a:rPr lang="en-US" dirty="0"/>
              <a:t>Insert Speaker Headshot</a:t>
            </a:r>
          </a:p>
        </p:txBody>
      </p:sp>
      <p:sp>
        <p:nvSpPr>
          <p:cNvPr id="11" name="Text Placeholder 27">
            <a:extLst>
              <a:ext uri="{FF2B5EF4-FFF2-40B4-BE49-F238E27FC236}">
                <a16:creationId xmlns:a16="http://schemas.microsoft.com/office/drawing/2014/main" id="{9CDD8A4F-733E-1121-C09D-319E3FB036BF}"/>
              </a:ext>
            </a:extLst>
          </p:cNvPr>
          <p:cNvSpPr>
            <a:spLocks noGrp="1"/>
          </p:cNvSpPr>
          <p:nvPr>
            <p:ph type="body" sz="quarter" idx="13" hasCustomPrompt="1"/>
          </p:nvPr>
        </p:nvSpPr>
        <p:spPr>
          <a:xfrm>
            <a:off x="4322764" y="4732723"/>
            <a:ext cx="4920990" cy="1168125"/>
          </a:xfrm>
        </p:spPr>
        <p:txBody>
          <a:bodyPr>
            <a:normAutofit/>
          </a:bodyPr>
          <a:lstStyle>
            <a:lvl1pPr marL="0" indent="0">
              <a:buNone/>
              <a:defRPr sz="2800" b="1" i="1">
                <a:solidFill>
                  <a:srgbClr val="FFC000"/>
                </a:solidFill>
                <a:latin typeface="Avenir Oblique"/>
              </a:defRPr>
            </a:lvl1pPr>
          </a:lstStyle>
          <a:p>
            <a:pPr lvl="0"/>
            <a:r>
              <a:rPr lang="en-US" dirty="0"/>
              <a:t>Credentials</a:t>
            </a:r>
          </a:p>
          <a:p>
            <a:pPr lvl="0"/>
            <a:r>
              <a:rPr lang="en-US" dirty="0"/>
              <a:t>Company</a:t>
            </a:r>
          </a:p>
        </p:txBody>
      </p:sp>
      <p:cxnSp>
        <p:nvCxnSpPr>
          <p:cNvPr id="12" name="Straight Connector 11">
            <a:extLst>
              <a:ext uri="{FF2B5EF4-FFF2-40B4-BE49-F238E27FC236}">
                <a16:creationId xmlns:a16="http://schemas.microsoft.com/office/drawing/2014/main" id="{BB2DE34A-31B4-7874-CE33-22D1633B0788}"/>
              </a:ext>
            </a:extLst>
          </p:cNvPr>
          <p:cNvCxnSpPr>
            <a:cxnSpLocks/>
          </p:cNvCxnSpPr>
          <p:nvPr userDrawn="1"/>
        </p:nvCxnSpPr>
        <p:spPr>
          <a:xfrm>
            <a:off x="4322763" y="4575666"/>
            <a:ext cx="530683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A771346-DC66-B8F6-F8C9-FF47B7724510}"/>
              </a:ext>
            </a:extLst>
          </p:cNvPr>
          <p:cNvPicPr>
            <a:picLocks noChangeAspect="1"/>
          </p:cNvPicPr>
          <p:nvPr userDrawn="1"/>
        </p:nvPicPr>
        <p:blipFill>
          <a:blip r:embed="rId3"/>
          <a:stretch>
            <a:fillRect/>
          </a:stretch>
        </p:blipFill>
        <p:spPr>
          <a:xfrm>
            <a:off x="9909050" y="5138357"/>
            <a:ext cx="1923760" cy="1444230"/>
          </a:xfrm>
          <a:prstGeom prst="rect">
            <a:avLst/>
          </a:prstGeom>
        </p:spPr>
      </p:pic>
      <p:sp>
        <p:nvSpPr>
          <p:cNvPr id="14" name="Text Placeholder 13">
            <a:extLst>
              <a:ext uri="{FF2B5EF4-FFF2-40B4-BE49-F238E27FC236}">
                <a16:creationId xmlns:a16="http://schemas.microsoft.com/office/drawing/2014/main" id="{30194EC5-45B7-258E-562F-73AE524E024F}"/>
              </a:ext>
            </a:extLst>
          </p:cNvPr>
          <p:cNvSpPr>
            <a:spLocks noGrp="1"/>
          </p:cNvSpPr>
          <p:nvPr>
            <p:ph type="body" sz="quarter" idx="14" hasCustomPrompt="1"/>
          </p:nvPr>
        </p:nvSpPr>
        <p:spPr>
          <a:xfrm>
            <a:off x="4305300" y="431971"/>
            <a:ext cx="5707063" cy="970302"/>
          </a:xfrm>
        </p:spPr>
        <p:txBody>
          <a:bodyPr>
            <a:normAutofit/>
          </a:bodyPr>
          <a:lstStyle>
            <a:lvl1pPr marL="0" indent="0">
              <a:buNone/>
              <a:defRPr sz="4400" b="1" i="1">
                <a:solidFill>
                  <a:schemeClr val="bg1"/>
                </a:solidFill>
              </a:defRPr>
            </a:lvl1pPr>
          </a:lstStyle>
          <a:p>
            <a:r>
              <a:rPr lang="en-US" dirty="0"/>
              <a:t>Speaker Name</a:t>
            </a:r>
          </a:p>
        </p:txBody>
      </p:sp>
      <p:sp>
        <p:nvSpPr>
          <p:cNvPr id="15" name="Text Placeholder 13">
            <a:extLst>
              <a:ext uri="{FF2B5EF4-FFF2-40B4-BE49-F238E27FC236}">
                <a16:creationId xmlns:a16="http://schemas.microsoft.com/office/drawing/2014/main" id="{A6B0AF2F-41C8-0045-D7F8-4150A6ACB9EA}"/>
              </a:ext>
            </a:extLst>
          </p:cNvPr>
          <p:cNvSpPr>
            <a:spLocks noGrp="1"/>
          </p:cNvSpPr>
          <p:nvPr>
            <p:ph type="body" sz="quarter" idx="15" hasCustomPrompt="1"/>
          </p:nvPr>
        </p:nvSpPr>
        <p:spPr>
          <a:xfrm>
            <a:off x="4322763" y="3423756"/>
            <a:ext cx="5707063" cy="970302"/>
          </a:xfrm>
        </p:spPr>
        <p:txBody>
          <a:bodyPr>
            <a:normAutofit/>
          </a:bodyPr>
          <a:lstStyle>
            <a:lvl1pPr marL="0" indent="0">
              <a:buNone/>
              <a:defRPr sz="4400" b="1" i="1">
                <a:solidFill>
                  <a:schemeClr val="bg1"/>
                </a:solidFill>
              </a:defRPr>
            </a:lvl1pPr>
          </a:lstStyle>
          <a:p>
            <a:r>
              <a:rPr lang="en-US" dirty="0"/>
              <a:t>Speaker Name</a:t>
            </a:r>
          </a:p>
        </p:txBody>
      </p:sp>
    </p:spTree>
    <p:extLst>
      <p:ext uri="{BB962C8B-B14F-4D97-AF65-F5344CB8AC3E}">
        <p14:creationId xmlns:p14="http://schemas.microsoft.com/office/powerpoint/2010/main" val="328024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descr="A blue and red fire&#10;&#10;Description automatically generated">
            <a:extLst>
              <a:ext uri="{FF2B5EF4-FFF2-40B4-BE49-F238E27FC236}">
                <a16:creationId xmlns:a16="http://schemas.microsoft.com/office/drawing/2014/main" id="{2EAFD7A9-839A-4AEB-0982-649688ABE7A7}"/>
              </a:ext>
            </a:extLst>
          </p:cNvPr>
          <p:cNvPicPr>
            <a:picLocks noChangeAspect="1"/>
          </p:cNvPicPr>
          <p:nvPr userDrawn="1"/>
        </p:nvPicPr>
        <p:blipFill rotWithShape="1">
          <a:blip r:embed="rId2"/>
          <a:srcRect l="32016" t="1915" r="13297" b="1915"/>
          <a:stretch/>
        </p:blipFill>
        <p:spPr>
          <a:xfrm>
            <a:off x="-19999" y="-78238"/>
            <a:ext cx="4111450" cy="7014476"/>
          </a:xfrm>
          <a:prstGeom prst="rect">
            <a:avLst/>
          </a:prstGeom>
          <a:ln>
            <a:noFill/>
          </a:ln>
        </p:spPr>
      </p:pic>
      <p:sp>
        <p:nvSpPr>
          <p:cNvPr id="9" name="Rectangle 8">
            <a:extLst>
              <a:ext uri="{FF2B5EF4-FFF2-40B4-BE49-F238E27FC236}">
                <a16:creationId xmlns:a16="http://schemas.microsoft.com/office/drawing/2014/main" id="{0D5C7621-3122-45C8-4895-B912B0927BDA}"/>
              </a:ext>
            </a:extLst>
          </p:cNvPr>
          <p:cNvSpPr/>
          <p:nvPr userDrawn="1"/>
        </p:nvSpPr>
        <p:spPr>
          <a:xfrm>
            <a:off x="4105099" y="0"/>
            <a:ext cx="80869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AF95F-4AE6-778F-4702-34BF11DEBFDF}"/>
              </a:ext>
            </a:extLst>
          </p:cNvPr>
          <p:cNvSpPr>
            <a:spLocks noGrp="1"/>
          </p:cNvSpPr>
          <p:nvPr>
            <p:ph type="title" hasCustomPrompt="1"/>
          </p:nvPr>
        </p:nvSpPr>
        <p:spPr>
          <a:xfrm>
            <a:off x="4547264" y="330751"/>
            <a:ext cx="7123805" cy="847898"/>
          </a:xfrm>
        </p:spPr>
        <p:txBody>
          <a:bodyPr anchor="ctr">
            <a:normAutofit/>
          </a:bodyPr>
          <a:lstStyle>
            <a:lvl1pPr>
              <a:defRPr sz="4000" b="1" i="1">
                <a:solidFill>
                  <a:schemeClr val="accent1"/>
                </a:solidFill>
                <a:latin typeface="Avenir Black Oblique"/>
              </a:defRPr>
            </a:lvl1pPr>
          </a:lstStyle>
          <a:p>
            <a:r>
              <a:rPr lang="en-US" dirty="0"/>
              <a:t>Session Agenda</a:t>
            </a:r>
          </a:p>
        </p:txBody>
      </p:sp>
      <p:sp>
        <p:nvSpPr>
          <p:cNvPr id="3" name="Content Placeholder 2">
            <a:extLst>
              <a:ext uri="{FF2B5EF4-FFF2-40B4-BE49-F238E27FC236}">
                <a16:creationId xmlns:a16="http://schemas.microsoft.com/office/drawing/2014/main" id="{78DB457E-115E-B4F8-C5A3-5AC3FD9F7531}"/>
              </a:ext>
            </a:extLst>
          </p:cNvPr>
          <p:cNvSpPr>
            <a:spLocks noGrp="1"/>
          </p:cNvSpPr>
          <p:nvPr>
            <p:ph idx="1" hasCustomPrompt="1"/>
          </p:nvPr>
        </p:nvSpPr>
        <p:spPr>
          <a:xfrm>
            <a:off x="4547263" y="1367861"/>
            <a:ext cx="7123805" cy="4550802"/>
          </a:xfrm>
        </p:spPr>
        <p:txBody>
          <a:bodyPr/>
          <a:lstStyle>
            <a:lvl1pPr>
              <a:defRPr sz="3200">
                <a:solidFill>
                  <a:schemeClr val="accent1"/>
                </a:solidFill>
                <a:latin typeface="Avenir Oblique"/>
              </a:defRPr>
            </a:lvl1pPr>
            <a:lvl2pPr>
              <a:defRPr sz="2800">
                <a:solidFill>
                  <a:schemeClr val="accent4"/>
                </a:solidFill>
                <a:latin typeface="Avenir Oblique"/>
              </a:defRPr>
            </a:lvl2pPr>
            <a:lvl3pPr>
              <a:defRPr sz="2400">
                <a:solidFill>
                  <a:schemeClr val="accent1"/>
                </a:solidFill>
                <a:latin typeface="Avenir Oblique"/>
              </a:defRPr>
            </a:lvl3pPr>
            <a:lvl4pPr>
              <a:defRPr sz="2000">
                <a:solidFill>
                  <a:schemeClr val="accent4"/>
                </a:solidFill>
                <a:latin typeface="Avenir Oblique"/>
              </a:defRPr>
            </a:lvl4pPr>
            <a:lvl5pPr>
              <a:defRPr sz="2000">
                <a:solidFill>
                  <a:schemeClr val="accent1"/>
                </a:solidFill>
                <a:latin typeface="Avenir Oblique"/>
              </a:defRPr>
            </a:lvl5pPr>
            <a:lvl6pPr>
              <a:defRPr sz="2000"/>
            </a:lvl6pPr>
            <a:lvl7pPr>
              <a:defRPr sz="2000"/>
            </a:lvl7pPr>
            <a:lvl8pPr>
              <a:defRPr sz="2000"/>
            </a:lvl8pPr>
            <a:lvl9pPr>
              <a:defRPr sz="2000"/>
            </a:lvl9pPr>
          </a:lstStyle>
          <a:p>
            <a:pPr lvl="0"/>
            <a:r>
              <a:rPr lang="en-US" dirty="0"/>
              <a:t>Agenda item</a:t>
            </a:r>
          </a:p>
          <a:p>
            <a:pPr lvl="0"/>
            <a:r>
              <a:rPr lang="en-US" dirty="0"/>
              <a:t>Agenda item</a:t>
            </a:r>
          </a:p>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D19F374-AEA8-8580-A39F-B2F873FCCBDC}"/>
              </a:ext>
            </a:extLst>
          </p:cNvPr>
          <p:cNvPicPr>
            <a:picLocks noChangeAspect="1"/>
          </p:cNvPicPr>
          <p:nvPr userDrawn="1"/>
        </p:nvPicPr>
        <p:blipFill>
          <a:blip r:embed="rId3"/>
          <a:stretch>
            <a:fillRect/>
          </a:stretch>
        </p:blipFill>
        <p:spPr>
          <a:xfrm>
            <a:off x="687160" y="703194"/>
            <a:ext cx="2697131" cy="2024825"/>
          </a:xfrm>
          <a:prstGeom prst="rect">
            <a:avLst/>
          </a:prstGeom>
        </p:spPr>
      </p:pic>
    </p:spTree>
    <p:extLst>
      <p:ext uri="{BB962C8B-B14F-4D97-AF65-F5344CB8AC3E}">
        <p14:creationId xmlns:p14="http://schemas.microsoft.com/office/powerpoint/2010/main" val="86130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11737-EF15-9351-727F-34A3C80397D2}"/>
              </a:ext>
            </a:extLst>
          </p:cNvPr>
          <p:cNvSpPr/>
          <p:nvPr userDrawn="1"/>
        </p:nvSpPr>
        <p:spPr>
          <a:xfrm>
            <a:off x="4105099" y="0"/>
            <a:ext cx="80869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AF95F-4AE6-778F-4702-34BF11DEBFDF}"/>
              </a:ext>
            </a:extLst>
          </p:cNvPr>
          <p:cNvSpPr>
            <a:spLocks noGrp="1"/>
          </p:cNvSpPr>
          <p:nvPr>
            <p:ph type="title"/>
          </p:nvPr>
        </p:nvSpPr>
        <p:spPr>
          <a:xfrm>
            <a:off x="4547264" y="330751"/>
            <a:ext cx="7123805" cy="847898"/>
          </a:xfrm>
        </p:spPr>
        <p:txBody>
          <a:bodyPr anchor="ctr">
            <a:normAutofit/>
          </a:bodyPr>
          <a:lstStyle>
            <a:lvl1pPr>
              <a:defRPr sz="4000" b="1" i="1">
                <a:solidFill>
                  <a:schemeClr val="accent1"/>
                </a:solidFill>
                <a:latin typeface="Avenir Black Oblique"/>
              </a:defRPr>
            </a:lvl1pPr>
          </a:lstStyle>
          <a:p>
            <a:r>
              <a:rPr lang="en-US" dirty="0"/>
              <a:t>Click to edit</a:t>
            </a:r>
          </a:p>
        </p:txBody>
      </p:sp>
      <p:sp>
        <p:nvSpPr>
          <p:cNvPr id="3" name="Content Placeholder 2">
            <a:extLst>
              <a:ext uri="{FF2B5EF4-FFF2-40B4-BE49-F238E27FC236}">
                <a16:creationId xmlns:a16="http://schemas.microsoft.com/office/drawing/2014/main" id="{78DB457E-115E-B4F8-C5A3-5AC3FD9F7531}"/>
              </a:ext>
            </a:extLst>
          </p:cNvPr>
          <p:cNvSpPr>
            <a:spLocks noGrp="1"/>
          </p:cNvSpPr>
          <p:nvPr>
            <p:ph idx="1"/>
          </p:nvPr>
        </p:nvSpPr>
        <p:spPr>
          <a:xfrm>
            <a:off x="4547263" y="1367861"/>
            <a:ext cx="7123805" cy="4550802"/>
          </a:xfrm>
        </p:spPr>
        <p:txBody>
          <a:bodyPr/>
          <a:lstStyle>
            <a:lvl1pPr>
              <a:defRPr sz="3200">
                <a:solidFill>
                  <a:schemeClr val="accent1"/>
                </a:solidFill>
                <a:latin typeface="Avenir Oblique"/>
              </a:defRPr>
            </a:lvl1pPr>
            <a:lvl2pPr>
              <a:defRPr sz="2800">
                <a:solidFill>
                  <a:schemeClr val="accent4"/>
                </a:solidFill>
                <a:latin typeface="Avenir Oblique"/>
              </a:defRPr>
            </a:lvl2pPr>
            <a:lvl3pPr>
              <a:defRPr sz="2400">
                <a:solidFill>
                  <a:schemeClr val="accent1"/>
                </a:solidFill>
                <a:latin typeface="Avenir Oblique"/>
              </a:defRPr>
            </a:lvl3pPr>
            <a:lvl4pPr>
              <a:defRPr sz="2000">
                <a:solidFill>
                  <a:schemeClr val="accent4"/>
                </a:solidFill>
                <a:latin typeface="Avenir Oblique"/>
              </a:defRPr>
            </a:lvl4pPr>
            <a:lvl5pPr>
              <a:defRPr sz="2000">
                <a:solidFill>
                  <a:schemeClr val="accent1"/>
                </a:solidFill>
                <a:latin typeface="Avenir Oblique"/>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ue and red fire&#10;&#10;Description automatically generated">
            <a:extLst>
              <a:ext uri="{FF2B5EF4-FFF2-40B4-BE49-F238E27FC236}">
                <a16:creationId xmlns:a16="http://schemas.microsoft.com/office/drawing/2014/main" id="{86B235EA-7637-D669-FBDB-90CC642F8402}"/>
              </a:ext>
            </a:extLst>
          </p:cNvPr>
          <p:cNvPicPr>
            <a:picLocks noChangeAspect="1"/>
          </p:cNvPicPr>
          <p:nvPr userDrawn="1"/>
        </p:nvPicPr>
        <p:blipFill rotWithShape="1">
          <a:blip r:embed="rId2"/>
          <a:srcRect l="32016" t="1915" r="13297" b="1915"/>
          <a:stretch/>
        </p:blipFill>
        <p:spPr>
          <a:xfrm>
            <a:off x="-19999" y="-78238"/>
            <a:ext cx="4111450" cy="7014476"/>
          </a:xfrm>
          <a:prstGeom prst="rect">
            <a:avLst/>
          </a:prstGeom>
          <a:ln>
            <a:noFill/>
          </a:ln>
        </p:spPr>
      </p:pic>
      <p:pic>
        <p:nvPicPr>
          <p:cNvPr id="10" name="Picture 9">
            <a:extLst>
              <a:ext uri="{FF2B5EF4-FFF2-40B4-BE49-F238E27FC236}">
                <a16:creationId xmlns:a16="http://schemas.microsoft.com/office/drawing/2014/main" id="{A4F4E55A-F3E2-527A-3F90-E69D9DB20A13}"/>
              </a:ext>
            </a:extLst>
          </p:cNvPr>
          <p:cNvPicPr>
            <a:picLocks noChangeAspect="1"/>
          </p:cNvPicPr>
          <p:nvPr userDrawn="1"/>
        </p:nvPicPr>
        <p:blipFill>
          <a:blip r:embed="rId3"/>
          <a:stretch>
            <a:fillRect/>
          </a:stretch>
        </p:blipFill>
        <p:spPr>
          <a:xfrm>
            <a:off x="687160" y="703194"/>
            <a:ext cx="2697131" cy="2024825"/>
          </a:xfrm>
          <a:prstGeom prst="rect">
            <a:avLst/>
          </a:prstGeom>
        </p:spPr>
      </p:pic>
    </p:spTree>
    <p:extLst>
      <p:ext uri="{BB962C8B-B14F-4D97-AF65-F5344CB8AC3E}">
        <p14:creationId xmlns:p14="http://schemas.microsoft.com/office/powerpoint/2010/main" val="79428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close up of a flame&#10;&#10;Description automatically generated">
            <a:extLst>
              <a:ext uri="{FF2B5EF4-FFF2-40B4-BE49-F238E27FC236}">
                <a16:creationId xmlns:a16="http://schemas.microsoft.com/office/drawing/2014/main" id="{58CA328D-1C02-84B8-B655-21CCF68D2CE5}"/>
              </a:ext>
            </a:extLst>
          </p:cNvPr>
          <p:cNvPicPr>
            <a:picLocks noChangeAspect="1"/>
          </p:cNvPicPr>
          <p:nvPr userDrawn="1"/>
        </p:nvPicPr>
        <p:blipFill>
          <a:blip r:embed="rId2"/>
          <a:stretch>
            <a:fillRect/>
          </a:stretch>
        </p:blipFill>
        <p:spPr>
          <a:xfrm>
            <a:off x="-13648" y="0"/>
            <a:ext cx="12225168" cy="2182854"/>
          </a:xfrm>
          <a:prstGeom prst="rect">
            <a:avLst/>
          </a:prstGeom>
        </p:spPr>
      </p:pic>
      <p:sp>
        <p:nvSpPr>
          <p:cNvPr id="7" name="Rectangle 6">
            <a:extLst>
              <a:ext uri="{FF2B5EF4-FFF2-40B4-BE49-F238E27FC236}">
                <a16:creationId xmlns:a16="http://schemas.microsoft.com/office/drawing/2014/main" id="{789646EF-0829-C641-101F-E3BD0C0E0D8A}"/>
              </a:ext>
            </a:extLst>
          </p:cNvPr>
          <p:cNvSpPr/>
          <p:nvPr userDrawn="1"/>
        </p:nvSpPr>
        <p:spPr>
          <a:xfrm>
            <a:off x="-13648" y="1486391"/>
            <a:ext cx="12205648" cy="53716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799E7-DFC3-AE47-46E6-240E140FD0EA}"/>
              </a:ext>
            </a:extLst>
          </p:cNvPr>
          <p:cNvSpPr>
            <a:spLocks noGrp="1"/>
          </p:cNvSpPr>
          <p:nvPr>
            <p:ph type="title" hasCustomPrompt="1"/>
          </p:nvPr>
        </p:nvSpPr>
        <p:spPr>
          <a:xfrm>
            <a:off x="563880" y="160828"/>
            <a:ext cx="10515600" cy="1325563"/>
          </a:xfrm>
        </p:spPr>
        <p:txBody>
          <a:bodyPr/>
          <a:lstStyle>
            <a:lvl1pPr>
              <a:defRPr b="1" i="1">
                <a:solidFill>
                  <a:schemeClr val="bg1"/>
                </a:solidFill>
                <a:latin typeface="Avenir Black Oblique" panose="02000503020000020003"/>
              </a:defRPr>
            </a:lvl1pPr>
          </a:lstStyle>
          <a:p>
            <a:r>
              <a:rPr lang="en-US" sz="4400" b="1" i="1" dirty="0">
                <a:solidFill>
                  <a:schemeClr val="bg1"/>
                </a:solidFill>
                <a:latin typeface="Avenir Black Oblique" panose="02000503020000020003" pitchFamily="2" charset="0"/>
              </a:rPr>
              <a:t>Participate in Session Polling</a:t>
            </a:r>
          </a:p>
        </p:txBody>
      </p:sp>
      <p:sp>
        <p:nvSpPr>
          <p:cNvPr id="6" name="Content Placeholder 2">
            <a:extLst>
              <a:ext uri="{FF2B5EF4-FFF2-40B4-BE49-F238E27FC236}">
                <a16:creationId xmlns:a16="http://schemas.microsoft.com/office/drawing/2014/main" id="{DA12BCD0-239E-EED9-BAB6-E1969683CD35}"/>
              </a:ext>
            </a:extLst>
          </p:cNvPr>
          <p:cNvSpPr txBox="1">
            <a:spLocks/>
          </p:cNvSpPr>
          <p:nvPr userDrawn="1"/>
        </p:nvSpPr>
        <p:spPr>
          <a:xfrm>
            <a:off x="5318719" y="2324821"/>
            <a:ext cx="5940869" cy="31475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a:spcBef>
                <a:spcPct val="0"/>
              </a:spcBef>
              <a:buFont typeface="Arial" panose="020B0604020202020204" pitchFamily="34" charset="0"/>
              <a:buChar char="•"/>
            </a:pPr>
            <a:r>
              <a:rPr lang="en-US" sz="2400" b="1" dirty="0">
                <a:solidFill>
                  <a:schemeClr val="accent1"/>
                </a:solidFill>
                <a:latin typeface="Avenir Oblique"/>
              </a:rPr>
              <a:t>Download</a:t>
            </a:r>
            <a:r>
              <a:rPr lang="en-US" sz="2400" dirty="0">
                <a:solidFill>
                  <a:schemeClr val="accent1"/>
                </a:solidFill>
                <a:latin typeface="Avenir Oblique"/>
              </a:rPr>
              <a:t> the IIA Conferences App to participate in polling during select sessions</a:t>
            </a:r>
          </a:p>
          <a:p>
            <a:pPr marL="257175" indent="-257175">
              <a:spcBef>
                <a:spcPct val="0"/>
              </a:spcBef>
              <a:buFont typeface="Arial" panose="020B0604020202020204" pitchFamily="34" charset="0"/>
              <a:buChar char="•"/>
            </a:pPr>
            <a:endParaRPr lang="en-US" sz="2400" dirty="0">
              <a:solidFill>
                <a:schemeClr val="accent1"/>
              </a:solidFill>
              <a:latin typeface="Avenir Oblique"/>
            </a:endParaRPr>
          </a:p>
          <a:p>
            <a:pPr marL="257175" indent="-257175">
              <a:spcBef>
                <a:spcPct val="0"/>
              </a:spcBef>
              <a:buFont typeface="Arial" panose="020B0604020202020204" pitchFamily="34" charset="0"/>
              <a:buChar char="•"/>
            </a:pPr>
            <a:r>
              <a:rPr lang="en-US" sz="2400" b="1" dirty="0">
                <a:solidFill>
                  <a:schemeClr val="accent1"/>
                </a:solidFill>
                <a:latin typeface="Avenir Oblique"/>
              </a:rPr>
              <a:t>Select</a:t>
            </a:r>
            <a:r>
              <a:rPr lang="en-US" sz="2400" dirty="0">
                <a:solidFill>
                  <a:schemeClr val="accent1"/>
                </a:solidFill>
                <a:latin typeface="Avenir Oblique"/>
              </a:rPr>
              <a:t> the session through the schedule icon and click on the polling icon</a:t>
            </a:r>
          </a:p>
          <a:p>
            <a:pPr marL="0" indent="0">
              <a:spcBef>
                <a:spcPct val="0"/>
              </a:spcBef>
              <a:buFont typeface="Arial"/>
              <a:buNone/>
            </a:pPr>
            <a:endParaRPr lang="en-US" sz="2400" dirty="0">
              <a:solidFill>
                <a:schemeClr val="accent1"/>
              </a:solidFill>
              <a:latin typeface="Avenir Oblique"/>
            </a:endParaRPr>
          </a:p>
          <a:p>
            <a:pPr marL="257175" indent="-257175">
              <a:spcBef>
                <a:spcPct val="0"/>
              </a:spcBef>
              <a:buFont typeface="Arial" panose="020B0604020202020204" pitchFamily="34" charset="0"/>
              <a:buChar char="•"/>
            </a:pPr>
            <a:r>
              <a:rPr lang="en-US" sz="2400" b="1" dirty="0">
                <a:solidFill>
                  <a:schemeClr val="accent1"/>
                </a:solidFill>
                <a:latin typeface="Avenir Oblique"/>
              </a:rPr>
              <a:t>Ask</a:t>
            </a:r>
            <a:r>
              <a:rPr lang="en-US" sz="2400" dirty="0">
                <a:solidFill>
                  <a:schemeClr val="accent1"/>
                </a:solidFill>
                <a:latin typeface="Avenir Oblique"/>
              </a:rPr>
              <a:t> a member of the Conference Staff if you need assistance</a:t>
            </a:r>
          </a:p>
        </p:txBody>
      </p:sp>
      <p:pic>
        <p:nvPicPr>
          <p:cNvPr id="9" name="Picture 8">
            <a:extLst>
              <a:ext uri="{FF2B5EF4-FFF2-40B4-BE49-F238E27FC236}">
                <a16:creationId xmlns:a16="http://schemas.microsoft.com/office/drawing/2014/main" id="{12D87B61-F737-289D-0874-8424F15EAB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222" r="21481"/>
          <a:stretch/>
        </p:blipFill>
        <p:spPr>
          <a:xfrm>
            <a:off x="3000540" y="1975841"/>
            <a:ext cx="2228340" cy="3934513"/>
          </a:xfrm>
          <a:prstGeom prst="rect">
            <a:avLst/>
          </a:prstGeom>
          <a:scene3d>
            <a:camera prst="perspectiveRight"/>
            <a:lightRig rig="threePt" dir="t"/>
          </a:scene3d>
        </p:spPr>
      </p:pic>
      <p:pic>
        <p:nvPicPr>
          <p:cNvPr id="16" name="Picture 15" descr="A picture containing text, electronics, parking&#10;&#10;Description automatically generated">
            <a:extLst>
              <a:ext uri="{FF2B5EF4-FFF2-40B4-BE49-F238E27FC236}">
                <a16:creationId xmlns:a16="http://schemas.microsoft.com/office/drawing/2014/main" id="{C09B64C2-A80A-D8E4-CC51-130F93A0DDB8}"/>
              </a:ext>
            </a:extLst>
          </p:cNvPr>
          <p:cNvPicPr>
            <a:picLocks noChangeAspect="1"/>
          </p:cNvPicPr>
          <p:nvPr userDrawn="1"/>
        </p:nvPicPr>
        <p:blipFill rotWithShape="1">
          <a:blip r:embed="rId4"/>
          <a:srcRect l="21784" r="25122"/>
          <a:stretch/>
        </p:blipFill>
        <p:spPr>
          <a:xfrm>
            <a:off x="932412" y="1862948"/>
            <a:ext cx="2161615" cy="4071247"/>
          </a:xfrm>
          <a:prstGeom prst="rect">
            <a:avLst/>
          </a:prstGeom>
        </p:spPr>
      </p:pic>
    </p:spTree>
    <p:extLst>
      <p:ext uri="{BB962C8B-B14F-4D97-AF65-F5344CB8AC3E}">
        <p14:creationId xmlns:p14="http://schemas.microsoft.com/office/powerpoint/2010/main" val="402873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flame&#10;&#10;Description automatically generated">
            <a:extLst>
              <a:ext uri="{FF2B5EF4-FFF2-40B4-BE49-F238E27FC236}">
                <a16:creationId xmlns:a16="http://schemas.microsoft.com/office/drawing/2014/main" id="{FCBC76A2-997C-DB0C-71E3-63511B5037EA}"/>
              </a:ext>
            </a:extLst>
          </p:cNvPr>
          <p:cNvPicPr>
            <a:picLocks noChangeAspect="1"/>
          </p:cNvPicPr>
          <p:nvPr userDrawn="1"/>
        </p:nvPicPr>
        <p:blipFill>
          <a:blip r:embed="rId2"/>
          <a:stretch>
            <a:fillRect/>
          </a:stretch>
        </p:blipFill>
        <p:spPr>
          <a:xfrm>
            <a:off x="-13648" y="0"/>
            <a:ext cx="12225168" cy="2182854"/>
          </a:xfrm>
          <a:prstGeom prst="rect">
            <a:avLst/>
          </a:prstGeom>
        </p:spPr>
      </p:pic>
      <p:sp>
        <p:nvSpPr>
          <p:cNvPr id="8" name="Rectangle 7">
            <a:extLst>
              <a:ext uri="{FF2B5EF4-FFF2-40B4-BE49-F238E27FC236}">
                <a16:creationId xmlns:a16="http://schemas.microsoft.com/office/drawing/2014/main" id="{2666323E-DC08-77BA-AE13-A593B8E722BD}"/>
              </a:ext>
            </a:extLst>
          </p:cNvPr>
          <p:cNvSpPr/>
          <p:nvPr userDrawn="1"/>
        </p:nvSpPr>
        <p:spPr>
          <a:xfrm>
            <a:off x="-13648" y="1486391"/>
            <a:ext cx="12205648" cy="53716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1799E7-DFC3-AE47-46E6-240E140FD0EA}"/>
              </a:ext>
            </a:extLst>
          </p:cNvPr>
          <p:cNvSpPr>
            <a:spLocks noGrp="1"/>
          </p:cNvSpPr>
          <p:nvPr>
            <p:ph type="title" hasCustomPrompt="1"/>
          </p:nvPr>
        </p:nvSpPr>
        <p:spPr>
          <a:xfrm>
            <a:off x="563879" y="160828"/>
            <a:ext cx="10789919" cy="1325563"/>
          </a:xfrm>
        </p:spPr>
        <p:txBody>
          <a:bodyPr/>
          <a:lstStyle>
            <a:lvl1pPr algn="ctr">
              <a:defRPr b="1" i="0">
                <a:solidFill>
                  <a:schemeClr val="bg1"/>
                </a:solidFill>
                <a:latin typeface="Avenir Black Oblique" panose="02000503020000020003"/>
              </a:defRPr>
            </a:lvl1pPr>
          </a:lstStyle>
          <a:p>
            <a:r>
              <a:rPr lang="en-US" dirty="0"/>
              <a:t>Polling Question</a:t>
            </a:r>
          </a:p>
        </p:txBody>
      </p:sp>
      <p:sp>
        <p:nvSpPr>
          <p:cNvPr id="3" name="Content Placeholder 2">
            <a:extLst>
              <a:ext uri="{FF2B5EF4-FFF2-40B4-BE49-F238E27FC236}">
                <a16:creationId xmlns:a16="http://schemas.microsoft.com/office/drawing/2014/main" id="{5050F5A7-08BA-E68B-F3A1-1B590A0EBD44}"/>
              </a:ext>
            </a:extLst>
          </p:cNvPr>
          <p:cNvSpPr>
            <a:spLocks noGrp="1"/>
          </p:cNvSpPr>
          <p:nvPr>
            <p:ph idx="1" hasCustomPrompt="1"/>
          </p:nvPr>
        </p:nvSpPr>
        <p:spPr>
          <a:xfrm>
            <a:off x="563880" y="1825625"/>
            <a:ext cx="10789920" cy="2977194"/>
          </a:xfrm>
        </p:spPr>
        <p:txBody>
          <a:bodyPr/>
          <a:lstStyle>
            <a:lvl1pPr marL="0" indent="0">
              <a:buNone/>
              <a:defRPr>
                <a:solidFill>
                  <a:schemeClr val="accent1"/>
                </a:solidFill>
                <a:latin typeface="Avenir Oblique"/>
              </a:defRPr>
            </a:lvl1pPr>
            <a:lvl2pPr marL="457200" indent="0">
              <a:buNone/>
              <a:defRPr>
                <a:solidFill>
                  <a:schemeClr val="accent4"/>
                </a:solidFill>
                <a:latin typeface="Avenir Oblique"/>
              </a:defRPr>
            </a:lvl2pPr>
            <a:lvl3pPr>
              <a:defRPr>
                <a:solidFill>
                  <a:schemeClr val="accent1"/>
                </a:solidFill>
                <a:latin typeface="Avenir Oblique"/>
              </a:defRPr>
            </a:lvl3pPr>
            <a:lvl4pPr>
              <a:defRPr>
                <a:solidFill>
                  <a:schemeClr val="accent4"/>
                </a:solidFill>
                <a:latin typeface="Avenir Oblique"/>
              </a:defRPr>
            </a:lvl4pPr>
            <a:lvl5pPr>
              <a:defRPr>
                <a:solidFill>
                  <a:schemeClr val="accent1"/>
                </a:solidFill>
                <a:latin typeface="Avenir Oblique"/>
              </a:defRPr>
            </a:lvl5pPr>
          </a:lstStyle>
          <a:p>
            <a:pPr lvl="0"/>
            <a:r>
              <a:rPr lang="en-US" dirty="0"/>
              <a:t>Polling question here</a:t>
            </a:r>
          </a:p>
          <a:p>
            <a:pPr lvl="1"/>
            <a:r>
              <a:rPr lang="en-US" dirty="0"/>
              <a:t>a.</a:t>
            </a:r>
          </a:p>
          <a:p>
            <a:pPr lvl="1"/>
            <a:r>
              <a:rPr lang="en-US" dirty="0"/>
              <a:t>b. </a:t>
            </a:r>
          </a:p>
          <a:p>
            <a:pPr lvl="1"/>
            <a:r>
              <a:rPr lang="en-US" dirty="0"/>
              <a:t>c. </a:t>
            </a:r>
          </a:p>
          <a:p>
            <a:pPr lvl="1"/>
            <a:r>
              <a:rPr lang="en-US" dirty="0"/>
              <a:t>d. </a:t>
            </a:r>
          </a:p>
          <a:p>
            <a:pPr lvl="1"/>
            <a:r>
              <a:rPr lang="en-US" dirty="0"/>
              <a:t>e. </a:t>
            </a:r>
          </a:p>
        </p:txBody>
      </p:sp>
      <p:sp>
        <p:nvSpPr>
          <p:cNvPr id="4" name="TextBox 3">
            <a:extLst>
              <a:ext uri="{FF2B5EF4-FFF2-40B4-BE49-F238E27FC236}">
                <a16:creationId xmlns:a16="http://schemas.microsoft.com/office/drawing/2014/main" id="{AC191A00-609C-4632-8EBD-2253C3B3BC14}"/>
              </a:ext>
            </a:extLst>
          </p:cNvPr>
          <p:cNvSpPr txBox="1"/>
          <p:nvPr userDrawn="1"/>
        </p:nvSpPr>
        <p:spPr>
          <a:xfrm>
            <a:off x="1367161" y="5471772"/>
            <a:ext cx="9303798" cy="738664"/>
          </a:xfrm>
          <a:prstGeom prst="rect">
            <a:avLst/>
          </a:prstGeom>
          <a:noFill/>
        </p:spPr>
        <p:txBody>
          <a:bodyPr wrap="square" rtlCol="0">
            <a:spAutoFit/>
          </a:bodyPr>
          <a:lstStyle/>
          <a:p>
            <a:r>
              <a:rPr lang="en-US" sz="1400" i="1" dirty="0">
                <a:solidFill>
                  <a:schemeClr val="bg1">
                    <a:lumMod val="50000"/>
                  </a:schemeClr>
                </a:solidFill>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400" i="1" dirty="0">
                <a:solidFill>
                  <a:schemeClr val="bg1">
                    <a:lumMod val="50000"/>
                  </a:schemeClr>
                </a:solidFill>
                <a:hlinkClick r:id="rId3"/>
              </a:rPr>
              <a:t>IIASpeakers@theiia.org</a:t>
            </a:r>
            <a:r>
              <a:rPr lang="en-US" sz="1400" i="1" dirty="0">
                <a:solidFill>
                  <a:schemeClr val="bg1">
                    <a:lumMod val="50000"/>
                  </a:schemeClr>
                </a:solidFill>
              </a:rPr>
              <a:t>. </a:t>
            </a:r>
          </a:p>
        </p:txBody>
      </p:sp>
    </p:spTree>
    <p:extLst>
      <p:ext uri="{BB962C8B-B14F-4D97-AF65-F5344CB8AC3E}">
        <p14:creationId xmlns:p14="http://schemas.microsoft.com/office/powerpoint/2010/main" val="13413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38AB85-ABED-5B27-EA3F-3EE749603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A8F105-05DC-AF80-60AB-C79782107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D784C-07C5-5738-A611-A05B7F581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0F893-EAC4-AA49-B470-0EAD68FBA5C5}" type="datetimeFigureOut">
              <a:rPr lang="en-US" smtClean="0"/>
              <a:t>8/17/2023</a:t>
            </a:fld>
            <a:endParaRPr lang="en-US"/>
          </a:p>
        </p:txBody>
      </p:sp>
      <p:sp>
        <p:nvSpPr>
          <p:cNvPr id="5" name="Footer Placeholder 4">
            <a:extLst>
              <a:ext uri="{FF2B5EF4-FFF2-40B4-BE49-F238E27FC236}">
                <a16:creationId xmlns:a16="http://schemas.microsoft.com/office/drawing/2014/main" id="{91CD0073-7302-92E7-9FA1-F3C28C4CF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11EDFF-4C7A-8EB4-D9D1-A89ABA6E7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DB72-1384-064D-BFDD-31FC73D5BC6C}" type="slidenum">
              <a:rPr lang="en-US" smtClean="0"/>
              <a:t>‹#›</a:t>
            </a:fld>
            <a:endParaRPr lang="en-US"/>
          </a:p>
        </p:txBody>
      </p:sp>
    </p:spTree>
    <p:extLst>
      <p:ext uri="{BB962C8B-B14F-4D97-AF65-F5344CB8AC3E}">
        <p14:creationId xmlns:p14="http://schemas.microsoft.com/office/powerpoint/2010/main" val="1401564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49" r:id="rId3"/>
    <p:sldLayoutId id="2147483666" r:id="rId4"/>
    <p:sldLayoutId id="2147483669" r:id="rId5"/>
    <p:sldLayoutId id="2147483663" r:id="rId6"/>
    <p:sldLayoutId id="2147483656" r:id="rId7"/>
    <p:sldLayoutId id="2147483664" r:id="rId8"/>
    <p:sldLayoutId id="2147483650" r:id="rId9"/>
    <p:sldLayoutId id="2147483672" r:id="rId10"/>
    <p:sldLayoutId id="2147483665" r:id="rId11"/>
    <p:sldLayoutId id="2147483667" r:id="rId12"/>
    <p:sldLayoutId id="2147483651" r:id="rId13"/>
    <p:sldLayoutId id="2147483668" r:id="rId14"/>
    <p:sldLayoutId id="2147483652" r:id="rId15"/>
    <p:sldLayoutId id="2147483653" r:id="rId16"/>
    <p:sldLayoutId id="2147483654" r:id="rId17"/>
    <p:sldLayoutId id="2147483655"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67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59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517D9-E4A6-1603-6FD9-952BD649F3F1}"/>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45A66589-A17E-074D-91F1-09C6F0E5DCC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3771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408B44-2D0A-4F95-8241-86192EAEE57B}"/>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E85C52B3-5CB1-4B1F-B1B9-0FFE21BC87E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ACABBB9-A6DB-42A5-B37E-3276D417FA0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6263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34C831-2FF2-4271-8BDB-92EDA700CB39}"/>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6C6979C5-E612-41C5-9F53-6F18A1F457EA}"/>
              </a:ext>
            </a:extLst>
          </p:cNvPr>
          <p:cNvSpPr>
            <a:spLocks noGrp="1"/>
          </p:cNvSpPr>
          <p:nvPr>
            <p:ph type="body" sz="quarter" idx="11"/>
          </p:nvPr>
        </p:nvSpPr>
        <p:spPr/>
        <p:txBody>
          <a:bodyPr/>
          <a:lstStyle/>
          <a:p>
            <a:endParaRPr lang="en-US"/>
          </a:p>
        </p:txBody>
      </p:sp>
      <p:sp>
        <p:nvSpPr>
          <p:cNvPr id="4" name="Picture Placeholder 3">
            <a:extLst>
              <a:ext uri="{FF2B5EF4-FFF2-40B4-BE49-F238E27FC236}">
                <a16:creationId xmlns:a16="http://schemas.microsoft.com/office/drawing/2014/main" id="{7885D846-A0C1-4B0F-82E3-CD577D0DD371}"/>
              </a:ext>
            </a:extLst>
          </p:cNvPr>
          <p:cNvSpPr>
            <a:spLocks noGrp="1"/>
          </p:cNvSpPr>
          <p:nvPr>
            <p:ph type="pic" sz="quarter" idx="12"/>
          </p:nvPr>
        </p:nvSpPr>
        <p:spPr/>
        <p:txBody>
          <a:bodyPr/>
          <a:lstStyle/>
          <a:p>
            <a:endParaRPr lang="en-US"/>
          </a:p>
        </p:txBody>
      </p:sp>
      <p:sp>
        <p:nvSpPr>
          <p:cNvPr id="5" name="Text Placeholder 4">
            <a:extLst>
              <a:ext uri="{FF2B5EF4-FFF2-40B4-BE49-F238E27FC236}">
                <a16:creationId xmlns:a16="http://schemas.microsoft.com/office/drawing/2014/main" id="{CAD0BE57-DB20-4357-9D8F-6C7F9700E45A}"/>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0F5CA1E1-0B75-45BF-BF99-8E5CF6BA755A}"/>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083412B1-1336-4B03-96EC-4D93B2E0B78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1491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945B-D47C-1D30-9FF2-15F91C7CC52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5227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E00B-1A17-4EDF-B94E-E77CA00AA2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3C167A-60C3-4086-BFF3-6D593FD509FA}"/>
              </a:ext>
            </a:extLst>
          </p:cNvPr>
          <p:cNvSpPr>
            <a:spLocks noGrp="1"/>
          </p:cNvSpPr>
          <p:nvPr>
            <p:ph idx="1"/>
          </p:nvPr>
        </p:nvSpPr>
        <p:spPr>
          <a:xfrm>
            <a:off x="563880" y="1825624"/>
            <a:ext cx="10789920" cy="3513541"/>
          </a:xfrm>
        </p:spPr>
        <p:txBody>
          <a:bodyPr>
            <a:normAutofit/>
          </a:bodyPr>
          <a:lstStyle/>
          <a:p>
            <a:r>
              <a:rPr lang="en-US" dirty="0"/>
              <a:t>Polling question here</a:t>
            </a:r>
          </a:p>
          <a:p>
            <a:pPr marL="971550" lvl="1" indent="-514350">
              <a:buAutoNum type="alphaLcPeriod"/>
            </a:pPr>
            <a:r>
              <a:rPr lang="en-US" dirty="0">
                <a:solidFill>
                  <a:srgbClr val="FFC000"/>
                </a:solidFill>
              </a:rPr>
              <a:t>Answer</a:t>
            </a:r>
          </a:p>
          <a:p>
            <a:pPr marL="971550" lvl="1" indent="-514350">
              <a:buAutoNum type="alphaLcPeriod"/>
            </a:pPr>
            <a:r>
              <a:rPr lang="en-US" dirty="0">
                <a:solidFill>
                  <a:srgbClr val="FFC000"/>
                </a:solidFill>
              </a:rPr>
              <a:t>Answer</a:t>
            </a:r>
          </a:p>
          <a:p>
            <a:pPr marL="971550" lvl="1" indent="-514350">
              <a:buAutoNum type="alphaLcPeriod"/>
            </a:pPr>
            <a:r>
              <a:rPr lang="en-US" dirty="0">
                <a:solidFill>
                  <a:srgbClr val="FFC000"/>
                </a:solidFill>
              </a:rPr>
              <a:t>Answer</a:t>
            </a:r>
          </a:p>
          <a:p>
            <a:pPr marL="971550" lvl="1" indent="-514350">
              <a:buAutoNum type="alphaLcPeriod"/>
            </a:pPr>
            <a:r>
              <a:rPr lang="en-US" dirty="0">
                <a:solidFill>
                  <a:srgbClr val="FFC000"/>
                </a:solidFill>
              </a:rPr>
              <a:t>Answer</a:t>
            </a:r>
          </a:p>
          <a:p>
            <a:pPr marL="971550" lvl="1" indent="-514350">
              <a:buAutoNum type="alphaLcPeriod"/>
            </a:pPr>
            <a:r>
              <a:rPr lang="en-US" dirty="0">
                <a:solidFill>
                  <a:srgbClr val="FFC000"/>
                </a:solidFill>
              </a:rPr>
              <a:t>Answer</a:t>
            </a:r>
          </a:p>
        </p:txBody>
      </p:sp>
    </p:spTree>
    <p:extLst>
      <p:ext uri="{BB962C8B-B14F-4D97-AF65-F5344CB8AC3E}">
        <p14:creationId xmlns:p14="http://schemas.microsoft.com/office/powerpoint/2010/main" val="100363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2688-FF23-EF54-CE98-63A0C16B20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C7E8E0-98BA-93B5-1D9A-3B0A990DBD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353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7FD6C-6416-9813-D338-DBDBDE21D3D5}"/>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887461C-B4FB-8BA6-EE96-23636986A3D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71555608"/>
      </p:ext>
    </p:extLst>
  </p:cSld>
  <p:clrMapOvr>
    <a:masterClrMapping/>
  </p:clrMapOvr>
</p:sld>
</file>

<file path=ppt/theme/theme1.xml><?xml version="1.0" encoding="utf-8"?>
<a:theme xmlns:a="http://schemas.openxmlformats.org/drawingml/2006/main" name="Office Theme">
  <a:themeElements>
    <a:clrScheme name="II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828</TotalTime>
  <Words>8</Words>
  <Application>Microsoft Office PowerPoint</Application>
  <PresentationFormat>Widescreen</PresentationFormat>
  <Paragraphs>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Black Oblique</vt:lpstr>
      <vt:lpstr>Avenir Oblique</vt:lpstr>
      <vt:lpstr>Basic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Damaris Marino</cp:lastModifiedBy>
  <cp:revision>41</cp:revision>
  <dcterms:created xsi:type="dcterms:W3CDTF">2022-07-20T21:47:11Z</dcterms:created>
  <dcterms:modified xsi:type="dcterms:W3CDTF">2023-08-17T12:29:05Z</dcterms:modified>
  <cp:category/>
</cp:coreProperties>
</file>