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60" r:id="rId3"/>
    <p:sldId id="268" r:id="rId4"/>
    <p:sldId id="270" r:id="rId5"/>
    <p:sldId id="257" r:id="rId6"/>
    <p:sldId id="258" r:id="rId7"/>
    <p:sldId id="266" r:id="rId8"/>
    <p:sldId id="264" r:id="rId9"/>
    <p:sldId id="265" r:id="rId10"/>
    <p:sldId id="271" r:id="rId11"/>
    <p:sldId id="272"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1"/>
    <p:restoredTop sz="96327"/>
  </p:normalViewPr>
  <p:slideViewPr>
    <p:cSldViewPr snapToGrid="0">
      <p:cViewPr varScale="1">
        <p:scale>
          <a:sx n="82" d="100"/>
          <a:sy n="82" d="100"/>
        </p:scale>
        <p:origin x="710"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hyperlink" Target="mailto:IIASpeakers@theiia.org" TargetMode="Externa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emf"/><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5" Type="http://schemas.openxmlformats.org/officeDocument/2006/relationships/image" Target="../media/image5.emf"/><Relationship Id="rId4" Type="http://schemas.microsoft.com/office/2007/relationships/hdphoto" Target="../media/hdphoto2.wdp"/></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10.emf"/><Relationship Id="rId4" Type="http://schemas.microsoft.com/office/2007/relationships/hdphoto" Target="../media/hdphoto3.wdp"/></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IIA Logo">
            <a:extLst>
              <a:ext uri="{FF2B5EF4-FFF2-40B4-BE49-F238E27FC236}">
                <a16:creationId xmlns:a16="http://schemas.microsoft.com/office/drawing/2014/main" id="{6A530F7E-EECF-2A08-4F8A-90C4DC33302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29669" y="6161917"/>
            <a:ext cx="1142905" cy="430787"/>
          </a:xfrm>
          <a:prstGeom prst="rect">
            <a:avLst/>
          </a:prstGeom>
        </p:spPr>
      </p:pic>
    </p:spTree>
    <p:extLst>
      <p:ext uri="{BB962C8B-B14F-4D97-AF65-F5344CB8AC3E}">
        <p14:creationId xmlns:p14="http://schemas.microsoft.com/office/powerpoint/2010/main" val="13162222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900" decel="100000" fill="hold"/>
                                        <p:tgtEl>
                                          <p:spTgt spid="2"/>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hasCustomPrompt="1"/>
          </p:nvPr>
        </p:nvSpPr>
        <p:spPr>
          <a:xfrm>
            <a:off x="3146960" y="365125"/>
            <a:ext cx="8208427" cy="1325563"/>
          </a:xfrm>
        </p:spPr>
        <p:txBody>
          <a:bodyPr/>
          <a:lstStyle>
            <a:lvl1pPr>
              <a:defRPr>
                <a:solidFill>
                  <a:schemeClr val="tx1"/>
                </a:solidFill>
              </a:defRPr>
            </a:lvl1pPr>
          </a:lstStyle>
          <a:p>
            <a:r>
              <a:rPr lang="en-US" dirty="0"/>
              <a:t>Title</a:t>
            </a:r>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hasCustomPrompt="1"/>
          </p:nvPr>
        </p:nvSpPr>
        <p:spPr>
          <a:xfrm>
            <a:off x="3146960" y="1690688"/>
            <a:ext cx="8208427" cy="44989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Level One</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308CE87-0FBD-02E7-5EA4-BF88954611E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Tree>
    <p:extLst>
      <p:ext uri="{BB962C8B-B14F-4D97-AF65-F5344CB8AC3E}">
        <p14:creationId xmlns:p14="http://schemas.microsoft.com/office/powerpoint/2010/main" val="20717226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hasCustomPrompt="1"/>
          </p:nvPr>
        </p:nvSpPr>
        <p:spPr>
          <a:xfrm>
            <a:off x="866900" y="365125"/>
            <a:ext cx="10488488" cy="1325563"/>
          </a:xfrm>
        </p:spPr>
        <p:txBody>
          <a:bodyPr/>
          <a:lstStyle>
            <a:lvl1pPr algn="l">
              <a:defRPr>
                <a:solidFill>
                  <a:schemeClr val="bg1"/>
                </a:solidFill>
              </a:defRPr>
            </a:lvl1pPr>
          </a:lstStyle>
          <a:p>
            <a:r>
              <a:rPr lang="en-US" sz="4400" b="1" i="1" dirty="0">
                <a:solidFill>
                  <a:schemeClr val="bg1"/>
                </a:solidFill>
                <a:latin typeface="Avenir Black Oblique" panose="02000503020000020003" pitchFamily="2" charset="0"/>
              </a:rPr>
              <a:t>Participate in Session Polling</a:t>
            </a:r>
            <a:endParaRPr lang="en-US" dirty="0"/>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hasCustomPrompt="1"/>
          </p:nvPr>
        </p:nvSpPr>
        <p:spPr>
          <a:xfrm>
            <a:off x="5228880" y="1840675"/>
            <a:ext cx="6126507" cy="4069679"/>
          </a:xfrm>
        </p:spPr>
        <p:txBody>
          <a:bodyPr/>
          <a:lstStyle>
            <a:lvl1pPr marL="257175" indent="-257175" algn="l">
              <a:spcBef>
                <a:spcPct val="0"/>
              </a:spcBef>
              <a:buFont typeface="Arial" panose="020B0604020202020204" pitchFamily="34" charset="0"/>
              <a:buChar char="•"/>
              <a:defRPr>
                <a:solidFill>
                  <a:schemeClr val="bg1"/>
                </a:solidFill>
              </a:defRPr>
            </a:lvl1pPr>
            <a:lvl2pPr marL="457200" indent="0" algn="l">
              <a:buFont typeface="Arial" panose="020B0604020202020204" pitchFamily="34" charset="0"/>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marL="257175" indent="-257175">
              <a:spcBef>
                <a:spcPct val="0"/>
              </a:spcBef>
              <a:buFont typeface="Arial" panose="020B0604020202020204" pitchFamily="34" charset="0"/>
              <a:buChar char="•"/>
            </a:pPr>
            <a:r>
              <a:rPr lang="en-US" sz="2800" b="1" dirty="0">
                <a:solidFill>
                  <a:schemeClr val="bg1"/>
                </a:solidFill>
                <a:latin typeface="Avenir Oblique"/>
              </a:rPr>
              <a:t>Download</a:t>
            </a:r>
            <a:r>
              <a:rPr lang="en-US" sz="2800" dirty="0">
                <a:solidFill>
                  <a:schemeClr val="bg1"/>
                </a:solidFill>
                <a:latin typeface="Avenir Oblique"/>
              </a:rPr>
              <a:t> the IIA Conferences App to participate in polling during select sessions</a:t>
            </a:r>
          </a:p>
          <a:p>
            <a:pPr marL="257175" indent="-257175">
              <a:spcBef>
                <a:spcPct val="0"/>
              </a:spcBef>
              <a:buFont typeface="Arial" panose="020B0604020202020204" pitchFamily="34" charset="0"/>
              <a:buChar char="•"/>
            </a:pPr>
            <a:endParaRPr lang="en-US" sz="2800" dirty="0">
              <a:solidFill>
                <a:schemeClr val="bg1"/>
              </a:solidFill>
              <a:latin typeface="Avenir Oblique"/>
            </a:endParaRPr>
          </a:p>
          <a:p>
            <a:pPr marL="257175" indent="-257175">
              <a:spcBef>
                <a:spcPct val="0"/>
              </a:spcBef>
              <a:buFont typeface="Arial" panose="020B0604020202020204" pitchFamily="34" charset="0"/>
              <a:buChar char="•"/>
            </a:pPr>
            <a:r>
              <a:rPr lang="en-US" sz="2800" b="1" dirty="0">
                <a:solidFill>
                  <a:schemeClr val="bg1"/>
                </a:solidFill>
                <a:latin typeface="Avenir Oblique"/>
              </a:rPr>
              <a:t>Select</a:t>
            </a:r>
            <a:r>
              <a:rPr lang="en-US" sz="2800" dirty="0">
                <a:solidFill>
                  <a:schemeClr val="bg1"/>
                </a:solidFill>
                <a:latin typeface="Avenir Oblique"/>
              </a:rPr>
              <a:t> the session through the schedule icon and click on the polling icon</a:t>
            </a:r>
          </a:p>
          <a:p>
            <a:pPr marL="0" indent="0">
              <a:spcBef>
                <a:spcPct val="0"/>
              </a:spcBef>
              <a:buFont typeface="Arial"/>
              <a:buNone/>
            </a:pPr>
            <a:endParaRPr lang="en-US" sz="2800" dirty="0">
              <a:solidFill>
                <a:schemeClr val="bg1"/>
              </a:solidFill>
              <a:latin typeface="Avenir Oblique"/>
            </a:endParaRPr>
          </a:p>
          <a:p>
            <a:pPr marL="257175" indent="-257175">
              <a:spcBef>
                <a:spcPct val="0"/>
              </a:spcBef>
              <a:buFont typeface="Arial" panose="020B0604020202020204" pitchFamily="34" charset="0"/>
              <a:buChar char="•"/>
            </a:pPr>
            <a:r>
              <a:rPr lang="en-US" sz="2800" b="1" dirty="0">
                <a:solidFill>
                  <a:schemeClr val="bg1"/>
                </a:solidFill>
                <a:latin typeface="Avenir Oblique"/>
              </a:rPr>
              <a:t>Ask</a:t>
            </a:r>
            <a:r>
              <a:rPr lang="en-US" sz="2800" dirty="0">
                <a:solidFill>
                  <a:schemeClr val="bg1"/>
                </a:solidFill>
                <a:latin typeface="Avenir Oblique"/>
              </a:rPr>
              <a:t> a member of the Conference Staff if you need assistance</a:t>
            </a:r>
          </a:p>
        </p:txBody>
      </p:sp>
      <p:pic>
        <p:nvPicPr>
          <p:cNvPr id="12" name="Picture 11">
            <a:extLst>
              <a:ext uri="{FF2B5EF4-FFF2-40B4-BE49-F238E27FC236}">
                <a16:creationId xmlns:a16="http://schemas.microsoft.com/office/drawing/2014/main" id="{7308CE87-0FBD-02E7-5EA4-BF88954611E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pic>
        <p:nvPicPr>
          <p:cNvPr id="3" name="Picture 2">
            <a:extLst>
              <a:ext uri="{FF2B5EF4-FFF2-40B4-BE49-F238E27FC236}">
                <a16:creationId xmlns:a16="http://schemas.microsoft.com/office/drawing/2014/main" id="{558664B1-B6BF-C0D9-4CA3-37C19BD8A55C}"/>
              </a:ext>
            </a:extLst>
          </p:cNvPr>
          <p:cNvPicPr>
            <a:picLocks noChangeAspect="1"/>
          </p:cNvPicPr>
          <p:nvPr userDrawn="1"/>
        </p:nvPicPr>
        <p:blipFill rotWithShape="1">
          <a:blip r:embed="rId4" cstate="email">
            <a:extLst>
              <a:ext uri="{28A0092B-C50C-407E-A947-70E740481C1C}">
                <a14:useLocalDpi xmlns:a14="http://schemas.microsoft.com/office/drawing/2010/main"/>
              </a:ext>
            </a:extLst>
          </a:blip>
          <a:srcRect/>
          <a:stretch/>
        </p:blipFill>
        <p:spPr>
          <a:xfrm>
            <a:off x="3000540" y="1975841"/>
            <a:ext cx="2228340" cy="3934513"/>
          </a:xfrm>
          <a:prstGeom prst="rect">
            <a:avLst/>
          </a:prstGeom>
          <a:scene3d>
            <a:camera prst="perspectiveRight"/>
            <a:lightRig rig="threePt" dir="t"/>
          </a:scene3d>
        </p:spPr>
      </p:pic>
      <p:pic>
        <p:nvPicPr>
          <p:cNvPr id="5" name="Picture 4" descr="Graphical user interface, application&#10;&#10;Description automatically generated">
            <a:extLst>
              <a:ext uri="{FF2B5EF4-FFF2-40B4-BE49-F238E27FC236}">
                <a16:creationId xmlns:a16="http://schemas.microsoft.com/office/drawing/2014/main" id="{59F7DECF-4D9C-AAF1-0893-89C1847C3973}"/>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711472" y="1975841"/>
            <a:ext cx="1931491" cy="3845463"/>
          </a:xfrm>
          <a:prstGeom prst="rect">
            <a:avLst/>
          </a:prstGeom>
        </p:spPr>
      </p:pic>
    </p:spTree>
    <p:extLst>
      <p:ext uri="{BB962C8B-B14F-4D97-AF65-F5344CB8AC3E}">
        <p14:creationId xmlns:p14="http://schemas.microsoft.com/office/powerpoint/2010/main" val="38873351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fade">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hasCustomPrompt="1"/>
          </p:nvPr>
        </p:nvSpPr>
        <p:spPr>
          <a:xfrm>
            <a:off x="866900" y="365125"/>
            <a:ext cx="10488488" cy="1325563"/>
          </a:xfrm>
        </p:spPr>
        <p:txBody>
          <a:bodyPr/>
          <a:lstStyle>
            <a:lvl1pPr algn="l">
              <a:defRPr>
                <a:solidFill>
                  <a:schemeClr val="bg1"/>
                </a:solidFill>
              </a:defRPr>
            </a:lvl1pPr>
          </a:lstStyle>
          <a:p>
            <a:r>
              <a:rPr lang="en-US" dirty="0"/>
              <a:t>Polling Question Slide</a:t>
            </a:r>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hasCustomPrompt="1"/>
          </p:nvPr>
        </p:nvSpPr>
        <p:spPr>
          <a:xfrm>
            <a:off x="866900" y="1690688"/>
            <a:ext cx="10488488" cy="4498975"/>
          </a:xfrm>
        </p:spPr>
        <p:txBody>
          <a:bodyPr/>
          <a:lstStyle>
            <a:lvl1pPr marL="457200" indent="-457200" algn="l">
              <a:buFont typeface="Arial" panose="020B0604020202020204" pitchFamily="34" charset="0"/>
              <a:buChar char="•"/>
              <a:defRPr>
                <a:solidFill>
                  <a:schemeClr val="bg1"/>
                </a:solidFill>
              </a:defRPr>
            </a:lvl1pPr>
            <a:lvl2pPr marL="800100" indent="-342900" algn="l">
              <a:buFont typeface="Arial" panose="020B0604020202020204" pitchFamily="34" charset="0"/>
              <a:buChar char="•"/>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Polling question here</a:t>
            </a:r>
          </a:p>
          <a:p>
            <a:pPr lvl="1"/>
            <a:r>
              <a:rPr lang="en-US" dirty="0"/>
              <a:t>Answer choice</a:t>
            </a:r>
          </a:p>
          <a:p>
            <a:pPr lvl="1"/>
            <a:r>
              <a:rPr lang="en-US" dirty="0"/>
              <a:t>Answer choice</a:t>
            </a:r>
          </a:p>
          <a:p>
            <a:pPr lvl="1"/>
            <a:r>
              <a:rPr lang="en-US" dirty="0"/>
              <a:t>Answer choice</a:t>
            </a:r>
          </a:p>
          <a:p>
            <a:pPr lvl="1"/>
            <a:r>
              <a:rPr lang="en-US" dirty="0"/>
              <a:t>Answer choice</a:t>
            </a:r>
          </a:p>
          <a:p>
            <a:pPr lvl="1"/>
            <a:r>
              <a:rPr lang="en-US" dirty="0"/>
              <a:t>Answer choice</a:t>
            </a:r>
          </a:p>
        </p:txBody>
      </p:sp>
      <p:pic>
        <p:nvPicPr>
          <p:cNvPr id="12" name="Picture 11">
            <a:extLst>
              <a:ext uri="{FF2B5EF4-FFF2-40B4-BE49-F238E27FC236}">
                <a16:creationId xmlns:a16="http://schemas.microsoft.com/office/drawing/2014/main" id="{7308CE87-0FBD-02E7-5EA4-BF88954611E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Tree>
    <p:extLst>
      <p:ext uri="{BB962C8B-B14F-4D97-AF65-F5344CB8AC3E}">
        <p14:creationId xmlns:p14="http://schemas.microsoft.com/office/powerpoint/2010/main" val="280090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6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hasCustomPrompt="1"/>
          </p:nvPr>
        </p:nvSpPr>
        <p:spPr>
          <a:xfrm>
            <a:off x="866900" y="365125"/>
            <a:ext cx="10488488" cy="1325563"/>
          </a:xfrm>
        </p:spPr>
        <p:txBody>
          <a:bodyPr/>
          <a:lstStyle>
            <a:lvl1pPr algn="l">
              <a:defRPr>
                <a:solidFill>
                  <a:schemeClr val="bg1"/>
                </a:solidFill>
              </a:defRPr>
            </a:lvl1pPr>
          </a:lstStyle>
          <a:p>
            <a:r>
              <a:rPr lang="en-US" dirty="0"/>
              <a:t>Polling Question</a:t>
            </a:r>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hasCustomPrompt="1"/>
          </p:nvPr>
        </p:nvSpPr>
        <p:spPr>
          <a:xfrm>
            <a:off x="866900" y="1690688"/>
            <a:ext cx="10488488" cy="3736077"/>
          </a:xfrm>
        </p:spPr>
        <p:txBody>
          <a:bodyPr/>
          <a:lstStyle>
            <a:lvl1pPr marL="457200" indent="-457200" algn="l">
              <a:buFont typeface="Arial" panose="020B0604020202020204" pitchFamily="34" charset="0"/>
              <a:buChar char="•"/>
              <a:defRPr>
                <a:solidFill>
                  <a:schemeClr val="bg1"/>
                </a:solidFill>
              </a:defRPr>
            </a:lvl1pPr>
            <a:lvl2pPr marL="800100" indent="-342900" algn="l">
              <a:buFont typeface="Arial" panose="020B0604020202020204" pitchFamily="34" charset="0"/>
              <a:buChar char="•"/>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Agenda item</a:t>
            </a:r>
          </a:p>
          <a:p>
            <a:pPr lvl="0"/>
            <a:r>
              <a:rPr lang="en-US" dirty="0"/>
              <a:t>Agenda item</a:t>
            </a:r>
          </a:p>
          <a:p>
            <a:pPr lvl="0"/>
            <a:r>
              <a:rPr lang="en-US" dirty="0"/>
              <a:t>Agenda item</a:t>
            </a:r>
          </a:p>
        </p:txBody>
      </p:sp>
      <p:pic>
        <p:nvPicPr>
          <p:cNvPr id="12" name="Picture 11">
            <a:extLst>
              <a:ext uri="{FF2B5EF4-FFF2-40B4-BE49-F238E27FC236}">
                <a16:creationId xmlns:a16="http://schemas.microsoft.com/office/drawing/2014/main" id="{7308CE87-0FBD-02E7-5EA4-BF88954611E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
        <p:nvSpPr>
          <p:cNvPr id="3" name="TextBox 2">
            <a:extLst>
              <a:ext uri="{FF2B5EF4-FFF2-40B4-BE49-F238E27FC236}">
                <a16:creationId xmlns:a16="http://schemas.microsoft.com/office/drawing/2014/main" id="{8902F75E-4F0B-3F43-7883-E8E0AB544B76}"/>
              </a:ext>
            </a:extLst>
          </p:cNvPr>
          <p:cNvSpPr txBox="1"/>
          <p:nvPr userDrawn="1"/>
        </p:nvSpPr>
        <p:spPr>
          <a:xfrm>
            <a:off x="866900" y="5856302"/>
            <a:ext cx="7968987" cy="738664"/>
          </a:xfrm>
          <a:prstGeom prst="rect">
            <a:avLst/>
          </a:prstGeom>
          <a:noFill/>
        </p:spPr>
        <p:txBody>
          <a:bodyPr wrap="square" rtlCol="0">
            <a:spAutoFit/>
          </a:bodyPr>
          <a:lstStyle/>
          <a:p>
            <a:r>
              <a:rPr lang="en-US" sz="1400" b="0" i="1" kern="1200" dirty="0">
                <a:solidFill>
                  <a:schemeClr val="bg1"/>
                </a:solidFill>
                <a:latin typeface="Avenir Book" panose="02000503020000020003" pitchFamily="2" charset="0"/>
                <a:ea typeface="ＭＳ Ｐゴシック" charset="0"/>
                <a:cs typeface="+mn-cs"/>
              </a:rPr>
              <a:t>The IIA will create the live content polling slide. Please indicate how you would like the results to show in the notes section below. The options for responses are the following: pie chart, bar graph, word cloud, list of responses). If you have any questions, please email </a:t>
            </a:r>
            <a:r>
              <a:rPr lang="en-US" sz="1400" b="0" i="1" kern="1200" dirty="0">
                <a:solidFill>
                  <a:schemeClr val="accent1"/>
                </a:solidFill>
                <a:latin typeface="Avenir Book" panose="02000503020000020003" pitchFamily="2" charset="0"/>
                <a:ea typeface="ＭＳ Ｐゴシック" charset="0"/>
                <a:cs typeface="+mn-cs"/>
                <a:hlinkClick r:id="rId4">
                  <a:extLst>
                    <a:ext uri="{A12FA001-AC4F-418D-AE19-62706E023703}">
                      <ahyp:hlinkClr xmlns:ahyp="http://schemas.microsoft.com/office/drawing/2018/hyperlinkcolor" val="tx"/>
                    </a:ext>
                  </a:extLst>
                </a:hlinkClick>
              </a:rPr>
              <a:t>IIASpeakers@theiia.org</a:t>
            </a:r>
            <a:r>
              <a:rPr lang="en-US" sz="1400" b="0" i="1" kern="1200" dirty="0">
                <a:solidFill>
                  <a:schemeClr val="accent1"/>
                </a:solidFill>
                <a:latin typeface="Avenir Book" panose="02000503020000020003" pitchFamily="2" charset="0"/>
                <a:ea typeface="ＭＳ Ｐゴシック" charset="0"/>
                <a:cs typeface="+mn-cs"/>
              </a:rPr>
              <a:t> </a:t>
            </a:r>
          </a:p>
        </p:txBody>
      </p:sp>
    </p:spTree>
    <p:extLst>
      <p:ext uri="{BB962C8B-B14F-4D97-AF65-F5344CB8AC3E}">
        <p14:creationId xmlns:p14="http://schemas.microsoft.com/office/powerpoint/2010/main" val="365220032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hasCustomPrompt="1"/>
          </p:nvPr>
        </p:nvSpPr>
        <p:spPr>
          <a:xfrm>
            <a:off x="866900" y="365125"/>
            <a:ext cx="10488488" cy="1325563"/>
          </a:xfrm>
        </p:spPr>
        <p:txBody>
          <a:bodyPr/>
          <a:lstStyle>
            <a:lvl1pPr algn="ctr">
              <a:defRPr>
                <a:solidFill>
                  <a:schemeClr val="bg1"/>
                </a:solidFill>
              </a:defRPr>
            </a:lvl1pPr>
          </a:lstStyle>
          <a:p>
            <a:r>
              <a:rPr lang="en-US" dirty="0"/>
              <a:t>Session Takeaways</a:t>
            </a:r>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p:nvPr>
        </p:nvSpPr>
        <p:spPr>
          <a:xfrm>
            <a:off x="866900" y="1690688"/>
            <a:ext cx="10488488" cy="4498975"/>
          </a:xfrm>
        </p:spPr>
        <p:txBody>
          <a:bodyPr/>
          <a:lstStyle>
            <a:lvl1pPr marL="0" indent="0" algn="ctr">
              <a:buNone/>
              <a:defRPr>
                <a:solidFill>
                  <a:schemeClr val="bg1"/>
                </a:solidFill>
              </a:defRPr>
            </a:lvl1pPr>
            <a:lvl2pPr marL="457200" indent="0" algn="ctr">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308CE87-0FBD-02E7-5EA4-BF88954611E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Tree>
    <p:extLst>
      <p:ext uri="{BB962C8B-B14F-4D97-AF65-F5344CB8AC3E}">
        <p14:creationId xmlns:p14="http://schemas.microsoft.com/office/powerpoint/2010/main" val="210030470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hasCustomPrompt="1"/>
          </p:nvPr>
        </p:nvSpPr>
        <p:spPr>
          <a:xfrm>
            <a:off x="866900" y="365125"/>
            <a:ext cx="10488488" cy="1190543"/>
          </a:xfrm>
        </p:spPr>
        <p:txBody>
          <a:bodyPr/>
          <a:lstStyle>
            <a:lvl1pPr algn="ctr">
              <a:defRPr>
                <a:solidFill>
                  <a:schemeClr val="bg1"/>
                </a:solidFill>
              </a:defRPr>
            </a:lvl1pPr>
          </a:lstStyle>
          <a:p>
            <a:r>
              <a:rPr lang="en-US" dirty="0"/>
              <a:t>Thank You</a:t>
            </a:r>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hasCustomPrompt="1"/>
          </p:nvPr>
        </p:nvSpPr>
        <p:spPr>
          <a:xfrm>
            <a:off x="866900" y="1733797"/>
            <a:ext cx="10488488" cy="4455866"/>
          </a:xfrm>
        </p:spPr>
        <p:txBody>
          <a:bodyPr/>
          <a:lstStyle>
            <a:lvl1pPr marL="0" indent="0" algn="l">
              <a:buNone/>
              <a:defRPr>
                <a:solidFill>
                  <a:schemeClr val="bg1"/>
                </a:solidFill>
              </a:defRPr>
            </a:lvl1pPr>
            <a:lvl2pPr marL="457200" indent="0" algn="l">
              <a:buNone/>
              <a:defRPr>
                <a:solidFill>
                  <a:schemeClr val="bg1"/>
                </a:solidFill>
              </a:defRPr>
            </a:lvl2pPr>
            <a:lvl3pPr marL="914400" indent="0" algn="ctr">
              <a:buNone/>
              <a:defRPr>
                <a:solidFill>
                  <a:schemeClr val="bg1"/>
                </a:solidFill>
              </a:defRPr>
            </a:lvl3pPr>
            <a:lvl4pPr marL="1371600" indent="0" algn="ctr">
              <a:buNone/>
              <a:defRPr>
                <a:solidFill>
                  <a:schemeClr val="bg1"/>
                </a:solidFill>
              </a:defRPr>
            </a:lvl4pPr>
            <a:lvl5pPr marL="1828800" indent="0" algn="ctr">
              <a:buNone/>
              <a:defRPr>
                <a:solidFill>
                  <a:schemeClr val="bg1"/>
                </a:solidFill>
              </a:defRPr>
            </a:lvl5pPr>
          </a:lstStyle>
          <a:p>
            <a:pPr lvl="0"/>
            <a:r>
              <a:rPr lang="en-US" dirty="0"/>
              <a:t>Polling question here</a:t>
            </a:r>
          </a:p>
          <a:p>
            <a:pPr lvl="1"/>
            <a:r>
              <a:rPr lang="en-US" dirty="0"/>
              <a:t>Answer choice</a:t>
            </a:r>
          </a:p>
          <a:p>
            <a:pPr lvl="1"/>
            <a:r>
              <a:rPr lang="en-US" dirty="0"/>
              <a:t>Answer choice</a:t>
            </a:r>
          </a:p>
          <a:p>
            <a:pPr lvl="1"/>
            <a:r>
              <a:rPr lang="en-US" dirty="0"/>
              <a:t>Answer choice</a:t>
            </a:r>
          </a:p>
          <a:p>
            <a:pPr lvl="1"/>
            <a:r>
              <a:rPr lang="en-US" dirty="0"/>
              <a:t>Answer choice</a:t>
            </a:r>
          </a:p>
          <a:p>
            <a:pPr lvl="1"/>
            <a:r>
              <a:rPr lang="en-US" dirty="0"/>
              <a:t>Answer choice</a:t>
            </a:r>
          </a:p>
        </p:txBody>
      </p:sp>
      <p:pic>
        <p:nvPicPr>
          <p:cNvPr id="12" name="Picture 11">
            <a:extLst>
              <a:ext uri="{FF2B5EF4-FFF2-40B4-BE49-F238E27FC236}">
                <a16:creationId xmlns:a16="http://schemas.microsoft.com/office/drawing/2014/main" id="{7308CE87-0FBD-02E7-5EA4-BF88954611E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Tree>
    <p:extLst>
      <p:ext uri="{BB962C8B-B14F-4D97-AF65-F5344CB8AC3E}">
        <p14:creationId xmlns:p14="http://schemas.microsoft.com/office/powerpoint/2010/main" val="29439308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light, rainy, laser&#10;&#10;Description automatically generated">
            <a:extLst>
              <a:ext uri="{FF2B5EF4-FFF2-40B4-BE49-F238E27FC236}">
                <a16:creationId xmlns:a16="http://schemas.microsoft.com/office/drawing/2014/main" id="{8FAC64C3-81B6-C3F3-EB27-C322F940766B}"/>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artisticBlur radius="0"/>
                    </a14:imgEffect>
                  </a14:imgLayer>
                </a14:imgProps>
              </a:ext>
              <a:ext uri="{28A0092B-C50C-407E-A947-70E740481C1C}">
                <a14:useLocalDpi xmlns:a14="http://schemas.microsoft.com/office/drawing/2010/main"/>
              </a:ext>
            </a:extLst>
          </a:blip>
          <a:stretch>
            <a:fillRect/>
          </a:stretch>
        </p:blipFill>
        <p:spPr>
          <a:xfrm>
            <a:off x="-6617" y="-12879"/>
            <a:ext cx="12198617" cy="6854283"/>
          </a:xfrm>
          <a:prstGeom prst="rect">
            <a:avLst/>
          </a:prstGeom>
        </p:spPr>
      </p:pic>
      <p:sp useBgFill="1">
        <p:nvSpPr>
          <p:cNvPr id="8" name="Rounded Rectangle 7">
            <a:extLst>
              <a:ext uri="{FF2B5EF4-FFF2-40B4-BE49-F238E27FC236}">
                <a16:creationId xmlns:a16="http://schemas.microsoft.com/office/drawing/2014/main" id="{F23C2965-D437-133D-EC5F-69B2A165A2C9}"/>
              </a:ext>
            </a:extLst>
          </p:cNvPr>
          <p:cNvSpPr/>
          <p:nvPr userDrawn="1"/>
        </p:nvSpPr>
        <p:spPr>
          <a:xfrm>
            <a:off x="2913140" y="2068420"/>
            <a:ext cx="6359102" cy="2691684"/>
          </a:xfrm>
          <a:prstGeom prst="roundRect">
            <a:avLst/>
          </a:prstGeom>
          <a:ln>
            <a:solidFill>
              <a:schemeClr val="accent5"/>
            </a:solidFill>
            <a:round/>
            <a:extLst>
              <a:ext uri="{C807C97D-BFC1-408E-A445-0C87EB9F89A2}">
                <ask:lineSketchStyleProps xmlns:ask="http://schemas.microsoft.com/office/drawing/2018/sketchyshapes" sd="1219033472">
                  <a:custGeom>
                    <a:avLst/>
                    <a:gdLst>
                      <a:gd name="connsiteX0" fmla="*/ 0 w 6359102"/>
                      <a:gd name="connsiteY0" fmla="*/ 448623 h 2691684"/>
                      <a:gd name="connsiteX1" fmla="*/ 448623 w 6359102"/>
                      <a:gd name="connsiteY1" fmla="*/ 0 h 2691684"/>
                      <a:gd name="connsiteX2" fmla="*/ 1076736 w 6359102"/>
                      <a:gd name="connsiteY2" fmla="*/ 0 h 2691684"/>
                      <a:gd name="connsiteX3" fmla="*/ 1595613 w 6359102"/>
                      <a:gd name="connsiteY3" fmla="*/ 0 h 2691684"/>
                      <a:gd name="connsiteX4" fmla="*/ 2332963 w 6359102"/>
                      <a:gd name="connsiteY4" fmla="*/ 0 h 2691684"/>
                      <a:gd name="connsiteX5" fmla="*/ 2906458 w 6359102"/>
                      <a:gd name="connsiteY5" fmla="*/ 0 h 2691684"/>
                      <a:gd name="connsiteX6" fmla="*/ 3425335 w 6359102"/>
                      <a:gd name="connsiteY6" fmla="*/ 0 h 2691684"/>
                      <a:gd name="connsiteX7" fmla="*/ 3998829 w 6359102"/>
                      <a:gd name="connsiteY7" fmla="*/ 0 h 2691684"/>
                      <a:gd name="connsiteX8" fmla="*/ 4736180 w 6359102"/>
                      <a:gd name="connsiteY8" fmla="*/ 0 h 2691684"/>
                      <a:gd name="connsiteX9" fmla="*/ 5309675 w 6359102"/>
                      <a:gd name="connsiteY9" fmla="*/ 0 h 2691684"/>
                      <a:gd name="connsiteX10" fmla="*/ 5910479 w 6359102"/>
                      <a:gd name="connsiteY10" fmla="*/ 0 h 2691684"/>
                      <a:gd name="connsiteX11" fmla="*/ 6359102 w 6359102"/>
                      <a:gd name="connsiteY11" fmla="*/ 448623 h 2691684"/>
                      <a:gd name="connsiteX12" fmla="*/ 6359102 w 6359102"/>
                      <a:gd name="connsiteY12" fmla="*/ 1064713 h 2691684"/>
                      <a:gd name="connsiteX13" fmla="*/ 6359102 w 6359102"/>
                      <a:gd name="connsiteY13" fmla="*/ 1626971 h 2691684"/>
                      <a:gd name="connsiteX14" fmla="*/ 6359102 w 6359102"/>
                      <a:gd name="connsiteY14" fmla="*/ 2243061 h 2691684"/>
                      <a:gd name="connsiteX15" fmla="*/ 5910479 w 6359102"/>
                      <a:gd name="connsiteY15" fmla="*/ 2691684 h 2691684"/>
                      <a:gd name="connsiteX16" fmla="*/ 5391603 w 6359102"/>
                      <a:gd name="connsiteY16" fmla="*/ 2691684 h 2691684"/>
                      <a:gd name="connsiteX17" fmla="*/ 4763489 w 6359102"/>
                      <a:gd name="connsiteY17" fmla="*/ 2691684 h 2691684"/>
                      <a:gd name="connsiteX18" fmla="*/ 4026139 w 6359102"/>
                      <a:gd name="connsiteY18" fmla="*/ 2691684 h 2691684"/>
                      <a:gd name="connsiteX19" fmla="*/ 3452644 w 6359102"/>
                      <a:gd name="connsiteY19" fmla="*/ 2691684 h 2691684"/>
                      <a:gd name="connsiteX20" fmla="*/ 2769912 w 6359102"/>
                      <a:gd name="connsiteY20" fmla="*/ 2691684 h 2691684"/>
                      <a:gd name="connsiteX21" fmla="*/ 2251035 w 6359102"/>
                      <a:gd name="connsiteY21" fmla="*/ 2691684 h 2691684"/>
                      <a:gd name="connsiteX22" fmla="*/ 1459066 w 6359102"/>
                      <a:gd name="connsiteY22" fmla="*/ 2691684 h 2691684"/>
                      <a:gd name="connsiteX23" fmla="*/ 448623 w 6359102"/>
                      <a:gd name="connsiteY23" fmla="*/ 2691684 h 2691684"/>
                      <a:gd name="connsiteX24" fmla="*/ 0 w 6359102"/>
                      <a:gd name="connsiteY24" fmla="*/ 2243061 h 2691684"/>
                      <a:gd name="connsiteX25" fmla="*/ 0 w 6359102"/>
                      <a:gd name="connsiteY25" fmla="*/ 1644915 h 2691684"/>
                      <a:gd name="connsiteX26" fmla="*/ 0 w 6359102"/>
                      <a:gd name="connsiteY26" fmla="*/ 1046769 h 2691684"/>
                      <a:gd name="connsiteX27" fmla="*/ 0 w 6359102"/>
                      <a:gd name="connsiteY27" fmla="*/ 448623 h 269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359102" h="2691684" fill="none" extrusionOk="0">
                        <a:moveTo>
                          <a:pt x="0" y="448623"/>
                        </a:moveTo>
                        <a:cubicBezTo>
                          <a:pt x="-1862" y="162209"/>
                          <a:pt x="251917" y="32169"/>
                          <a:pt x="448623" y="0"/>
                        </a:cubicBezTo>
                        <a:cubicBezTo>
                          <a:pt x="715966" y="-19556"/>
                          <a:pt x="915455" y="-30390"/>
                          <a:pt x="1076736" y="0"/>
                        </a:cubicBezTo>
                        <a:cubicBezTo>
                          <a:pt x="1238017" y="30390"/>
                          <a:pt x="1397749" y="-23352"/>
                          <a:pt x="1595613" y="0"/>
                        </a:cubicBezTo>
                        <a:cubicBezTo>
                          <a:pt x="1793477" y="23352"/>
                          <a:pt x="2103670" y="28337"/>
                          <a:pt x="2332963" y="0"/>
                        </a:cubicBezTo>
                        <a:cubicBezTo>
                          <a:pt x="2562256" y="-28337"/>
                          <a:pt x="2723863" y="2225"/>
                          <a:pt x="2906458" y="0"/>
                        </a:cubicBezTo>
                        <a:cubicBezTo>
                          <a:pt x="3089054" y="-2225"/>
                          <a:pt x="3253341" y="-20877"/>
                          <a:pt x="3425335" y="0"/>
                        </a:cubicBezTo>
                        <a:cubicBezTo>
                          <a:pt x="3597329" y="20877"/>
                          <a:pt x="3810161" y="-28193"/>
                          <a:pt x="3998829" y="0"/>
                        </a:cubicBezTo>
                        <a:cubicBezTo>
                          <a:pt x="4187497" y="28193"/>
                          <a:pt x="4503524" y="5718"/>
                          <a:pt x="4736180" y="0"/>
                        </a:cubicBezTo>
                        <a:cubicBezTo>
                          <a:pt x="4968836" y="-5718"/>
                          <a:pt x="5106742" y="-568"/>
                          <a:pt x="5309675" y="0"/>
                        </a:cubicBezTo>
                        <a:cubicBezTo>
                          <a:pt x="5512609" y="568"/>
                          <a:pt x="5639743" y="-25118"/>
                          <a:pt x="5910479" y="0"/>
                        </a:cubicBezTo>
                        <a:cubicBezTo>
                          <a:pt x="6190083" y="6313"/>
                          <a:pt x="6332678" y="217917"/>
                          <a:pt x="6359102" y="448623"/>
                        </a:cubicBezTo>
                        <a:cubicBezTo>
                          <a:pt x="6372967" y="647711"/>
                          <a:pt x="6379880" y="877640"/>
                          <a:pt x="6359102" y="1064713"/>
                        </a:cubicBezTo>
                        <a:cubicBezTo>
                          <a:pt x="6338325" y="1251786"/>
                          <a:pt x="6333524" y="1355507"/>
                          <a:pt x="6359102" y="1626971"/>
                        </a:cubicBezTo>
                        <a:cubicBezTo>
                          <a:pt x="6384680" y="1898435"/>
                          <a:pt x="6347599" y="2059135"/>
                          <a:pt x="6359102" y="2243061"/>
                        </a:cubicBezTo>
                        <a:cubicBezTo>
                          <a:pt x="6331072" y="2440761"/>
                          <a:pt x="6113731" y="2712373"/>
                          <a:pt x="5910479" y="2691684"/>
                        </a:cubicBezTo>
                        <a:cubicBezTo>
                          <a:pt x="5716313" y="2686413"/>
                          <a:pt x="5547483" y="2701858"/>
                          <a:pt x="5391603" y="2691684"/>
                        </a:cubicBezTo>
                        <a:cubicBezTo>
                          <a:pt x="5235723" y="2681510"/>
                          <a:pt x="5071023" y="2678681"/>
                          <a:pt x="4763489" y="2691684"/>
                        </a:cubicBezTo>
                        <a:cubicBezTo>
                          <a:pt x="4455955" y="2704687"/>
                          <a:pt x="4372508" y="2675652"/>
                          <a:pt x="4026139" y="2691684"/>
                        </a:cubicBezTo>
                        <a:cubicBezTo>
                          <a:pt x="3679770" y="2707717"/>
                          <a:pt x="3690505" y="2699196"/>
                          <a:pt x="3452644" y="2691684"/>
                        </a:cubicBezTo>
                        <a:cubicBezTo>
                          <a:pt x="3214783" y="2684172"/>
                          <a:pt x="3000092" y="2714571"/>
                          <a:pt x="2769912" y="2691684"/>
                        </a:cubicBezTo>
                        <a:cubicBezTo>
                          <a:pt x="2539732" y="2668797"/>
                          <a:pt x="2497685" y="2707439"/>
                          <a:pt x="2251035" y="2691684"/>
                        </a:cubicBezTo>
                        <a:cubicBezTo>
                          <a:pt x="2004385" y="2675929"/>
                          <a:pt x="1776912" y="2687967"/>
                          <a:pt x="1459066" y="2691684"/>
                        </a:cubicBezTo>
                        <a:cubicBezTo>
                          <a:pt x="1141220" y="2695401"/>
                          <a:pt x="822023" y="2730457"/>
                          <a:pt x="448623" y="2691684"/>
                        </a:cubicBezTo>
                        <a:cubicBezTo>
                          <a:pt x="214324" y="2639545"/>
                          <a:pt x="3652" y="2477112"/>
                          <a:pt x="0" y="2243061"/>
                        </a:cubicBezTo>
                        <a:cubicBezTo>
                          <a:pt x="-10964" y="2055208"/>
                          <a:pt x="-3869" y="1922494"/>
                          <a:pt x="0" y="1644915"/>
                        </a:cubicBezTo>
                        <a:cubicBezTo>
                          <a:pt x="3869" y="1367336"/>
                          <a:pt x="28806" y="1188140"/>
                          <a:pt x="0" y="1046769"/>
                        </a:cubicBezTo>
                        <a:cubicBezTo>
                          <a:pt x="-28806" y="905398"/>
                          <a:pt x="22065" y="592433"/>
                          <a:pt x="0" y="448623"/>
                        </a:cubicBezTo>
                        <a:close/>
                      </a:path>
                      <a:path w="6359102" h="2691684" stroke="0" extrusionOk="0">
                        <a:moveTo>
                          <a:pt x="0" y="448623"/>
                        </a:moveTo>
                        <a:cubicBezTo>
                          <a:pt x="-25886" y="184888"/>
                          <a:pt x="147610" y="19984"/>
                          <a:pt x="448623" y="0"/>
                        </a:cubicBezTo>
                        <a:cubicBezTo>
                          <a:pt x="723303" y="2034"/>
                          <a:pt x="925574" y="-23199"/>
                          <a:pt x="1240592" y="0"/>
                        </a:cubicBezTo>
                        <a:cubicBezTo>
                          <a:pt x="1555610" y="23199"/>
                          <a:pt x="1666507" y="17521"/>
                          <a:pt x="1868706" y="0"/>
                        </a:cubicBezTo>
                        <a:cubicBezTo>
                          <a:pt x="2070905" y="-17521"/>
                          <a:pt x="2178216" y="1062"/>
                          <a:pt x="2442200" y="0"/>
                        </a:cubicBezTo>
                        <a:cubicBezTo>
                          <a:pt x="2706184" y="-1062"/>
                          <a:pt x="2976395" y="-4808"/>
                          <a:pt x="3179551" y="0"/>
                        </a:cubicBezTo>
                        <a:cubicBezTo>
                          <a:pt x="3382707" y="4808"/>
                          <a:pt x="3524192" y="19607"/>
                          <a:pt x="3807664" y="0"/>
                        </a:cubicBezTo>
                        <a:cubicBezTo>
                          <a:pt x="4091136" y="-19607"/>
                          <a:pt x="4340924" y="-27429"/>
                          <a:pt x="4599634" y="0"/>
                        </a:cubicBezTo>
                        <a:cubicBezTo>
                          <a:pt x="4858344" y="27429"/>
                          <a:pt x="5001985" y="-11198"/>
                          <a:pt x="5173128" y="0"/>
                        </a:cubicBezTo>
                        <a:cubicBezTo>
                          <a:pt x="5344271" y="11198"/>
                          <a:pt x="5751374" y="-14426"/>
                          <a:pt x="5910479" y="0"/>
                        </a:cubicBezTo>
                        <a:cubicBezTo>
                          <a:pt x="6196654" y="9235"/>
                          <a:pt x="6351637" y="199648"/>
                          <a:pt x="6359102" y="448623"/>
                        </a:cubicBezTo>
                        <a:cubicBezTo>
                          <a:pt x="6371174" y="641338"/>
                          <a:pt x="6335974" y="792533"/>
                          <a:pt x="6359102" y="1046769"/>
                        </a:cubicBezTo>
                        <a:cubicBezTo>
                          <a:pt x="6382230" y="1301005"/>
                          <a:pt x="6340575" y="1444294"/>
                          <a:pt x="6359102" y="1626971"/>
                        </a:cubicBezTo>
                        <a:cubicBezTo>
                          <a:pt x="6377629" y="1809648"/>
                          <a:pt x="6383336" y="1970609"/>
                          <a:pt x="6359102" y="2243061"/>
                        </a:cubicBezTo>
                        <a:cubicBezTo>
                          <a:pt x="6386995" y="2456202"/>
                          <a:pt x="6117693" y="2676007"/>
                          <a:pt x="5910479" y="2691684"/>
                        </a:cubicBezTo>
                        <a:cubicBezTo>
                          <a:pt x="5760173" y="2669970"/>
                          <a:pt x="5568786" y="2725351"/>
                          <a:pt x="5227747" y="2691684"/>
                        </a:cubicBezTo>
                        <a:cubicBezTo>
                          <a:pt x="4886708" y="2658017"/>
                          <a:pt x="4806839" y="2693177"/>
                          <a:pt x="4435778" y="2691684"/>
                        </a:cubicBezTo>
                        <a:cubicBezTo>
                          <a:pt x="4064717" y="2690191"/>
                          <a:pt x="4075352" y="2698719"/>
                          <a:pt x="3753046" y="2691684"/>
                        </a:cubicBezTo>
                        <a:cubicBezTo>
                          <a:pt x="3430740" y="2684649"/>
                          <a:pt x="3402572" y="2669137"/>
                          <a:pt x="3234170" y="2691684"/>
                        </a:cubicBezTo>
                        <a:cubicBezTo>
                          <a:pt x="3065768" y="2714231"/>
                          <a:pt x="2942105" y="2670160"/>
                          <a:pt x="2660675" y="2691684"/>
                        </a:cubicBezTo>
                        <a:cubicBezTo>
                          <a:pt x="2379245" y="2713208"/>
                          <a:pt x="2264311" y="2697567"/>
                          <a:pt x="1868706" y="2691684"/>
                        </a:cubicBezTo>
                        <a:cubicBezTo>
                          <a:pt x="1473101" y="2685801"/>
                          <a:pt x="1492158" y="2702424"/>
                          <a:pt x="1185974" y="2691684"/>
                        </a:cubicBezTo>
                        <a:cubicBezTo>
                          <a:pt x="879790" y="2680944"/>
                          <a:pt x="767172" y="2708042"/>
                          <a:pt x="448623" y="2691684"/>
                        </a:cubicBezTo>
                        <a:cubicBezTo>
                          <a:pt x="198941" y="2640073"/>
                          <a:pt x="17893" y="2494560"/>
                          <a:pt x="0" y="2243061"/>
                        </a:cubicBezTo>
                        <a:cubicBezTo>
                          <a:pt x="16161" y="2048819"/>
                          <a:pt x="14913" y="1785209"/>
                          <a:pt x="0" y="1644915"/>
                        </a:cubicBezTo>
                        <a:cubicBezTo>
                          <a:pt x="-14913" y="1504621"/>
                          <a:pt x="18347" y="1180032"/>
                          <a:pt x="0" y="1046769"/>
                        </a:cubicBezTo>
                        <a:cubicBezTo>
                          <a:pt x="-18347" y="913506"/>
                          <a:pt x="16855" y="698655"/>
                          <a:pt x="0" y="448623"/>
                        </a:cubicBezTo>
                        <a:close/>
                      </a:path>
                    </a:pathLst>
                  </a:custGeom>
                  <ask:type>
                    <ask:lineSketchNone/>
                  </ask:type>
                </ask:lineSketchStyleProps>
              </a:ext>
            </a:extLst>
          </a:ln>
          <a:effectLst>
            <a:glow rad="1905000">
              <a:schemeClr val="bg1">
                <a:alpha val="15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3" algn="ctr"/>
            <a:endParaRPr lang="en-US" b="1" dirty="0"/>
          </a:p>
        </p:txBody>
      </p:sp>
      <p:pic>
        <p:nvPicPr>
          <p:cNvPr id="4" name="Picture 3">
            <a:extLst>
              <a:ext uri="{FF2B5EF4-FFF2-40B4-BE49-F238E27FC236}">
                <a16:creationId xmlns:a16="http://schemas.microsoft.com/office/drawing/2014/main" id="{C9A1FFBF-9159-204B-8DCF-7738355CF6DA}"/>
              </a:ext>
            </a:extLst>
          </p:cNvPr>
          <p:cNvPicPr>
            <a:picLocks noChangeAspect="1"/>
          </p:cNvPicPr>
          <p:nvPr userDrawn="1"/>
        </p:nvPicPr>
        <p:blipFill>
          <a:blip r:embed="rId5" cstate="email">
            <a:lum bright="100000"/>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
        <p:nvSpPr>
          <p:cNvPr id="5" name="Title 1">
            <a:extLst>
              <a:ext uri="{FF2B5EF4-FFF2-40B4-BE49-F238E27FC236}">
                <a16:creationId xmlns:a16="http://schemas.microsoft.com/office/drawing/2014/main" id="{5C2545D0-5AA7-21C6-E78E-D32BC00A1305}"/>
              </a:ext>
            </a:extLst>
          </p:cNvPr>
          <p:cNvSpPr>
            <a:spLocks noGrp="1"/>
          </p:cNvSpPr>
          <p:nvPr>
            <p:ph type="title" hasCustomPrompt="1"/>
          </p:nvPr>
        </p:nvSpPr>
        <p:spPr>
          <a:xfrm>
            <a:off x="3271763" y="2485622"/>
            <a:ext cx="5641856" cy="1403797"/>
          </a:xfrm>
        </p:spPr>
        <p:txBody>
          <a:bodyPr anchor="ctr">
            <a:noAutofit/>
          </a:bodyPr>
          <a:lstStyle>
            <a:lvl1pPr algn="ctr">
              <a:lnSpc>
                <a:spcPct val="100000"/>
              </a:lnSpc>
              <a:defRPr sz="4800"/>
            </a:lvl1pPr>
          </a:lstStyle>
          <a:p>
            <a:r>
              <a:rPr lang="en-US" dirty="0"/>
              <a:t>Transition slide content</a:t>
            </a:r>
          </a:p>
        </p:txBody>
      </p:sp>
      <p:sp>
        <p:nvSpPr>
          <p:cNvPr id="15" name="Text Placeholder 14">
            <a:extLst>
              <a:ext uri="{FF2B5EF4-FFF2-40B4-BE49-F238E27FC236}">
                <a16:creationId xmlns:a16="http://schemas.microsoft.com/office/drawing/2014/main" id="{6DE3C542-5E7B-E215-3F79-379852A217F9}"/>
              </a:ext>
            </a:extLst>
          </p:cNvPr>
          <p:cNvSpPr>
            <a:spLocks noGrp="1"/>
          </p:cNvSpPr>
          <p:nvPr>
            <p:ph type="body" sz="quarter" idx="10" hasCustomPrompt="1"/>
          </p:nvPr>
        </p:nvSpPr>
        <p:spPr>
          <a:xfrm>
            <a:off x="3263900" y="3905250"/>
            <a:ext cx="5649719" cy="685800"/>
          </a:xfrm>
        </p:spPr>
        <p:txBody>
          <a:bodyPr anchor="ctr"/>
          <a:lstStyle>
            <a:lvl1pPr marL="0" indent="0" algn="ctr">
              <a:buNone/>
              <a:defRPr/>
            </a:lvl1pPr>
          </a:lstStyle>
          <a:p>
            <a:pPr lvl="0"/>
            <a:r>
              <a:rPr lang="en-US" dirty="0"/>
              <a:t>Subtitle</a:t>
            </a:r>
          </a:p>
        </p:txBody>
      </p:sp>
    </p:spTree>
    <p:extLst>
      <p:ext uri="{BB962C8B-B14F-4D97-AF65-F5344CB8AC3E}">
        <p14:creationId xmlns:p14="http://schemas.microsoft.com/office/powerpoint/2010/main" val="1711670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1000"/>
                                        <p:tgtEl>
                                          <p:spTgt spid="8"/>
                                        </p:tgtEl>
                                      </p:cBhvr>
                                    </p:animEffect>
                                    <p:anim calcmode="lin" valueType="num">
                                      <p:cBhvr>
                                        <p:cTn id="11" dur="1000" fill="hold"/>
                                        <p:tgtEl>
                                          <p:spTgt spid="8"/>
                                        </p:tgtEl>
                                        <p:attrNameLst>
                                          <p:attrName>ppt_x</p:attrName>
                                        </p:attrNameLst>
                                      </p:cBhvr>
                                      <p:tavLst>
                                        <p:tav tm="0">
                                          <p:val>
                                            <p:strVal val="#ppt_x"/>
                                          </p:val>
                                        </p:tav>
                                        <p:tav tm="100000">
                                          <p:val>
                                            <p:strVal val="#ppt_x"/>
                                          </p:val>
                                        </p:tav>
                                      </p:tavLst>
                                    </p:anim>
                                    <p:anim calcmode="lin" valueType="num">
                                      <p:cBhvr>
                                        <p:cTn id="12" dur="900" decel="100000" fill="hold"/>
                                        <p:tgtEl>
                                          <p:spTgt spid="8"/>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14" presetID="37"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900" decel="100000" fill="hold"/>
                                        <p:tgtEl>
                                          <p:spTgt spid="5"/>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light, rainy, laser&#10;&#10;Description automatically generated">
            <a:extLst>
              <a:ext uri="{FF2B5EF4-FFF2-40B4-BE49-F238E27FC236}">
                <a16:creationId xmlns:a16="http://schemas.microsoft.com/office/drawing/2014/main" id="{8FAC64C3-81B6-C3F3-EB27-C322F940766B}"/>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artisticBlur radius="0"/>
                    </a14:imgEffect>
                  </a14:imgLayer>
                </a14:imgProps>
              </a:ext>
              <a:ext uri="{28A0092B-C50C-407E-A947-70E740481C1C}">
                <a14:useLocalDpi xmlns:a14="http://schemas.microsoft.com/office/drawing/2010/main"/>
              </a:ext>
            </a:extLst>
          </a:blip>
          <a:stretch>
            <a:fillRect/>
          </a:stretch>
        </p:blipFill>
        <p:spPr>
          <a:xfrm>
            <a:off x="-6617" y="-12879"/>
            <a:ext cx="12198617" cy="6854283"/>
          </a:xfrm>
          <a:prstGeom prst="rect">
            <a:avLst/>
          </a:prstGeom>
        </p:spPr>
      </p:pic>
      <p:pic>
        <p:nvPicPr>
          <p:cNvPr id="4" name="Picture 3">
            <a:extLst>
              <a:ext uri="{FF2B5EF4-FFF2-40B4-BE49-F238E27FC236}">
                <a16:creationId xmlns:a16="http://schemas.microsoft.com/office/drawing/2014/main" id="{C9A1FFBF-9159-204B-8DCF-7738355CF6DA}"/>
              </a:ext>
            </a:extLst>
          </p:cNvPr>
          <p:cNvPicPr>
            <a:picLocks noChangeAspect="1"/>
          </p:cNvPicPr>
          <p:nvPr userDrawn="1"/>
        </p:nvPicPr>
        <p:blipFill>
          <a:blip r:embed="rId5" cstate="email">
            <a:lum bright="100000"/>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
        <p:nvSpPr>
          <p:cNvPr id="5" name="Title 1">
            <a:extLst>
              <a:ext uri="{FF2B5EF4-FFF2-40B4-BE49-F238E27FC236}">
                <a16:creationId xmlns:a16="http://schemas.microsoft.com/office/drawing/2014/main" id="{5C2545D0-5AA7-21C6-E78E-D32BC00A1305}"/>
              </a:ext>
            </a:extLst>
          </p:cNvPr>
          <p:cNvSpPr>
            <a:spLocks noGrp="1"/>
          </p:cNvSpPr>
          <p:nvPr>
            <p:ph type="title" hasCustomPrompt="1"/>
          </p:nvPr>
        </p:nvSpPr>
        <p:spPr>
          <a:xfrm>
            <a:off x="1988306" y="1866900"/>
            <a:ext cx="8234437" cy="2022519"/>
          </a:xfrm>
        </p:spPr>
        <p:txBody>
          <a:bodyPr anchor="ctr">
            <a:noAutofit/>
            <a:scene3d>
              <a:camera prst="orthographicFront"/>
              <a:lightRig rig="threePt" dir="t"/>
            </a:scene3d>
            <a:flatTx/>
          </a:bodyPr>
          <a:lstStyle>
            <a:lvl1pPr algn="ctr">
              <a:lnSpc>
                <a:spcPct val="100000"/>
              </a:lnSpc>
              <a:defRPr sz="5400">
                <a:effectLst>
                  <a:glow rad="1905000">
                    <a:schemeClr val="accent4">
                      <a:alpha val="16000"/>
                    </a:schemeClr>
                  </a:glow>
                </a:effectLst>
              </a:defRPr>
            </a:lvl1pPr>
          </a:lstStyle>
          <a:p>
            <a:r>
              <a:rPr lang="en-US" dirty="0"/>
              <a:t>TRANSITION SLIDE CONTENT</a:t>
            </a:r>
          </a:p>
        </p:txBody>
      </p:sp>
      <p:sp>
        <p:nvSpPr>
          <p:cNvPr id="15" name="Text Placeholder 14">
            <a:extLst>
              <a:ext uri="{FF2B5EF4-FFF2-40B4-BE49-F238E27FC236}">
                <a16:creationId xmlns:a16="http://schemas.microsoft.com/office/drawing/2014/main" id="{6DE3C542-5E7B-E215-3F79-379852A217F9}"/>
              </a:ext>
            </a:extLst>
          </p:cNvPr>
          <p:cNvSpPr>
            <a:spLocks noGrp="1"/>
          </p:cNvSpPr>
          <p:nvPr>
            <p:ph type="body" sz="quarter" idx="10" hasCustomPrompt="1"/>
          </p:nvPr>
        </p:nvSpPr>
        <p:spPr>
          <a:xfrm>
            <a:off x="3276599" y="3993171"/>
            <a:ext cx="5657850" cy="685800"/>
          </a:xfrm>
        </p:spPr>
        <p:txBody>
          <a:bodyPr anchor="ctr"/>
          <a:lstStyle>
            <a:lvl1pPr marL="0" indent="0" algn="ctr">
              <a:buNone/>
              <a:defRPr/>
            </a:lvl1pPr>
          </a:lstStyle>
          <a:p>
            <a:pPr lvl="0"/>
            <a:r>
              <a:rPr lang="en-US" dirty="0"/>
              <a:t>Subtitle</a:t>
            </a:r>
          </a:p>
        </p:txBody>
      </p:sp>
    </p:spTree>
    <p:extLst>
      <p:ext uri="{BB962C8B-B14F-4D97-AF65-F5344CB8AC3E}">
        <p14:creationId xmlns:p14="http://schemas.microsoft.com/office/powerpoint/2010/main" val="23455107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descr="A picture containing light, rainy, laser&#10;&#10;Description automatically generated">
            <a:extLst>
              <a:ext uri="{FF2B5EF4-FFF2-40B4-BE49-F238E27FC236}">
                <a16:creationId xmlns:a16="http://schemas.microsoft.com/office/drawing/2014/main" id="{8FAC64C3-81B6-C3F3-EB27-C322F940766B}"/>
              </a:ext>
            </a:extLst>
          </p:cNvPr>
          <p:cNvPicPr>
            <a:picLocks noChangeAspect="1"/>
          </p:cNvPicPr>
          <p:nvPr userDrawn="1"/>
        </p:nvPicPr>
        <p:blipFill>
          <a:blip r:embed="rId3" cstate="email">
            <a:extLst>
              <a:ext uri="{BEBA8EAE-BF5A-486C-A8C5-ECC9F3942E4B}">
                <a14:imgProps xmlns:a14="http://schemas.microsoft.com/office/drawing/2010/main">
                  <a14:imgLayer r:embed="rId4">
                    <a14:imgEffect>
                      <a14:artisticBlur radius="0"/>
                    </a14:imgEffect>
                  </a14:imgLayer>
                </a14:imgProps>
              </a:ext>
              <a:ext uri="{28A0092B-C50C-407E-A947-70E740481C1C}">
                <a14:useLocalDpi xmlns:a14="http://schemas.microsoft.com/office/drawing/2010/main"/>
              </a:ext>
            </a:extLst>
          </a:blip>
          <a:stretch>
            <a:fillRect/>
          </a:stretch>
        </p:blipFill>
        <p:spPr>
          <a:xfrm>
            <a:off x="-6617" y="-12879"/>
            <a:ext cx="12198617" cy="6854283"/>
          </a:xfrm>
          <a:prstGeom prst="rect">
            <a:avLst/>
          </a:prstGeom>
        </p:spPr>
      </p:pic>
      <p:pic>
        <p:nvPicPr>
          <p:cNvPr id="6" name="Picture 5">
            <a:extLst>
              <a:ext uri="{FF2B5EF4-FFF2-40B4-BE49-F238E27FC236}">
                <a16:creationId xmlns:a16="http://schemas.microsoft.com/office/drawing/2014/main" id="{4E9CB37A-BA19-638C-7E10-456357CD1928}"/>
              </a:ext>
            </a:extLst>
          </p:cNvPr>
          <p:cNvPicPr>
            <a:picLocks noChangeAspect="1"/>
          </p:cNvPicPr>
          <p:nvPr userDrawn="1"/>
        </p:nvPicPr>
        <p:blipFill>
          <a:blip r:embed="rId5">
            <a:alphaModFix amt="5000"/>
          </a:blip>
          <a:stretch>
            <a:fillRect/>
          </a:stretch>
        </p:blipFill>
        <p:spPr>
          <a:xfrm>
            <a:off x="-1629134" y="586494"/>
            <a:ext cx="6527800" cy="5567829"/>
          </a:xfrm>
          <a:prstGeom prst="rect">
            <a:avLst/>
          </a:prstGeom>
        </p:spPr>
      </p:pic>
      <p:pic>
        <p:nvPicPr>
          <p:cNvPr id="4" name="Picture 3">
            <a:extLst>
              <a:ext uri="{FF2B5EF4-FFF2-40B4-BE49-F238E27FC236}">
                <a16:creationId xmlns:a16="http://schemas.microsoft.com/office/drawing/2014/main" id="{C9A1FFBF-9159-204B-8DCF-7738355CF6DA}"/>
              </a:ext>
            </a:extLst>
          </p:cNvPr>
          <p:cNvPicPr>
            <a:picLocks noChangeAspect="1"/>
          </p:cNvPicPr>
          <p:nvPr userDrawn="1"/>
        </p:nvPicPr>
        <p:blipFill>
          <a:blip r:embed="rId6" cstate="email">
            <a:lum bright="100000"/>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
        <p:nvSpPr>
          <p:cNvPr id="5" name="Title 1">
            <a:extLst>
              <a:ext uri="{FF2B5EF4-FFF2-40B4-BE49-F238E27FC236}">
                <a16:creationId xmlns:a16="http://schemas.microsoft.com/office/drawing/2014/main" id="{5C2545D0-5AA7-21C6-E78E-D32BC00A1305}"/>
              </a:ext>
            </a:extLst>
          </p:cNvPr>
          <p:cNvSpPr>
            <a:spLocks noGrp="1"/>
          </p:cNvSpPr>
          <p:nvPr>
            <p:ph type="title" hasCustomPrompt="1"/>
          </p:nvPr>
        </p:nvSpPr>
        <p:spPr>
          <a:xfrm>
            <a:off x="6161168" y="1866900"/>
            <a:ext cx="4735432" cy="2022519"/>
          </a:xfrm>
        </p:spPr>
        <p:txBody>
          <a:bodyPr anchor="ctr">
            <a:noAutofit/>
            <a:scene3d>
              <a:camera prst="orthographicFront"/>
              <a:lightRig rig="threePt" dir="t"/>
            </a:scene3d>
            <a:flatTx/>
          </a:bodyPr>
          <a:lstStyle>
            <a:lvl1pPr algn="l">
              <a:lnSpc>
                <a:spcPct val="100000"/>
              </a:lnSpc>
              <a:defRPr sz="5400">
                <a:effectLst>
                  <a:glow rad="1905000">
                    <a:schemeClr val="accent4">
                      <a:alpha val="16000"/>
                    </a:schemeClr>
                  </a:glow>
                </a:effectLst>
              </a:defRPr>
            </a:lvl1pPr>
          </a:lstStyle>
          <a:p>
            <a:r>
              <a:rPr lang="en-US" dirty="0"/>
              <a:t>TRANSITION SLIDE  CONTENT</a:t>
            </a:r>
          </a:p>
        </p:txBody>
      </p:sp>
      <p:sp>
        <p:nvSpPr>
          <p:cNvPr id="15" name="Text Placeholder 14">
            <a:extLst>
              <a:ext uri="{FF2B5EF4-FFF2-40B4-BE49-F238E27FC236}">
                <a16:creationId xmlns:a16="http://schemas.microsoft.com/office/drawing/2014/main" id="{6DE3C542-5E7B-E215-3F79-379852A217F9}"/>
              </a:ext>
            </a:extLst>
          </p:cNvPr>
          <p:cNvSpPr>
            <a:spLocks noGrp="1"/>
          </p:cNvSpPr>
          <p:nvPr>
            <p:ph type="body" sz="quarter" idx="10" hasCustomPrompt="1"/>
          </p:nvPr>
        </p:nvSpPr>
        <p:spPr>
          <a:xfrm>
            <a:off x="6161168" y="3965636"/>
            <a:ext cx="4735432" cy="685800"/>
          </a:xfrm>
        </p:spPr>
        <p:txBody>
          <a:bodyPr anchor="ctr"/>
          <a:lstStyle>
            <a:lvl1pPr marL="0" indent="0" algn="ctr">
              <a:buNone/>
              <a:defRPr/>
            </a:lvl1pPr>
          </a:lstStyle>
          <a:p>
            <a:pPr lvl="0"/>
            <a:r>
              <a:rPr lang="en-US" dirty="0"/>
              <a:t>Subtitle</a:t>
            </a:r>
          </a:p>
        </p:txBody>
      </p:sp>
    </p:spTree>
    <p:extLst>
      <p:ext uri="{BB962C8B-B14F-4D97-AF65-F5344CB8AC3E}">
        <p14:creationId xmlns:p14="http://schemas.microsoft.com/office/powerpoint/2010/main" val="50173727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par>
                                <p:cTn id="8" presetID="37"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1000"/>
                                        <p:tgtEl>
                                          <p:spTgt spid="5"/>
                                        </p:tgtEl>
                                      </p:cBhvr>
                                    </p:animEffect>
                                    <p:anim calcmode="lin" valueType="num">
                                      <p:cBhvr>
                                        <p:cTn id="11" dur="1000" fill="hold"/>
                                        <p:tgtEl>
                                          <p:spTgt spid="5"/>
                                        </p:tgtEl>
                                        <p:attrNameLst>
                                          <p:attrName>ppt_x</p:attrName>
                                        </p:attrNameLst>
                                      </p:cBhvr>
                                      <p:tavLst>
                                        <p:tav tm="0">
                                          <p:val>
                                            <p:strVal val="#ppt_x"/>
                                          </p:val>
                                        </p:tav>
                                        <p:tav tm="100000">
                                          <p:val>
                                            <p:strVal val="#ppt_x"/>
                                          </p:val>
                                        </p:tav>
                                      </p:tavLst>
                                    </p:anim>
                                    <p:anim calcmode="lin" valueType="num">
                                      <p:cBhvr>
                                        <p:cTn id="12" dur="900" decel="100000" fill="hold"/>
                                        <p:tgtEl>
                                          <p:spTgt spid="5"/>
                                        </p:tgtEl>
                                        <p:attrNameLst>
                                          <p:attrName>ppt_y</p:attrName>
                                        </p:attrNameLst>
                                      </p:cBhvr>
                                      <p:tavLst>
                                        <p:tav tm="0">
                                          <p:val>
                                            <p:strVal val="#ppt_y+1"/>
                                          </p:val>
                                        </p:tav>
                                        <p:tav tm="100000">
                                          <p:val>
                                            <p:strVal val="#ppt_y-.03"/>
                                          </p:val>
                                        </p:tav>
                                      </p:tavLst>
                                    </p:anim>
                                    <p:anim calcmode="lin" valueType="num">
                                      <p:cBhvr>
                                        <p:cTn id="13"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AA37C-C11F-A23E-EBA8-9124456216D1}"/>
              </a:ext>
            </a:extLst>
          </p:cNvPr>
          <p:cNvSpPr>
            <a:spLocks noGrp="1"/>
          </p:cNvSpPr>
          <p:nvPr>
            <p:ph type="title"/>
          </p:nvPr>
        </p:nvSpPr>
        <p:spPr>
          <a:xfrm>
            <a:off x="665018" y="376477"/>
            <a:ext cx="10474037" cy="1131690"/>
          </a:xfrm>
        </p:spPr>
        <p:txBody>
          <a:bodyPr anchor="b"/>
          <a:lstStyle>
            <a:lvl1pPr>
              <a:defRPr sz="6000"/>
            </a:lvl1pPr>
          </a:lstStyle>
          <a:p>
            <a:r>
              <a:rPr lang="en-US" dirty="0"/>
              <a:t>Click to edit Master</a:t>
            </a:r>
          </a:p>
        </p:txBody>
      </p:sp>
      <p:sp>
        <p:nvSpPr>
          <p:cNvPr id="3" name="Text Placeholder 2">
            <a:extLst>
              <a:ext uri="{FF2B5EF4-FFF2-40B4-BE49-F238E27FC236}">
                <a16:creationId xmlns:a16="http://schemas.microsoft.com/office/drawing/2014/main" id="{4F2B1EE1-BA80-3725-BCE8-F2F306AF7F02}"/>
              </a:ext>
            </a:extLst>
          </p:cNvPr>
          <p:cNvSpPr>
            <a:spLocks noGrp="1"/>
          </p:cNvSpPr>
          <p:nvPr>
            <p:ph type="body" idx="1"/>
          </p:nvPr>
        </p:nvSpPr>
        <p:spPr>
          <a:xfrm>
            <a:off x="665017" y="1816925"/>
            <a:ext cx="10474037" cy="408511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a:extLst>
              <a:ext uri="{FF2B5EF4-FFF2-40B4-BE49-F238E27FC236}">
                <a16:creationId xmlns:a16="http://schemas.microsoft.com/office/drawing/2014/main" id="{B17D3B1A-B5AC-CD8C-7DEE-4CD4BD3B69E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Tree>
    <p:extLst>
      <p:ext uri="{BB962C8B-B14F-4D97-AF65-F5344CB8AC3E}">
        <p14:creationId xmlns:p14="http://schemas.microsoft.com/office/powerpoint/2010/main" val="39899859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648"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 Speak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AF58F-6C0C-69F4-A83C-79CA64CDCD1D}"/>
              </a:ext>
            </a:extLst>
          </p:cNvPr>
          <p:cNvSpPr>
            <a:spLocks noGrp="1"/>
          </p:cNvSpPr>
          <p:nvPr>
            <p:ph type="ctrTitle" hasCustomPrompt="1"/>
          </p:nvPr>
        </p:nvSpPr>
        <p:spPr>
          <a:xfrm>
            <a:off x="4191990" y="1600199"/>
            <a:ext cx="6476010" cy="1095499"/>
          </a:xfrm>
        </p:spPr>
        <p:txBody>
          <a:bodyPr anchor="t">
            <a:normAutofit/>
          </a:bodyPr>
          <a:lstStyle>
            <a:lvl1pPr algn="l">
              <a:defRPr sz="3600" b="1" i="1">
                <a:latin typeface="Avenir Black Oblique" panose="02000503020000020003" pitchFamily="2" charset="0"/>
              </a:defRPr>
            </a:lvl1pPr>
          </a:lstStyle>
          <a:p>
            <a:r>
              <a:rPr lang="en-US" dirty="0"/>
              <a:t>Speaker Name</a:t>
            </a:r>
          </a:p>
        </p:txBody>
      </p:sp>
      <p:sp>
        <p:nvSpPr>
          <p:cNvPr id="3" name="Subtitle 2">
            <a:extLst>
              <a:ext uri="{FF2B5EF4-FFF2-40B4-BE49-F238E27FC236}">
                <a16:creationId xmlns:a16="http://schemas.microsoft.com/office/drawing/2014/main" id="{B48AA8EF-9770-43F6-68FC-9DC4331EE9A2}"/>
              </a:ext>
            </a:extLst>
          </p:cNvPr>
          <p:cNvSpPr>
            <a:spLocks noGrp="1"/>
          </p:cNvSpPr>
          <p:nvPr>
            <p:ph type="subTitle" idx="1" hasCustomPrompt="1"/>
          </p:nvPr>
        </p:nvSpPr>
        <p:spPr>
          <a:xfrm>
            <a:off x="4191988" y="2695699"/>
            <a:ext cx="6476011" cy="2562101"/>
          </a:xfrm>
        </p:spPr>
        <p:txBody>
          <a:bodyPr/>
          <a:lstStyle>
            <a:lvl1pPr marL="0" indent="0" algn="l">
              <a:buNone/>
              <a:defRPr sz="2400">
                <a:latin typeface="Avenir Book" panose="02000503020000020003"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Credentials</a:t>
            </a:r>
          </a:p>
          <a:p>
            <a:endParaRPr lang="en-US" dirty="0"/>
          </a:p>
        </p:txBody>
      </p:sp>
      <p:sp>
        <p:nvSpPr>
          <p:cNvPr id="9" name="Picture Placeholder 8">
            <a:extLst>
              <a:ext uri="{FF2B5EF4-FFF2-40B4-BE49-F238E27FC236}">
                <a16:creationId xmlns:a16="http://schemas.microsoft.com/office/drawing/2014/main" id="{2C912F05-A755-4D32-DA13-17B95DA2A6BA}"/>
              </a:ext>
            </a:extLst>
          </p:cNvPr>
          <p:cNvSpPr>
            <a:spLocks noGrp="1"/>
          </p:cNvSpPr>
          <p:nvPr>
            <p:ph type="pic" sz="quarter" idx="10" hasCustomPrompt="1"/>
          </p:nvPr>
        </p:nvSpPr>
        <p:spPr>
          <a:xfrm>
            <a:off x="1139824" y="1600200"/>
            <a:ext cx="2705665" cy="3657600"/>
          </a:xfrm>
          <a:solidFill>
            <a:schemeClr val="bg1"/>
          </a:solidFill>
        </p:spPr>
        <p:txBody>
          <a:bodyPr anchor="ctr"/>
          <a:lstStyle>
            <a:lvl1pPr marL="0" indent="0" algn="ctr">
              <a:buNone/>
              <a:defRPr>
                <a:solidFill>
                  <a:schemeClr val="tx1"/>
                </a:solidFill>
              </a:defRPr>
            </a:lvl1pPr>
          </a:lstStyle>
          <a:p>
            <a:r>
              <a:rPr lang="en-US" dirty="0"/>
              <a:t>Insert Speaker Photo</a:t>
            </a:r>
          </a:p>
        </p:txBody>
      </p:sp>
      <p:pic>
        <p:nvPicPr>
          <p:cNvPr id="4" name="IIA Logo">
            <a:extLst>
              <a:ext uri="{FF2B5EF4-FFF2-40B4-BE49-F238E27FC236}">
                <a16:creationId xmlns:a16="http://schemas.microsoft.com/office/drawing/2014/main" id="{F2203FD8-1C54-DF30-11A9-B3EAE13DA89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29669" y="6161917"/>
            <a:ext cx="1142905" cy="430787"/>
          </a:xfrm>
          <a:prstGeom prst="rect">
            <a:avLst/>
          </a:prstGeom>
        </p:spPr>
      </p:pic>
    </p:spTree>
    <p:extLst>
      <p:ext uri="{BB962C8B-B14F-4D97-AF65-F5344CB8AC3E}">
        <p14:creationId xmlns:p14="http://schemas.microsoft.com/office/powerpoint/2010/main" val="89128087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9" grpId="0" animBg="1"/>
    </p:bldLst>
  </p:timing>
  <p:extLst>
    <p:ext uri="{DCECCB84-F9BA-43D5-87BE-67443E8EF086}">
      <p15:sldGuideLst xmlns:p15="http://schemas.microsoft.com/office/powerpoint/2012/main">
        <p15:guide id="1" orient="horz" pos="2184"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7D3B1A-B5AC-CD8C-7DEE-4CD4BD3B69E3}"/>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
        <p:nvSpPr>
          <p:cNvPr id="5" name="Title 1">
            <a:extLst>
              <a:ext uri="{FF2B5EF4-FFF2-40B4-BE49-F238E27FC236}">
                <a16:creationId xmlns:a16="http://schemas.microsoft.com/office/drawing/2014/main" id="{B846FE18-849E-0F24-95EE-322C5F4D0263}"/>
              </a:ext>
            </a:extLst>
          </p:cNvPr>
          <p:cNvSpPr>
            <a:spLocks noGrp="1"/>
          </p:cNvSpPr>
          <p:nvPr>
            <p:ph type="title"/>
          </p:nvPr>
        </p:nvSpPr>
        <p:spPr>
          <a:xfrm>
            <a:off x="5791200" y="1092200"/>
            <a:ext cx="5347854" cy="2084513"/>
          </a:xfrm>
        </p:spPr>
        <p:txBody>
          <a:bodyPr anchor="b"/>
          <a:lstStyle>
            <a:lvl1pPr>
              <a:defRPr sz="6000"/>
            </a:lvl1pPr>
          </a:lstStyle>
          <a:p>
            <a:r>
              <a:rPr lang="en-US" dirty="0"/>
              <a:t>Click to edit Master</a:t>
            </a:r>
          </a:p>
        </p:txBody>
      </p:sp>
      <p:sp>
        <p:nvSpPr>
          <p:cNvPr id="6" name="Text Placeholder 2">
            <a:extLst>
              <a:ext uri="{FF2B5EF4-FFF2-40B4-BE49-F238E27FC236}">
                <a16:creationId xmlns:a16="http://schemas.microsoft.com/office/drawing/2014/main" id="{D2CE5DE8-E107-21FE-B16A-4AF4C4B12F70}"/>
              </a:ext>
            </a:extLst>
          </p:cNvPr>
          <p:cNvSpPr>
            <a:spLocks noGrp="1"/>
          </p:cNvSpPr>
          <p:nvPr>
            <p:ph type="body" idx="1"/>
          </p:nvPr>
        </p:nvSpPr>
        <p:spPr>
          <a:xfrm>
            <a:off x="5791200" y="3429000"/>
            <a:ext cx="5347854" cy="2473036"/>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31" name="Picture 30" descr="A picture containing laser, night sky&#10;&#10;Description automatically generated">
            <a:extLst>
              <a:ext uri="{FF2B5EF4-FFF2-40B4-BE49-F238E27FC236}">
                <a16:creationId xmlns:a16="http://schemas.microsoft.com/office/drawing/2014/main" id="{5FD7785E-8CD3-848B-2D5F-A532BE43FA54}"/>
              </a:ext>
            </a:extLst>
          </p:cNvPr>
          <p:cNvPicPr>
            <a:picLocks noChangeAspect="1"/>
          </p:cNvPicPr>
          <p:nvPr userDrawn="1"/>
        </p:nvPicPr>
        <p:blipFill>
          <a:blip r:embed="rId4" cstate="email">
            <a:extLst>
              <a:ext uri="{28A0092B-C50C-407E-A947-70E740481C1C}">
                <a14:useLocalDpi xmlns:a14="http://schemas.microsoft.com/office/drawing/2010/main"/>
              </a:ext>
            </a:extLst>
          </a:blip>
          <a:srcRect/>
          <a:stretch>
            <a:fillRect/>
          </a:stretch>
        </p:blipFill>
        <p:spPr>
          <a:xfrm>
            <a:off x="-1808860" y="269573"/>
            <a:ext cx="7161390" cy="6123433"/>
          </a:xfrm>
          <a:custGeom>
            <a:avLst/>
            <a:gdLst>
              <a:gd name="connsiteX0" fmla="*/ 5404669 w 7161390"/>
              <a:gd name="connsiteY0" fmla="*/ 5319004 h 6123433"/>
              <a:gd name="connsiteX1" fmla="*/ 5476717 w 7161390"/>
              <a:gd name="connsiteY1" fmla="*/ 5509622 h 6123433"/>
              <a:gd name="connsiteX2" fmla="*/ 3515524 w 7161390"/>
              <a:gd name="connsiteY2" fmla="*/ 6123371 h 6123433"/>
              <a:gd name="connsiteX3" fmla="*/ 3429702 w 7161390"/>
              <a:gd name="connsiteY3" fmla="*/ 5961031 h 6123433"/>
              <a:gd name="connsiteX4" fmla="*/ 3810074 w 7161390"/>
              <a:gd name="connsiteY4" fmla="*/ 5438402 h 6123433"/>
              <a:gd name="connsiteX5" fmla="*/ 4061183 w 7161390"/>
              <a:gd name="connsiteY5" fmla="*/ 5354614 h 6123433"/>
              <a:gd name="connsiteX6" fmla="*/ 5404669 w 7161390"/>
              <a:gd name="connsiteY6" fmla="*/ 5319004 h 6123433"/>
              <a:gd name="connsiteX7" fmla="*/ 986854 w 7161390"/>
              <a:gd name="connsiteY7" fmla="*/ 4448376 h 6123433"/>
              <a:gd name="connsiteX8" fmla="*/ 1059531 w 7161390"/>
              <a:gd name="connsiteY8" fmla="*/ 4462269 h 6123433"/>
              <a:gd name="connsiteX9" fmla="*/ 3365072 w 7161390"/>
              <a:gd name="connsiteY9" fmla="*/ 5270826 h 6123433"/>
              <a:gd name="connsiteX10" fmla="*/ 3364012 w 7161390"/>
              <a:gd name="connsiteY10" fmla="*/ 5270826 h 6123433"/>
              <a:gd name="connsiteX11" fmla="*/ 3421227 w 7161390"/>
              <a:gd name="connsiteY11" fmla="*/ 5449923 h 6123433"/>
              <a:gd name="connsiteX12" fmla="*/ 2999533 w 7161390"/>
              <a:gd name="connsiteY12" fmla="*/ 5863628 h 6123433"/>
              <a:gd name="connsiteX13" fmla="*/ 2711341 w 7161390"/>
              <a:gd name="connsiteY13" fmla="*/ 5892954 h 6123433"/>
              <a:gd name="connsiteX14" fmla="*/ 909078 w 7161390"/>
              <a:gd name="connsiteY14" fmla="*/ 4609946 h 6123433"/>
              <a:gd name="connsiteX15" fmla="*/ 986854 w 7161390"/>
              <a:gd name="connsiteY15" fmla="*/ 4448376 h 6123433"/>
              <a:gd name="connsiteX16" fmla="*/ 267630 w 7161390"/>
              <a:gd name="connsiteY16" fmla="*/ 2209806 h 6123433"/>
              <a:gd name="connsiteX17" fmla="*/ 345406 w 7161390"/>
              <a:gd name="connsiteY17" fmla="*/ 2240833 h 6123433"/>
              <a:gd name="connsiteX18" fmla="*/ 5680148 w 7161390"/>
              <a:gd name="connsiteY18" fmla="*/ 3977345 h 6123433"/>
              <a:gd name="connsiteX19" fmla="*/ 5824244 w 7161390"/>
              <a:gd name="connsiteY19" fmla="*/ 4189957 h 6123433"/>
              <a:gd name="connsiteX20" fmla="*/ 5351693 w 7161390"/>
              <a:gd name="connsiteY20" fmla="*/ 4941957 h 6123433"/>
              <a:gd name="connsiteX21" fmla="*/ 5067739 w 7161390"/>
              <a:gd name="connsiteY21" fmla="*/ 5081255 h 6123433"/>
              <a:gd name="connsiteX22" fmla="*/ 268061 w 7161390"/>
              <a:gd name="connsiteY22" fmla="*/ 3596108 h 6123433"/>
              <a:gd name="connsiteX23" fmla="*/ 267001 w 7161390"/>
              <a:gd name="connsiteY23" fmla="*/ 3596108 h 6123433"/>
              <a:gd name="connsiteX24" fmla="*/ 137738 w 7161390"/>
              <a:gd name="connsiteY24" fmla="*/ 3379306 h 6123433"/>
              <a:gd name="connsiteX25" fmla="*/ 97476 w 7161390"/>
              <a:gd name="connsiteY25" fmla="*/ 2347664 h 6123433"/>
              <a:gd name="connsiteX26" fmla="*/ 267630 w 7161390"/>
              <a:gd name="connsiteY26" fmla="*/ 2209806 h 6123433"/>
              <a:gd name="connsiteX27" fmla="*/ 7004622 w 7161390"/>
              <a:gd name="connsiteY27" fmla="*/ 1722468 h 6123433"/>
              <a:gd name="connsiteX28" fmla="*/ 7161372 w 7161390"/>
              <a:gd name="connsiteY28" fmla="*/ 1877402 h 6123433"/>
              <a:gd name="connsiteX29" fmla="*/ 6933573 w 7161390"/>
              <a:gd name="connsiteY29" fmla="*/ 2801167 h 6123433"/>
              <a:gd name="connsiteX30" fmla="*/ 6934632 w 7161390"/>
              <a:gd name="connsiteY30" fmla="*/ 2799072 h 6123433"/>
              <a:gd name="connsiteX31" fmla="*/ 6751333 w 7161390"/>
              <a:gd name="connsiteY31" fmla="*/ 2961412 h 6123433"/>
              <a:gd name="connsiteX32" fmla="*/ 5106941 w 7161390"/>
              <a:gd name="connsiteY32" fmla="*/ 3055674 h 6123433"/>
              <a:gd name="connsiteX33" fmla="*/ 4945892 w 7161390"/>
              <a:gd name="connsiteY33" fmla="*/ 2876577 h 6123433"/>
              <a:gd name="connsiteX34" fmla="*/ 5111179 w 7161390"/>
              <a:gd name="connsiteY34" fmla="*/ 1958048 h 6123433"/>
              <a:gd name="connsiteX35" fmla="*/ 5280704 w 7161390"/>
              <a:gd name="connsiteY35" fmla="*/ 1816655 h 6123433"/>
              <a:gd name="connsiteX36" fmla="*/ 6967478 w 7161390"/>
              <a:gd name="connsiteY36" fmla="*/ 1724488 h 6123433"/>
              <a:gd name="connsiteX37" fmla="*/ 7004622 w 7161390"/>
              <a:gd name="connsiteY37" fmla="*/ 1722468 h 6123433"/>
              <a:gd name="connsiteX38" fmla="*/ 3328650 w 7161390"/>
              <a:gd name="connsiteY38" fmla="*/ 174537 h 6123433"/>
              <a:gd name="connsiteX39" fmla="*/ 4363149 w 7161390"/>
              <a:gd name="connsiteY39" fmla="*/ 302183 h 6123433"/>
              <a:gd name="connsiteX40" fmla="*/ 5835898 w 7161390"/>
              <a:gd name="connsiteY40" fmla="*/ 1156823 h 6123433"/>
              <a:gd name="connsiteX41" fmla="*/ 5708754 w 7161390"/>
              <a:gd name="connsiteY41" fmla="*/ 1489881 h 6123433"/>
              <a:gd name="connsiteX42" fmla="*/ 4055885 w 7161390"/>
              <a:gd name="connsiteY42" fmla="*/ 1277269 h 6123433"/>
              <a:gd name="connsiteX43" fmla="*/ 2518505 w 7161390"/>
              <a:gd name="connsiteY43" fmla="*/ 608010 h 6123433"/>
              <a:gd name="connsiteX44" fmla="*/ 2519564 w 7161390"/>
              <a:gd name="connsiteY44" fmla="*/ 606963 h 6123433"/>
              <a:gd name="connsiteX45" fmla="*/ 2600089 w 7161390"/>
              <a:gd name="connsiteY45" fmla="*/ 270762 h 6123433"/>
              <a:gd name="connsiteX46" fmla="*/ 3328650 w 7161390"/>
              <a:gd name="connsiteY46" fmla="*/ 174537 h 6123433"/>
              <a:gd name="connsiteX47" fmla="*/ 749486 w 7161390"/>
              <a:gd name="connsiteY47" fmla="*/ 939 h 6123433"/>
              <a:gd name="connsiteX48" fmla="*/ 883649 w 7161390"/>
              <a:gd name="connsiteY48" fmla="*/ 43488 h 6123433"/>
              <a:gd name="connsiteX49" fmla="*/ 4630152 w 7161390"/>
              <a:gd name="connsiteY49" fmla="*/ 1750673 h 6123433"/>
              <a:gd name="connsiteX50" fmla="*/ 4771069 w 7161390"/>
              <a:gd name="connsiteY50" fmla="*/ 1940244 h 6123433"/>
              <a:gd name="connsiteX51" fmla="*/ 4451091 w 7161390"/>
              <a:gd name="connsiteY51" fmla="*/ 3397112 h 6123433"/>
              <a:gd name="connsiteX52" fmla="*/ 4256137 w 7161390"/>
              <a:gd name="connsiteY52" fmla="*/ 3516510 h 6123433"/>
              <a:gd name="connsiteX53" fmla="*/ 55095 w 7161390"/>
              <a:gd name="connsiteY53" fmla="*/ 1465793 h 6123433"/>
              <a:gd name="connsiteX54" fmla="*/ 0 w 7161390"/>
              <a:gd name="connsiteY54" fmla="*/ 1307643 h 6123433"/>
              <a:gd name="connsiteX55" fmla="*/ 7417 w 7161390"/>
              <a:gd name="connsiteY55" fmla="*/ 1245849 h 6123433"/>
              <a:gd name="connsiteX56" fmla="*/ 627243 w 7161390"/>
              <a:gd name="connsiteY56" fmla="*/ 70719 h 6123433"/>
              <a:gd name="connsiteX57" fmla="*/ 749486 w 7161390"/>
              <a:gd name="connsiteY57" fmla="*/ 939 h 612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7161390" h="6123433">
                <a:moveTo>
                  <a:pt x="5404669" y="5319004"/>
                </a:moveTo>
                <a:cubicBezTo>
                  <a:pt x="5518039" y="5300152"/>
                  <a:pt x="5574194" y="5449923"/>
                  <a:pt x="5476717" y="5509622"/>
                </a:cubicBezTo>
                <a:cubicBezTo>
                  <a:pt x="4991452" y="5804976"/>
                  <a:pt x="4215875" y="6128608"/>
                  <a:pt x="3515524" y="6123371"/>
                </a:cubicBezTo>
                <a:cubicBezTo>
                  <a:pt x="3431821" y="6123371"/>
                  <a:pt x="3376726" y="6024920"/>
                  <a:pt x="3429702" y="5961031"/>
                </a:cubicBezTo>
                <a:cubicBezTo>
                  <a:pt x="3561084" y="5806023"/>
                  <a:pt x="3717895" y="5614358"/>
                  <a:pt x="3810074" y="5438402"/>
                </a:cubicBezTo>
                <a:cubicBezTo>
                  <a:pt x="3810074" y="5438402"/>
                  <a:pt x="3854574" y="5331572"/>
                  <a:pt x="4061183" y="5354614"/>
                </a:cubicBezTo>
                <a:cubicBezTo>
                  <a:pt x="4332423" y="5383940"/>
                  <a:pt x="4851594" y="5411171"/>
                  <a:pt x="5404669" y="5319004"/>
                </a:cubicBezTo>
                <a:close/>
                <a:moveTo>
                  <a:pt x="986854" y="4448376"/>
                </a:moveTo>
                <a:cubicBezTo>
                  <a:pt x="1009998" y="4444661"/>
                  <a:pt x="1035162" y="4448392"/>
                  <a:pt x="1059531" y="4462269"/>
                </a:cubicBezTo>
                <a:cubicBezTo>
                  <a:pt x="1829811" y="4903205"/>
                  <a:pt x="2933843" y="5175517"/>
                  <a:pt x="3365072" y="5270826"/>
                </a:cubicBezTo>
                <a:lnTo>
                  <a:pt x="3364012" y="5270826"/>
                </a:lnTo>
                <a:cubicBezTo>
                  <a:pt x="3446656" y="5289678"/>
                  <a:pt x="3466787" y="5379750"/>
                  <a:pt x="3421227" y="5449923"/>
                </a:cubicBezTo>
                <a:cubicBezTo>
                  <a:pt x="3280309" y="5665678"/>
                  <a:pt x="3106546" y="5794503"/>
                  <a:pt x="2999533" y="5863628"/>
                </a:cubicBezTo>
                <a:cubicBezTo>
                  <a:pt x="2893580" y="5937990"/>
                  <a:pt x="2711341" y="5892954"/>
                  <a:pt x="2711341" y="5892954"/>
                </a:cubicBezTo>
                <a:cubicBezTo>
                  <a:pt x="1627440" y="5556753"/>
                  <a:pt x="1128401" y="4979662"/>
                  <a:pt x="909078" y="4609946"/>
                </a:cubicBezTo>
                <a:cubicBezTo>
                  <a:pt x="866167" y="4537679"/>
                  <a:pt x="917422" y="4459521"/>
                  <a:pt x="986854" y="4448376"/>
                </a:cubicBezTo>
                <a:close/>
                <a:moveTo>
                  <a:pt x="267630" y="2209806"/>
                </a:moveTo>
                <a:cubicBezTo>
                  <a:pt x="294483" y="2212555"/>
                  <a:pt x="321302" y="2222505"/>
                  <a:pt x="345406" y="2240833"/>
                </a:cubicBezTo>
                <a:cubicBezTo>
                  <a:pt x="2550292" y="3902983"/>
                  <a:pt x="4949071" y="3993055"/>
                  <a:pt x="5680148" y="3977345"/>
                </a:cubicBezTo>
                <a:cubicBezTo>
                  <a:pt x="5792458" y="3975250"/>
                  <a:pt x="5868744" y="4088364"/>
                  <a:pt x="5824244" y="4189957"/>
                </a:cubicBezTo>
                <a:cubicBezTo>
                  <a:pt x="5693922" y="4486358"/>
                  <a:pt x="5480956" y="4778570"/>
                  <a:pt x="5351693" y="4941957"/>
                </a:cubicBezTo>
                <a:cubicBezTo>
                  <a:pt x="5282823" y="5028887"/>
                  <a:pt x="5178989" y="5079160"/>
                  <a:pt x="5067739" y="5081255"/>
                </a:cubicBezTo>
                <a:cubicBezTo>
                  <a:pt x="2547113" y="5135717"/>
                  <a:pt x="693992" y="3906125"/>
                  <a:pt x="268061" y="3596108"/>
                </a:cubicBezTo>
                <a:lnTo>
                  <a:pt x="267001" y="3596108"/>
                </a:lnTo>
                <a:cubicBezTo>
                  <a:pt x="200251" y="3543741"/>
                  <a:pt x="152572" y="3466236"/>
                  <a:pt x="137738" y="3379306"/>
                </a:cubicBezTo>
                <a:cubicBezTo>
                  <a:pt x="59333" y="3002259"/>
                  <a:pt x="73107" y="2603218"/>
                  <a:pt x="97476" y="2347664"/>
                </a:cubicBezTo>
                <a:cubicBezTo>
                  <a:pt x="106218" y="2258115"/>
                  <a:pt x="187073" y="2201558"/>
                  <a:pt x="267630" y="2209806"/>
                </a:cubicBezTo>
                <a:close/>
                <a:moveTo>
                  <a:pt x="7004622" y="1722468"/>
                </a:moveTo>
                <a:cubicBezTo>
                  <a:pt x="7089523" y="1726534"/>
                  <a:pt x="7159518" y="1790341"/>
                  <a:pt x="7161372" y="1877402"/>
                </a:cubicBezTo>
                <a:cubicBezTo>
                  <a:pt x="7163491" y="1985279"/>
                  <a:pt x="6983371" y="2622070"/>
                  <a:pt x="6933573" y="2801167"/>
                </a:cubicBezTo>
                <a:lnTo>
                  <a:pt x="6934632" y="2799072"/>
                </a:lnTo>
                <a:cubicBezTo>
                  <a:pt x="6896489" y="2932086"/>
                  <a:pt x="6751333" y="2961412"/>
                  <a:pt x="6751333" y="2961412"/>
                </a:cubicBezTo>
                <a:cubicBezTo>
                  <a:pt x="6214151" y="3048343"/>
                  <a:pt x="5609158" y="3102805"/>
                  <a:pt x="5106941" y="3055674"/>
                </a:cubicBezTo>
                <a:cubicBezTo>
                  <a:pt x="5009463" y="3047295"/>
                  <a:pt x="4932118" y="2972933"/>
                  <a:pt x="4945892" y="2876577"/>
                </a:cubicBezTo>
                <a:cubicBezTo>
                  <a:pt x="4961785" y="2763462"/>
                  <a:pt x="5100583" y="2063831"/>
                  <a:pt x="5111179" y="1958048"/>
                </a:cubicBezTo>
                <a:cubicBezTo>
                  <a:pt x="5119655" y="1873212"/>
                  <a:pt x="5194881" y="1816655"/>
                  <a:pt x="5280704" y="1816655"/>
                </a:cubicBezTo>
                <a:cubicBezTo>
                  <a:pt x="6116674" y="1827129"/>
                  <a:pt x="6728024" y="1762193"/>
                  <a:pt x="6967478" y="1724488"/>
                </a:cubicBezTo>
                <a:cubicBezTo>
                  <a:pt x="6980060" y="1722525"/>
                  <a:pt x="6992493" y="1721886"/>
                  <a:pt x="7004622" y="1722468"/>
                </a:cubicBezTo>
                <a:close/>
                <a:moveTo>
                  <a:pt x="3328650" y="174537"/>
                </a:moveTo>
                <a:cubicBezTo>
                  <a:pt x="3634192" y="167075"/>
                  <a:pt x="3990724" y="196924"/>
                  <a:pt x="4363149" y="302183"/>
                </a:cubicBezTo>
                <a:cubicBezTo>
                  <a:pt x="5068797" y="502227"/>
                  <a:pt x="5580551" y="904411"/>
                  <a:pt x="5835898" y="1156823"/>
                </a:cubicBezTo>
                <a:cubicBezTo>
                  <a:pt x="5956685" y="1277269"/>
                  <a:pt x="5880398" y="1481502"/>
                  <a:pt x="5708754" y="1489881"/>
                </a:cubicBezTo>
                <a:cubicBezTo>
                  <a:pt x="5441752" y="1503497"/>
                  <a:pt x="4933177" y="1502450"/>
                  <a:pt x="4055885" y="1277269"/>
                </a:cubicBezTo>
                <a:cubicBezTo>
                  <a:pt x="3117140" y="1036377"/>
                  <a:pt x="2711340" y="769302"/>
                  <a:pt x="2518505" y="608010"/>
                </a:cubicBezTo>
                <a:lnTo>
                  <a:pt x="2519564" y="606963"/>
                </a:lnTo>
                <a:cubicBezTo>
                  <a:pt x="2396659" y="504322"/>
                  <a:pt x="2443278" y="311609"/>
                  <a:pt x="2600089" y="270762"/>
                </a:cubicBezTo>
                <a:cubicBezTo>
                  <a:pt x="2768555" y="226774"/>
                  <a:pt x="3023107" y="182000"/>
                  <a:pt x="3328650" y="174537"/>
                </a:cubicBezTo>
                <a:close/>
                <a:moveTo>
                  <a:pt x="749486" y="939"/>
                </a:moveTo>
                <a:cubicBezTo>
                  <a:pt x="796502" y="-3905"/>
                  <a:pt x="845506" y="9973"/>
                  <a:pt x="883649" y="43488"/>
                </a:cubicBezTo>
                <a:cubicBezTo>
                  <a:pt x="2223957" y="1230139"/>
                  <a:pt x="4084493" y="1649080"/>
                  <a:pt x="4630152" y="1750673"/>
                </a:cubicBezTo>
                <a:cubicBezTo>
                  <a:pt x="4720212" y="1767431"/>
                  <a:pt x="4780605" y="1850172"/>
                  <a:pt x="4771069" y="1940244"/>
                </a:cubicBezTo>
                <a:cubicBezTo>
                  <a:pt x="4702200" y="2540377"/>
                  <a:pt x="4533735" y="3133179"/>
                  <a:pt x="4451091" y="3397112"/>
                </a:cubicBezTo>
                <a:cubicBezTo>
                  <a:pt x="4425662" y="3479853"/>
                  <a:pt x="4341959" y="3531173"/>
                  <a:pt x="4256137" y="3516510"/>
                </a:cubicBezTo>
                <a:cubicBezTo>
                  <a:pt x="1791668" y="3105948"/>
                  <a:pt x="553074" y="2031364"/>
                  <a:pt x="55095" y="1465793"/>
                </a:cubicBezTo>
                <a:cubicBezTo>
                  <a:pt x="20131" y="1421804"/>
                  <a:pt x="0" y="1367342"/>
                  <a:pt x="0" y="1307643"/>
                </a:cubicBezTo>
                <a:cubicBezTo>
                  <a:pt x="0" y="1286696"/>
                  <a:pt x="2119" y="1265749"/>
                  <a:pt x="7417" y="1245849"/>
                </a:cubicBezTo>
                <a:cubicBezTo>
                  <a:pt x="123965" y="786061"/>
                  <a:pt x="417455" y="357694"/>
                  <a:pt x="627243" y="70719"/>
                </a:cubicBezTo>
                <a:cubicBezTo>
                  <a:pt x="657439" y="29349"/>
                  <a:pt x="702469" y="5783"/>
                  <a:pt x="749486" y="939"/>
                </a:cubicBezTo>
                <a:close/>
              </a:path>
            </a:pathLst>
          </a:custGeom>
        </p:spPr>
      </p:pic>
    </p:spTree>
    <p:extLst>
      <p:ext uri="{BB962C8B-B14F-4D97-AF65-F5344CB8AC3E}">
        <p14:creationId xmlns:p14="http://schemas.microsoft.com/office/powerpoint/2010/main" val="25977658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648"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9A1FFBF-9159-204B-8DCF-7738355CF6DA}"/>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
        <p:nvSpPr>
          <p:cNvPr id="5" name="Title 1">
            <a:extLst>
              <a:ext uri="{FF2B5EF4-FFF2-40B4-BE49-F238E27FC236}">
                <a16:creationId xmlns:a16="http://schemas.microsoft.com/office/drawing/2014/main" id="{5C2545D0-5AA7-21C6-E78E-D32BC00A1305}"/>
              </a:ext>
            </a:extLst>
          </p:cNvPr>
          <p:cNvSpPr>
            <a:spLocks noGrp="1"/>
          </p:cNvSpPr>
          <p:nvPr>
            <p:ph type="title"/>
          </p:nvPr>
        </p:nvSpPr>
        <p:spPr>
          <a:xfrm>
            <a:off x="665018" y="376477"/>
            <a:ext cx="10474037" cy="1131690"/>
          </a:xfrm>
        </p:spPr>
        <p:txBody>
          <a:bodyPr anchor="b"/>
          <a:lstStyle>
            <a:lvl1pPr>
              <a:defRPr sz="6000"/>
            </a:lvl1pPr>
          </a:lstStyle>
          <a:p>
            <a:r>
              <a:rPr lang="en-US" dirty="0"/>
              <a:t>Click to edit Master</a:t>
            </a:r>
          </a:p>
        </p:txBody>
      </p:sp>
      <p:sp>
        <p:nvSpPr>
          <p:cNvPr id="6" name="Text Placeholder 2">
            <a:extLst>
              <a:ext uri="{FF2B5EF4-FFF2-40B4-BE49-F238E27FC236}">
                <a16:creationId xmlns:a16="http://schemas.microsoft.com/office/drawing/2014/main" id="{D4F4FCCB-33E3-583F-9F1F-02C4AD8809BB}"/>
              </a:ext>
            </a:extLst>
          </p:cNvPr>
          <p:cNvSpPr>
            <a:spLocks noGrp="1"/>
          </p:cNvSpPr>
          <p:nvPr>
            <p:ph type="body" idx="1"/>
          </p:nvPr>
        </p:nvSpPr>
        <p:spPr>
          <a:xfrm>
            <a:off x="665017" y="1816925"/>
            <a:ext cx="10474037" cy="408511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0748111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B3C1EEA-D0C0-C08E-D3C8-3DDB555E4D61}"/>
              </a:ext>
            </a:extLst>
          </p:cNvPr>
          <p:cNvPicPr>
            <a:picLocks noChangeAspect="1"/>
          </p:cNvPicPr>
          <p:nvPr userDrawn="1"/>
        </p:nvPicPr>
        <p:blipFill>
          <a:blip r:embed="rId3" cstate="email">
            <a:lum bright="100000"/>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
        <p:nvSpPr>
          <p:cNvPr id="5" name="Title 1">
            <a:extLst>
              <a:ext uri="{FF2B5EF4-FFF2-40B4-BE49-F238E27FC236}">
                <a16:creationId xmlns:a16="http://schemas.microsoft.com/office/drawing/2014/main" id="{C9AFB63B-B77E-F27B-6989-9FA3254C15A4}"/>
              </a:ext>
            </a:extLst>
          </p:cNvPr>
          <p:cNvSpPr>
            <a:spLocks noGrp="1"/>
          </p:cNvSpPr>
          <p:nvPr>
            <p:ph type="title"/>
          </p:nvPr>
        </p:nvSpPr>
        <p:spPr>
          <a:xfrm>
            <a:off x="665018" y="376477"/>
            <a:ext cx="10474037" cy="1131690"/>
          </a:xfrm>
        </p:spPr>
        <p:txBody>
          <a:bodyPr anchor="b"/>
          <a:lstStyle>
            <a:lvl1pPr>
              <a:defRPr sz="6000"/>
            </a:lvl1pPr>
          </a:lstStyle>
          <a:p>
            <a:r>
              <a:rPr lang="en-US" dirty="0"/>
              <a:t>Click to edit Master</a:t>
            </a:r>
          </a:p>
        </p:txBody>
      </p:sp>
      <p:sp>
        <p:nvSpPr>
          <p:cNvPr id="6" name="Text Placeholder 2">
            <a:extLst>
              <a:ext uri="{FF2B5EF4-FFF2-40B4-BE49-F238E27FC236}">
                <a16:creationId xmlns:a16="http://schemas.microsoft.com/office/drawing/2014/main" id="{3B49B960-C10C-183C-4301-71E90E557EA3}"/>
              </a:ext>
            </a:extLst>
          </p:cNvPr>
          <p:cNvSpPr>
            <a:spLocks noGrp="1"/>
          </p:cNvSpPr>
          <p:nvPr>
            <p:ph type="body" idx="1"/>
          </p:nvPr>
        </p:nvSpPr>
        <p:spPr>
          <a:xfrm>
            <a:off x="665017" y="1816925"/>
            <a:ext cx="10474037" cy="4085111"/>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9549190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tmplLst>
          <p:tmpl lvl="1">
            <p:tnLst>
              <p:par>
                <p:cTn presetID="10" presetClass="entr" presetSubtype="0" fill="hold" nodeType="click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2C912F05-A755-4D32-DA13-17B95DA2A6BA}"/>
              </a:ext>
            </a:extLst>
          </p:cNvPr>
          <p:cNvSpPr>
            <a:spLocks noGrp="1"/>
          </p:cNvSpPr>
          <p:nvPr>
            <p:ph type="pic" sz="quarter" idx="10" hasCustomPrompt="1"/>
          </p:nvPr>
        </p:nvSpPr>
        <p:spPr>
          <a:xfrm>
            <a:off x="650881" y="1600200"/>
            <a:ext cx="2280842" cy="3083312"/>
          </a:xfrm>
          <a:solidFill>
            <a:schemeClr val="bg1"/>
          </a:solidFill>
        </p:spPr>
        <p:txBody>
          <a:bodyPr anchor="ctr"/>
          <a:lstStyle>
            <a:lvl1pPr marL="0" indent="0" algn="ctr">
              <a:buNone/>
              <a:defRPr>
                <a:solidFill>
                  <a:schemeClr val="tx1"/>
                </a:solidFill>
              </a:defRPr>
            </a:lvl1pPr>
          </a:lstStyle>
          <a:p>
            <a:r>
              <a:rPr lang="en-US" dirty="0"/>
              <a:t>Insert Speaker Photo</a:t>
            </a:r>
          </a:p>
        </p:txBody>
      </p:sp>
      <p:sp>
        <p:nvSpPr>
          <p:cNvPr id="11" name="Picture Placeholder 8">
            <a:extLst>
              <a:ext uri="{FF2B5EF4-FFF2-40B4-BE49-F238E27FC236}">
                <a16:creationId xmlns:a16="http://schemas.microsoft.com/office/drawing/2014/main" id="{92DED907-4A39-1F72-49A8-DF7CCD4F4F2E}"/>
              </a:ext>
            </a:extLst>
          </p:cNvPr>
          <p:cNvSpPr>
            <a:spLocks noGrp="1"/>
          </p:cNvSpPr>
          <p:nvPr>
            <p:ph type="pic" sz="quarter" idx="11" hasCustomPrompt="1"/>
          </p:nvPr>
        </p:nvSpPr>
        <p:spPr>
          <a:xfrm>
            <a:off x="6220408" y="1600200"/>
            <a:ext cx="2280842" cy="3083312"/>
          </a:xfrm>
          <a:solidFill>
            <a:schemeClr val="bg1"/>
          </a:solidFill>
        </p:spPr>
        <p:txBody>
          <a:bodyPr anchor="ctr"/>
          <a:lstStyle>
            <a:lvl1pPr marL="0" indent="0" algn="ctr">
              <a:buNone/>
              <a:defRPr>
                <a:solidFill>
                  <a:schemeClr val="tx1"/>
                </a:solidFill>
              </a:defRPr>
            </a:lvl1pPr>
          </a:lstStyle>
          <a:p>
            <a:r>
              <a:rPr lang="en-US" dirty="0"/>
              <a:t>Insert Speaker Photo</a:t>
            </a:r>
          </a:p>
        </p:txBody>
      </p:sp>
      <p:sp>
        <p:nvSpPr>
          <p:cNvPr id="5" name="Content Placeholder 4">
            <a:extLst>
              <a:ext uri="{FF2B5EF4-FFF2-40B4-BE49-F238E27FC236}">
                <a16:creationId xmlns:a16="http://schemas.microsoft.com/office/drawing/2014/main" id="{AD60D2AC-1796-902E-20FC-8FD0EBB44B7B}"/>
              </a:ext>
            </a:extLst>
          </p:cNvPr>
          <p:cNvSpPr>
            <a:spLocks noGrp="1"/>
          </p:cNvSpPr>
          <p:nvPr>
            <p:ph sz="quarter" idx="12" hasCustomPrompt="1"/>
          </p:nvPr>
        </p:nvSpPr>
        <p:spPr>
          <a:xfrm>
            <a:off x="3061198" y="1600200"/>
            <a:ext cx="2616820" cy="674688"/>
          </a:xfrm>
        </p:spPr>
        <p:txBody>
          <a:bodyPr>
            <a:normAutofit/>
          </a:bodyPr>
          <a:lstStyle>
            <a:lvl1pPr marL="0" indent="0">
              <a:buNone/>
              <a:defRPr sz="2400" b="1" i="1">
                <a:latin typeface="Avenir Black Oblique" panose="02000503020000020003" pitchFamily="2" charset="0"/>
              </a:defRPr>
            </a:lvl1pPr>
          </a:lstStyle>
          <a:p>
            <a:pPr lvl="0"/>
            <a:r>
              <a:rPr lang="en-US" dirty="0"/>
              <a:t>Speaker Name</a:t>
            </a:r>
          </a:p>
        </p:txBody>
      </p:sp>
      <p:sp>
        <p:nvSpPr>
          <p:cNvPr id="6" name="Content Placeholder 4">
            <a:extLst>
              <a:ext uri="{FF2B5EF4-FFF2-40B4-BE49-F238E27FC236}">
                <a16:creationId xmlns:a16="http://schemas.microsoft.com/office/drawing/2014/main" id="{15697548-E2B5-D88D-6B45-8CE2CC5C287B}"/>
              </a:ext>
            </a:extLst>
          </p:cNvPr>
          <p:cNvSpPr>
            <a:spLocks noGrp="1"/>
          </p:cNvSpPr>
          <p:nvPr>
            <p:ph sz="quarter" idx="13" hasCustomPrompt="1"/>
          </p:nvPr>
        </p:nvSpPr>
        <p:spPr>
          <a:xfrm>
            <a:off x="8684301" y="1600200"/>
            <a:ext cx="2616820" cy="674688"/>
          </a:xfrm>
        </p:spPr>
        <p:txBody>
          <a:bodyPr>
            <a:normAutofit/>
          </a:bodyPr>
          <a:lstStyle>
            <a:lvl1pPr marL="0" indent="0">
              <a:buNone/>
              <a:defRPr sz="2400" b="1" i="1">
                <a:latin typeface="Avenir Black Oblique" panose="02000503020000020003" pitchFamily="2" charset="0"/>
              </a:defRPr>
            </a:lvl1pPr>
          </a:lstStyle>
          <a:p>
            <a:pPr lvl="0"/>
            <a:r>
              <a:rPr lang="en-US" dirty="0"/>
              <a:t>Speaker Name</a:t>
            </a:r>
          </a:p>
        </p:txBody>
      </p:sp>
      <p:sp>
        <p:nvSpPr>
          <p:cNvPr id="13" name="Content Placeholder 12">
            <a:extLst>
              <a:ext uri="{FF2B5EF4-FFF2-40B4-BE49-F238E27FC236}">
                <a16:creationId xmlns:a16="http://schemas.microsoft.com/office/drawing/2014/main" id="{3262B956-FC26-A0BD-A7C8-0E3B53ECC4EF}"/>
              </a:ext>
            </a:extLst>
          </p:cNvPr>
          <p:cNvSpPr>
            <a:spLocks noGrp="1"/>
          </p:cNvSpPr>
          <p:nvPr>
            <p:ph sz="quarter" idx="14" hasCustomPrompt="1"/>
          </p:nvPr>
        </p:nvSpPr>
        <p:spPr>
          <a:xfrm>
            <a:off x="3060700" y="2441575"/>
            <a:ext cx="2616820" cy="2241550"/>
          </a:xfrm>
        </p:spPr>
        <p:txBody>
          <a:bodyPr>
            <a:normAutofit/>
          </a:bodyPr>
          <a:lstStyle>
            <a:lvl1pPr>
              <a:defRPr sz="1800"/>
            </a:lvl1pPr>
          </a:lstStyle>
          <a:p>
            <a:pPr lvl="0"/>
            <a:r>
              <a:rPr lang="en-US" dirty="0"/>
              <a:t>Speaker credentials</a:t>
            </a:r>
          </a:p>
        </p:txBody>
      </p:sp>
      <p:sp>
        <p:nvSpPr>
          <p:cNvPr id="14" name="Content Placeholder 12">
            <a:extLst>
              <a:ext uri="{FF2B5EF4-FFF2-40B4-BE49-F238E27FC236}">
                <a16:creationId xmlns:a16="http://schemas.microsoft.com/office/drawing/2014/main" id="{2FF2B8B4-8DB1-D130-53C2-5195D59D39CA}"/>
              </a:ext>
            </a:extLst>
          </p:cNvPr>
          <p:cNvSpPr>
            <a:spLocks noGrp="1"/>
          </p:cNvSpPr>
          <p:nvPr>
            <p:ph sz="quarter" idx="15" hasCustomPrompt="1"/>
          </p:nvPr>
        </p:nvSpPr>
        <p:spPr>
          <a:xfrm>
            <a:off x="8684301" y="2441575"/>
            <a:ext cx="2616820" cy="2241550"/>
          </a:xfrm>
        </p:spPr>
        <p:txBody>
          <a:bodyPr>
            <a:normAutofit/>
          </a:bodyPr>
          <a:lstStyle>
            <a:lvl1pPr>
              <a:defRPr sz="1800"/>
            </a:lvl1pPr>
          </a:lstStyle>
          <a:p>
            <a:pPr lvl="0"/>
            <a:r>
              <a:rPr lang="en-US" dirty="0"/>
              <a:t>Speaker credentials</a:t>
            </a:r>
          </a:p>
        </p:txBody>
      </p:sp>
      <p:pic>
        <p:nvPicPr>
          <p:cNvPr id="15" name="IIA Logo">
            <a:extLst>
              <a:ext uri="{FF2B5EF4-FFF2-40B4-BE49-F238E27FC236}">
                <a16:creationId xmlns:a16="http://schemas.microsoft.com/office/drawing/2014/main" id="{1F96382B-08A1-66BB-96EF-926F63CEAAC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29669" y="6161917"/>
            <a:ext cx="1142905" cy="430787"/>
          </a:xfrm>
          <a:prstGeom prst="rect">
            <a:avLst/>
          </a:prstGeom>
        </p:spPr>
      </p:pic>
    </p:spTree>
    <p:extLst>
      <p:ext uri="{BB962C8B-B14F-4D97-AF65-F5344CB8AC3E}">
        <p14:creationId xmlns:p14="http://schemas.microsoft.com/office/powerpoint/2010/main" val="33634011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IIA Logo">
            <a:extLst>
              <a:ext uri="{FF2B5EF4-FFF2-40B4-BE49-F238E27FC236}">
                <a16:creationId xmlns:a16="http://schemas.microsoft.com/office/drawing/2014/main" id="{FDE99F7C-A328-7F13-3203-A371E3A0624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729669" y="6161917"/>
            <a:ext cx="1142905" cy="430787"/>
          </a:xfrm>
          <a:prstGeom prst="rect">
            <a:avLst/>
          </a:prstGeom>
        </p:spPr>
      </p:pic>
      <p:sp>
        <p:nvSpPr>
          <p:cNvPr id="17" name="Speaker Name 3">
            <a:extLst>
              <a:ext uri="{FF2B5EF4-FFF2-40B4-BE49-F238E27FC236}">
                <a16:creationId xmlns:a16="http://schemas.microsoft.com/office/drawing/2014/main" id="{2A6B0255-A9E7-3320-834D-99CCF32C5786}"/>
              </a:ext>
            </a:extLst>
          </p:cNvPr>
          <p:cNvSpPr>
            <a:spLocks noGrp="1"/>
          </p:cNvSpPr>
          <p:nvPr>
            <p:ph sz="quarter" idx="15" hasCustomPrompt="1"/>
          </p:nvPr>
        </p:nvSpPr>
        <p:spPr>
          <a:xfrm>
            <a:off x="7946871" y="5375275"/>
            <a:ext cx="2705100" cy="534988"/>
          </a:xfrm>
        </p:spPr>
        <p:txBody>
          <a:bodyPr>
            <a:normAutofit/>
          </a:bodyPr>
          <a:lstStyle>
            <a:lvl1pPr marL="0" indent="0" algn="ctr">
              <a:buNone/>
              <a:defRPr sz="2400" b="1" i="1">
                <a:latin typeface="Avenir Black Oblique" panose="02000503020000020003" pitchFamily="2" charset="0"/>
              </a:defRPr>
            </a:lvl1pPr>
          </a:lstStyle>
          <a:p>
            <a:pPr lvl="0"/>
            <a:r>
              <a:rPr lang="en-US" dirty="0"/>
              <a:t>Speaker Name</a:t>
            </a:r>
          </a:p>
        </p:txBody>
      </p:sp>
      <p:sp>
        <p:nvSpPr>
          <p:cNvPr id="8" name="Speaker Image 3">
            <a:extLst>
              <a:ext uri="{FF2B5EF4-FFF2-40B4-BE49-F238E27FC236}">
                <a16:creationId xmlns:a16="http://schemas.microsoft.com/office/drawing/2014/main" id="{D6888FF5-2ED9-9338-0D4E-6D65E74CECD1}"/>
              </a:ext>
            </a:extLst>
          </p:cNvPr>
          <p:cNvSpPr>
            <a:spLocks noGrp="1"/>
          </p:cNvSpPr>
          <p:nvPr>
            <p:ph type="pic" sz="quarter" idx="12" hasCustomPrompt="1"/>
          </p:nvPr>
        </p:nvSpPr>
        <p:spPr>
          <a:xfrm>
            <a:off x="7966509" y="1600200"/>
            <a:ext cx="2705665" cy="3657600"/>
          </a:xfrm>
          <a:solidFill>
            <a:schemeClr val="bg1"/>
          </a:solidFill>
        </p:spPr>
        <p:txBody>
          <a:bodyPr anchor="ctr"/>
          <a:lstStyle>
            <a:lvl1pPr marL="0" indent="0" algn="ctr">
              <a:buNone/>
              <a:defRPr>
                <a:solidFill>
                  <a:schemeClr val="tx1"/>
                </a:solidFill>
              </a:defRPr>
            </a:lvl1pPr>
          </a:lstStyle>
          <a:p>
            <a:r>
              <a:rPr lang="en-US" dirty="0"/>
              <a:t>Insert Speaker Photo</a:t>
            </a:r>
          </a:p>
        </p:txBody>
      </p:sp>
      <p:sp>
        <p:nvSpPr>
          <p:cNvPr id="16" name="Spaeker Name 2">
            <a:extLst>
              <a:ext uri="{FF2B5EF4-FFF2-40B4-BE49-F238E27FC236}">
                <a16:creationId xmlns:a16="http://schemas.microsoft.com/office/drawing/2014/main" id="{8F83A26E-34B8-A2FE-8EE6-B33DF22A36D8}"/>
              </a:ext>
            </a:extLst>
          </p:cNvPr>
          <p:cNvSpPr>
            <a:spLocks noGrp="1"/>
          </p:cNvSpPr>
          <p:nvPr>
            <p:ph sz="quarter" idx="14" hasCustomPrompt="1"/>
          </p:nvPr>
        </p:nvSpPr>
        <p:spPr>
          <a:xfrm>
            <a:off x="4746471" y="5375275"/>
            <a:ext cx="2705100" cy="534988"/>
          </a:xfrm>
        </p:spPr>
        <p:txBody>
          <a:bodyPr>
            <a:normAutofit/>
          </a:bodyPr>
          <a:lstStyle>
            <a:lvl1pPr marL="0" indent="0" algn="ctr">
              <a:buNone/>
              <a:defRPr sz="2400" b="1" i="1">
                <a:latin typeface="Avenir Black Oblique" panose="02000503020000020003" pitchFamily="2" charset="0"/>
              </a:defRPr>
            </a:lvl1pPr>
          </a:lstStyle>
          <a:p>
            <a:pPr lvl="0"/>
            <a:r>
              <a:rPr lang="en-US" dirty="0"/>
              <a:t>Speaker Name</a:t>
            </a:r>
          </a:p>
        </p:txBody>
      </p:sp>
      <p:sp>
        <p:nvSpPr>
          <p:cNvPr id="5" name="Speaker Image 2">
            <a:extLst>
              <a:ext uri="{FF2B5EF4-FFF2-40B4-BE49-F238E27FC236}">
                <a16:creationId xmlns:a16="http://schemas.microsoft.com/office/drawing/2014/main" id="{F1361CE6-5BFE-3686-BB55-78098FBC1E1F}"/>
              </a:ext>
            </a:extLst>
          </p:cNvPr>
          <p:cNvSpPr>
            <a:spLocks noGrp="1"/>
          </p:cNvSpPr>
          <p:nvPr>
            <p:ph type="pic" sz="quarter" idx="11" hasCustomPrompt="1"/>
          </p:nvPr>
        </p:nvSpPr>
        <p:spPr>
          <a:xfrm>
            <a:off x="4759846" y="1600200"/>
            <a:ext cx="2705665" cy="3657600"/>
          </a:xfrm>
          <a:solidFill>
            <a:schemeClr val="bg1"/>
          </a:solidFill>
        </p:spPr>
        <p:txBody>
          <a:bodyPr anchor="ctr"/>
          <a:lstStyle>
            <a:lvl1pPr marL="0" indent="0" algn="ctr">
              <a:buNone/>
              <a:defRPr>
                <a:solidFill>
                  <a:schemeClr val="tx1"/>
                </a:solidFill>
              </a:defRPr>
            </a:lvl1pPr>
          </a:lstStyle>
          <a:p>
            <a:r>
              <a:rPr lang="en-US" dirty="0"/>
              <a:t>Insert Speaker Photo</a:t>
            </a:r>
          </a:p>
        </p:txBody>
      </p:sp>
      <p:sp>
        <p:nvSpPr>
          <p:cNvPr id="15" name="Speaker Name 1">
            <a:extLst>
              <a:ext uri="{FF2B5EF4-FFF2-40B4-BE49-F238E27FC236}">
                <a16:creationId xmlns:a16="http://schemas.microsoft.com/office/drawing/2014/main" id="{7AAD7424-C789-12A1-6D44-FF126681883D}"/>
              </a:ext>
            </a:extLst>
          </p:cNvPr>
          <p:cNvSpPr>
            <a:spLocks noGrp="1"/>
          </p:cNvSpPr>
          <p:nvPr>
            <p:ph sz="quarter" idx="13" hasCustomPrompt="1"/>
          </p:nvPr>
        </p:nvSpPr>
        <p:spPr>
          <a:xfrm>
            <a:off x="1590675" y="5375275"/>
            <a:ext cx="2705100" cy="534988"/>
          </a:xfrm>
        </p:spPr>
        <p:txBody>
          <a:bodyPr>
            <a:normAutofit/>
          </a:bodyPr>
          <a:lstStyle>
            <a:lvl1pPr marL="0" indent="0" algn="ctr">
              <a:buNone/>
              <a:defRPr sz="2400" b="1" i="1">
                <a:latin typeface="Avenir Black Oblique" panose="02000503020000020003" pitchFamily="2" charset="0"/>
              </a:defRPr>
            </a:lvl1pPr>
          </a:lstStyle>
          <a:p>
            <a:pPr lvl="0"/>
            <a:r>
              <a:rPr lang="en-US" dirty="0"/>
              <a:t>Speaker Name</a:t>
            </a:r>
          </a:p>
        </p:txBody>
      </p:sp>
      <p:sp>
        <p:nvSpPr>
          <p:cNvPr id="9" name="Speaker Image 1">
            <a:extLst>
              <a:ext uri="{FF2B5EF4-FFF2-40B4-BE49-F238E27FC236}">
                <a16:creationId xmlns:a16="http://schemas.microsoft.com/office/drawing/2014/main" id="{2C912F05-A755-4D32-DA13-17B95DA2A6BA}"/>
              </a:ext>
            </a:extLst>
          </p:cNvPr>
          <p:cNvSpPr>
            <a:spLocks noGrp="1"/>
          </p:cNvSpPr>
          <p:nvPr>
            <p:ph type="pic" sz="quarter" idx="10" hasCustomPrompt="1"/>
          </p:nvPr>
        </p:nvSpPr>
        <p:spPr>
          <a:xfrm>
            <a:off x="1590761" y="1600200"/>
            <a:ext cx="2705665" cy="3657600"/>
          </a:xfrm>
          <a:solidFill>
            <a:schemeClr val="bg1"/>
          </a:solidFill>
        </p:spPr>
        <p:txBody>
          <a:bodyPr anchor="ctr"/>
          <a:lstStyle>
            <a:lvl1pPr marL="0" indent="0" algn="ctr">
              <a:buNone/>
              <a:defRPr>
                <a:solidFill>
                  <a:schemeClr val="tx1"/>
                </a:solidFill>
              </a:defRPr>
            </a:lvl1pPr>
          </a:lstStyle>
          <a:p>
            <a:r>
              <a:rPr lang="en-US" dirty="0"/>
              <a:t>Insert Speaker Photo</a:t>
            </a:r>
          </a:p>
        </p:txBody>
      </p:sp>
    </p:spTree>
    <p:extLst>
      <p:ext uri="{BB962C8B-B14F-4D97-AF65-F5344CB8AC3E}">
        <p14:creationId xmlns:p14="http://schemas.microsoft.com/office/powerpoint/2010/main" val="33938806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5" grpId="0" animBg="1"/>
      <p:bldP spid="9" grpId="0" animBg="1"/>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AA37C-C11F-A23E-EBA8-9124456216D1}"/>
              </a:ext>
            </a:extLst>
          </p:cNvPr>
          <p:cNvSpPr>
            <a:spLocks noGrp="1"/>
          </p:cNvSpPr>
          <p:nvPr>
            <p:ph type="title"/>
          </p:nvPr>
        </p:nvSpPr>
        <p:spPr>
          <a:xfrm>
            <a:off x="665018" y="376477"/>
            <a:ext cx="10474037" cy="1131690"/>
          </a:xfrm>
        </p:spPr>
        <p:txBody>
          <a:bodyPr anchor="b"/>
          <a:lstStyle>
            <a:lvl1pPr>
              <a:defRPr sz="6000"/>
            </a:lvl1pPr>
          </a:lstStyle>
          <a:p>
            <a:r>
              <a:rPr lang="en-US" dirty="0"/>
              <a:t>Click to edit Master</a:t>
            </a:r>
          </a:p>
        </p:txBody>
      </p:sp>
      <p:sp>
        <p:nvSpPr>
          <p:cNvPr id="3" name="Text Placeholder 2">
            <a:extLst>
              <a:ext uri="{FF2B5EF4-FFF2-40B4-BE49-F238E27FC236}">
                <a16:creationId xmlns:a16="http://schemas.microsoft.com/office/drawing/2014/main" id="{4F2B1EE1-BA80-3725-BCE8-F2F306AF7F02}"/>
              </a:ext>
            </a:extLst>
          </p:cNvPr>
          <p:cNvSpPr>
            <a:spLocks noGrp="1"/>
          </p:cNvSpPr>
          <p:nvPr>
            <p:ph type="body" idx="1"/>
          </p:nvPr>
        </p:nvSpPr>
        <p:spPr>
          <a:xfrm>
            <a:off x="665017" y="2273774"/>
            <a:ext cx="10474037" cy="265448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a:extLst>
              <a:ext uri="{FF2B5EF4-FFF2-40B4-BE49-F238E27FC236}">
                <a16:creationId xmlns:a16="http://schemas.microsoft.com/office/drawing/2014/main" id="{CFA6C857-3084-0D7A-5797-F59968EB2F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Tree>
    <p:extLst>
      <p:ext uri="{BB962C8B-B14F-4D97-AF65-F5344CB8AC3E}">
        <p14:creationId xmlns:p14="http://schemas.microsoft.com/office/powerpoint/2010/main" val="334258013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5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AA37C-C11F-A23E-EBA8-9124456216D1}"/>
              </a:ext>
            </a:extLst>
          </p:cNvPr>
          <p:cNvSpPr>
            <a:spLocks noGrp="1"/>
          </p:cNvSpPr>
          <p:nvPr>
            <p:ph type="title" hasCustomPrompt="1"/>
          </p:nvPr>
        </p:nvSpPr>
        <p:spPr>
          <a:xfrm>
            <a:off x="665018" y="376477"/>
            <a:ext cx="10474037" cy="1131690"/>
          </a:xfrm>
        </p:spPr>
        <p:txBody>
          <a:bodyPr anchor="b"/>
          <a:lstStyle>
            <a:lvl1pPr>
              <a:defRPr sz="6000"/>
            </a:lvl1pPr>
          </a:lstStyle>
          <a:p>
            <a:r>
              <a:rPr lang="en-US" dirty="0"/>
              <a:t>Polling Question</a:t>
            </a:r>
          </a:p>
        </p:txBody>
      </p:sp>
      <p:sp>
        <p:nvSpPr>
          <p:cNvPr id="3" name="Text Placeholder 2">
            <a:extLst>
              <a:ext uri="{FF2B5EF4-FFF2-40B4-BE49-F238E27FC236}">
                <a16:creationId xmlns:a16="http://schemas.microsoft.com/office/drawing/2014/main" id="{4F2B1EE1-BA80-3725-BCE8-F2F306AF7F02}"/>
              </a:ext>
            </a:extLst>
          </p:cNvPr>
          <p:cNvSpPr>
            <a:spLocks noGrp="1"/>
          </p:cNvSpPr>
          <p:nvPr>
            <p:ph type="body" idx="1"/>
          </p:nvPr>
        </p:nvSpPr>
        <p:spPr>
          <a:xfrm>
            <a:off x="665017" y="2273774"/>
            <a:ext cx="10474037" cy="2654486"/>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7" name="Picture 6">
            <a:extLst>
              <a:ext uri="{FF2B5EF4-FFF2-40B4-BE49-F238E27FC236}">
                <a16:creationId xmlns:a16="http://schemas.microsoft.com/office/drawing/2014/main" id="{CFA6C857-3084-0D7A-5797-F59968EB2F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Tree>
    <p:extLst>
      <p:ext uri="{BB962C8B-B14F-4D97-AF65-F5344CB8AC3E}">
        <p14:creationId xmlns:p14="http://schemas.microsoft.com/office/powerpoint/2010/main" val="36082566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AA37C-C11F-A23E-EBA8-9124456216D1}"/>
              </a:ext>
            </a:extLst>
          </p:cNvPr>
          <p:cNvSpPr>
            <a:spLocks noGrp="1"/>
          </p:cNvSpPr>
          <p:nvPr>
            <p:ph type="title" hasCustomPrompt="1"/>
          </p:nvPr>
        </p:nvSpPr>
        <p:spPr>
          <a:xfrm>
            <a:off x="665018" y="376477"/>
            <a:ext cx="10474037" cy="1131690"/>
          </a:xfrm>
        </p:spPr>
        <p:txBody>
          <a:bodyPr anchor="b"/>
          <a:lstStyle>
            <a:lvl1pPr>
              <a:defRPr sz="6000"/>
            </a:lvl1pPr>
          </a:lstStyle>
          <a:p>
            <a:r>
              <a:rPr lang="en-US" dirty="0"/>
              <a:t>Title</a:t>
            </a:r>
          </a:p>
        </p:txBody>
      </p:sp>
      <p:pic>
        <p:nvPicPr>
          <p:cNvPr id="7" name="Picture 6">
            <a:extLst>
              <a:ext uri="{FF2B5EF4-FFF2-40B4-BE49-F238E27FC236}">
                <a16:creationId xmlns:a16="http://schemas.microsoft.com/office/drawing/2014/main" id="{CFA6C857-3084-0D7A-5797-F59968EB2FC9}"/>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
        <p:nvSpPr>
          <p:cNvPr id="4" name="Content Placeholder 2">
            <a:extLst>
              <a:ext uri="{FF2B5EF4-FFF2-40B4-BE49-F238E27FC236}">
                <a16:creationId xmlns:a16="http://schemas.microsoft.com/office/drawing/2014/main" id="{460A1CD5-D233-4A44-82B4-7A075A1908B9}"/>
              </a:ext>
            </a:extLst>
          </p:cNvPr>
          <p:cNvSpPr>
            <a:spLocks noGrp="1"/>
          </p:cNvSpPr>
          <p:nvPr>
            <p:ph sz="half" idx="1"/>
          </p:nvPr>
        </p:nvSpPr>
        <p:spPr>
          <a:xfrm>
            <a:off x="838200" y="2315687"/>
            <a:ext cx="5181600" cy="3861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3">
            <a:extLst>
              <a:ext uri="{FF2B5EF4-FFF2-40B4-BE49-F238E27FC236}">
                <a16:creationId xmlns:a16="http://schemas.microsoft.com/office/drawing/2014/main" id="{938512DB-AEAF-04C7-9902-9DF605D9F124}"/>
              </a:ext>
            </a:extLst>
          </p:cNvPr>
          <p:cNvSpPr>
            <a:spLocks noGrp="1"/>
          </p:cNvSpPr>
          <p:nvPr>
            <p:ph sz="half" idx="2"/>
          </p:nvPr>
        </p:nvSpPr>
        <p:spPr>
          <a:xfrm>
            <a:off x="6172200" y="2315687"/>
            <a:ext cx="5181600" cy="3861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21946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fade">
                                      <p:cBhvr>
                                        <p:cTn id="15" dur="500"/>
                                        <p:tgtEl>
                                          <p:spTgt spid="4">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fade">
                                      <p:cBhvr>
                                        <p:cTn id="18" dur="500"/>
                                        <p:tgtEl>
                                          <p:spTgt spid="4">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fade">
                                      <p:cBhvr>
                                        <p:cTn id="21" dur="500"/>
                                        <p:tgtEl>
                                          <p:spTgt spid="4">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Effect transition="in" filter="fade">
                                      <p:cBhvr>
                                        <p:cTn id="24" dur="500"/>
                                        <p:tgtEl>
                                          <p:spTgt spid="4">
                                            <p:txEl>
                                              <p:pRg st="4" end="4"/>
                                            </p:txEl>
                                          </p:spTgt>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fade">
                                      <p:cBhvr>
                                        <p:cTn id="27" dur="500"/>
                                        <p:tgtEl>
                                          <p:spTgt spid="5">
                                            <p:txEl>
                                              <p:pRg st="0" end="0"/>
                                            </p:txEl>
                                          </p:spTgt>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fade">
                                      <p:cBhvr>
                                        <p:cTn id="30" dur="500"/>
                                        <p:tgtEl>
                                          <p:spTgt spid="5">
                                            <p:txEl>
                                              <p:pRg st="1" end="1"/>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5">
                                            <p:txEl>
                                              <p:pRg st="3" end="3"/>
                                            </p:txEl>
                                          </p:spTgt>
                                        </p:tgtEl>
                                        <p:attrNameLst>
                                          <p:attrName>style.visibility</p:attrName>
                                        </p:attrNameLst>
                                      </p:cBhvr>
                                      <p:to>
                                        <p:strVal val="visible"/>
                                      </p:to>
                                    </p:set>
                                    <p:animEffect transition="in" filter="fade">
                                      <p:cBhvr>
                                        <p:cTn id="36" dur="500"/>
                                        <p:tgtEl>
                                          <p:spTgt spid="5">
                                            <p:txEl>
                                              <p:pRg st="3" end="3"/>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txEl>
                                              <p:pRg st="4" end="4"/>
                                            </p:txEl>
                                          </p:spTgt>
                                        </p:tgtEl>
                                        <p:attrNameLst>
                                          <p:attrName>style.visibility</p:attrName>
                                        </p:attrNameLst>
                                      </p:cBhvr>
                                      <p:to>
                                        <p:strVal val="visible"/>
                                      </p:to>
                                    </p:set>
                                    <p:animEffect transition="in" filter="fade">
                                      <p:cBhvr>
                                        <p:cTn id="3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P spid="5" grpId="0" build="p">
        <p:tmplLst>
          <p:tmpl lvl="1">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5"/>
                        </p:tgtEl>
                        <p:attrNameLst>
                          <p:attrName>style.visibility</p:attrName>
                        </p:attrNameLst>
                      </p:cBhvr>
                      <p:to>
                        <p:strVal val="visible"/>
                      </p:to>
                    </p:set>
                    <p:animEffect transition="in" filter="fade">
                      <p:cBhvr>
                        <p:cTn dur="500"/>
                        <p:tgtEl>
                          <p:spTgt spid="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8C9F8-7717-495F-3D99-798CE8A59E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89F5CEA-E93C-53C5-2F28-AFCD6F411FB4}"/>
              </a:ext>
            </a:extLst>
          </p:cNvPr>
          <p:cNvSpPr>
            <a:spLocks noGrp="1"/>
          </p:cNvSpPr>
          <p:nvPr>
            <p:ph sz="half" idx="1"/>
          </p:nvPr>
        </p:nvSpPr>
        <p:spPr>
          <a:xfrm>
            <a:off x="838200" y="2315687"/>
            <a:ext cx="5181600" cy="3861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E165573-0A81-E331-A562-AA5F03ABB303}"/>
              </a:ext>
            </a:extLst>
          </p:cNvPr>
          <p:cNvSpPr>
            <a:spLocks noGrp="1"/>
          </p:cNvSpPr>
          <p:nvPr>
            <p:ph sz="half" idx="2"/>
          </p:nvPr>
        </p:nvSpPr>
        <p:spPr>
          <a:xfrm>
            <a:off x="6172200" y="2315687"/>
            <a:ext cx="5181600" cy="38612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a:extLst>
              <a:ext uri="{FF2B5EF4-FFF2-40B4-BE49-F238E27FC236}">
                <a16:creationId xmlns:a16="http://schemas.microsoft.com/office/drawing/2014/main" id="{E0C6AD20-B1CD-557F-1768-684DFCCC84D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Tree>
    <p:extLst>
      <p:ext uri="{BB962C8B-B14F-4D97-AF65-F5344CB8AC3E}">
        <p14:creationId xmlns:p14="http://schemas.microsoft.com/office/powerpoint/2010/main" val="38171258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Effect transition="in" filter="fade">
                                      <p:cBhvr>
                                        <p:cTn id="25" dur="500"/>
                                        <p:tgtEl>
                                          <p:spTgt spid="4">
                                            <p:txEl>
                                              <p:pRg st="1" end="1"/>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Effect transition="in" filter="fade">
                                      <p:cBhvr>
                                        <p:cTn id="28" dur="500"/>
                                        <p:tgtEl>
                                          <p:spTgt spid="4">
                                            <p:txEl>
                                              <p:pRg st="2" end="2"/>
                                            </p:tx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txEl>
                                              <p:pRg st="3" end="3"/>
                                            </p:txEl>
                                          </p:spTgt>
                                        </p:tgtEl>
                                        <p:attrNameLst>
                                          <p:attrName>style.visibility</p:attrName>
                                        </p:attrNameLst>
                                      </p:cBhvr>
                                      <p:to>
                                        <p:strVal val="visible"/>
                                      </p:to>
                                    </p:set>
                                    <p:animEffect transition="in" filter="fade">
                                      <p:cBhvr>
                                        <p:cTn id="31" dur="500"/>
                                        <p:tgtEl>
                                          <p:spTgt spid="4">
                                            <p:txEl>
                                              <p:pRg st="3" end="3"/>
                                            </p:txEl>
                                          </p:spTgt>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
                                            <p:txEl>
                                              <p:pRg st="4" end="4"/>
                                            </p:txEl>
                                          </p:spTgt>
                                        </p:tgtEl>
                                        <p:attrNameLst>
                                          <p:attrName>style.visibility</p:attrName>
                                        </p:attrNameLst>
                                      </p:cBhvr>
                                      <p:to>
                                        <p:strVal val="visible"/>
                                      </p:to>
                                    </p:set>
                                    <p:animEffect transition="in" filter="fade">
                                      <p:cBhvr>
                                        <p:cTn id="34" dur="500"/>
                                        <p:tgtEl>
                                          <p:spTgt spid="4">
                                            <p:txEl>
                                              <p:pRg st="4" end="4"/>
                                            </p:txEl>
                                          </p:spTgt>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7A1B80-BA02-6203-7757-3031FB0542DB}"/>
              </a:ext>
            </a:extLst>
          </p:cNvPr>
          <p:cNvSpPr>
            <a:spLocks noGrp="1"/>
          </p:cNvSpPr>
          <p:nvPr>
            <p:ph type="title"/>
          </p:nvPr>
        </p:nvSpPr>
        <p:spPr>
          <a:xfrm>
            <a:off x="3146960" y="365125"/>
            <a:ext cx="8208427" cy="1325563"/>
          </a:xfrm>
        </p:spPr>
        <p:txBody>
          <a:bodyPr/>
          <a:lstStyle>
            <a:lvl1pPr>
              <a:defRPr>
                <a:solidFill>
                  <a:schemeClr val="tx1"/>
                </a:solidFill>
              </a:defRPr>
            </a:lvl1pPr>
          </a:lstStyle>
          <a:p>
            <a:r>
              <a:rPr lang="en-US"/>
              <a:t>Click to edit Master title style</a:t>
            </a:r>
          </a:p>
        </p:txBody>
      </p:sp>
      <p:sp>
        <p:nvSpPr>
          <p:cNvPr id="4" name="Content Placeholder 3">
            <a:extLst>
              <a:ext uri="{FF2B5EF4-FFF2-40B4-BE49-F238E27FC236}">
                <a16:creationId xmlns:a16="http://schemas.microsoft.com/office/drawing/2014/main" id="{2C7B2D68-5437-80A8-4D1F-36498508B6E9}"/>
              </a:ext>
            </a:extLst>
          </p:cNvPr>
          <p:cNvSpPr>
            <a:spLocks noGrp="1"/>
          </p:cNvSpPr>
          <p:nvPr>
            <p:ph sz="half" idx="2"/>
          </p:nvPr>
        </p:nvSpPr>
        <p:spPr>
          <a:xfrm>
            <a:off x="3146960" y="1690688"/>
            <a:ext cx="8208427" cy="4498975"/>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308CE87-0FBD-02E7-5EA4-BF88954611E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9531167" y="6154323"/>
            <a:ext cx="2414457" cy="440643"/>
          </a:xfrm>
          <a:prstGeom prst="rect">
            <a:avLst/>
          </a:prstGeom>
        </p:spPr>
      </p:pic>
    </p:spTree>
    <p:extLst>
      <p:ext uri="{BB962C8B-B14F-4D97-AF65-F5344CB8AC3E}">
        <p14:creationId xmlns:p14="http://schemas.microsoft.com/office/powerpoint/2010/main" val="22471695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5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5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500"/>
                                        <p:tgtEl>
                                          <p:spTgt spid="4">
                                            <p:txEl>
                                              <p:pRg st="2" end="2"/>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tmplLst>
          <p:tmpl lvl="1">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fade">
                      <p:cBhvr>
                        <p:cTn dur="500"/>
                        <p:tgtEl>
                          <p:spTgt spid="4"/>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7BE0389-B10F-ED49-B584-B57307EFAD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F711A8E1-19ED-D5DD-AE15-A1C015EC8E0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296389"/>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64" r:id="rId3"/>
    <p:sldLayoutId id="2147483663" r:id="rId4"/>
    <p:sldLayoutId id="2147483651" r:id="rId5"/>
    <p:sldLayoutId id="2147483666" r:id="rId6"/>
    <p:sldLayoutId id="2147483665" r:id="rId7"/>
    <p:sldLayoutId id="2147483652" r:id="rId8"/>
    <p:sldLayoutId id="2147483653" r:id="rId9"/>
    <p:sldLayoutId id="2147483673" r:id="rId10"/>
    <p:sldLayoutId id="2147483667" r:id="rId11"/>
    <p:sldLayoutId id="2147483671" r:id="rId12"/>
    <p:sldLayoutId id="2147483672" r:id="rId13"/>
    <p:sldLayoutId id="2147483668" r:id="rId14"/>
    <p:sldLayoutId id="2147483669" r:id="rId15"/>
    <p:sldLayoutId id="2147483674" r:id="rId16"/>
    <p:sldLayoutId id="2147483675" r:id="rId17"/>
    <p:sldLayoutId id="2147483676" r:id="rId18"/>
    <p:sldLayoutId id="2147483661" r:id="rId19"/>
    <p:sldLayoutId id="2147483677" r:id="rId20"/>
    <p:sldLayoutId id="2147483660" r:id="rId21"/>
    <p:sldLayoutId id="2147483662" r:id="rId22"/>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txStyles>
    <p:titleStyle>
      <a:lvl1pPr algn="l" defTabSz="914400" rtl="0" eaLnBrk="1" latinLnBrk="0" hangingPunct="1">
        <a:lnSpc>
          <a:spcPct val="90000"/>
        </a:lnSpc>
        <a:spcBef>
          <a:spcPct val="0"/>
        </a:spcBef>
        <a:buNone/>
        <a:defRPr sz="4400" b="1" i="1" kern="1200">
          <a:solidFill>
            <a:schemeClr val="bg1"/>
          </a:solidFill>
          <a:latin typeface="Avenir Black Oblique" panose="02000503020000020003"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solidFill>
          <a:latin typeface="Avenir Book" panose="02000503020000020003"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Avenir Book" panose="02000503020000020003"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Book" panose="02000503020000020003"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Book" panose="02000503020000020003"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9742818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468CF8DE-2ACA-EEB2-94F3-25191C727879}"/>
              </a:ext>
            </a:extLst>
          </p:cNvPr>
          <p:cNvSpPr>
            <a:spLocks noGrp="1"/>
          </p:cNvSpPr>
          <p:nvPr>
            <p:ph type="title"/>
          </p:nvPr>
        </p:nvSpPr>
        <p:spPr/>
        <p:txBody>
          <a:bodyPr/>
          <a:lstStyle/>
          <a:p>
            <a:endParaRPr lang="en-US"/>
          </a:p>
        </p:txBody>
      </p:sp>
      <p:sp>
        <p:nvSpPr>
          <p:cNvPr id="11" name="Text Placeholder 10">
            <a:extLst>
              <a:ext uri="{FF2B5EF4-FFF2-40B4-BE49-F238E27FC236}">
                <a16:creationId xmlns:a16="http://schemas.microsoft.com/office/drawing/2014/main" id="{2378E607-D3A9-6206-FB64-A47AFE9B6A27}"/>
              </a:ext>
            </a:extLst>
          </p:cNvPr>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2913737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A60E9CBD-7D99-0BCD-1049-A82BFFD5E62F}"/>
              </a:ext>
            </a:extLst>
          </p:cNvPr>
          <p:cNvSpPr>
            <a:spLocks noGrp="1"/>
          </p:cNvSpPr>
          <p:nvPr>
            <p:ph type="title"/>
          </p:nvPr>
        </p:nvSpPr>
        <p:spPr/>
        <p:txBody>
          <a:bodyPr/>
          <a:lstStyle/>
          <a:p>
            <a:endParaRPr lang="en-US"/>
          </a:p>
        </p:txBody>
      </p:sp>
      <p:sp>
        <p:nvSpPr>
          <p:cNvPr id="12" name="Text Placeholder 11">
            <a:extLst>
              <a:ext uri="{FF2B5EF4-FFF2-40B4-BE49-F238E27FC236}">
                <a16:creationId xmlns:a16="http://schemas.microsoft.com/office/drawing/2014/main" id="{0A54E59C-6244-9AA8-9C24-62E09FCFE9F0}"/>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8562722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F8292B31-7CF4-C86E-5758-332FE4E40AEE}"/>
              </a:ext>
            </a:extLst>
          </p:cNvPr>
          <p:cNvSpPr>
            <a:spLocks noGrp="1"/>
          </p:cNvSpPr>
          <p:nvPr>
            <p:ph type="ctrTitle"/>
          </p:nvPr>
        </p:nvSpPr>
        <p:spPr/>
        <p:txBody>
          <a:bodyPr/>
          <a:lstStyle/>
          <a:p>
            <a:endParaRPr lang="en-US"/>
          </a:p>
        </p:txBody>
      </p:sp>
      <p:sp>
        <p:nvSpPr>
          <p:cNvPr id="14" name="Subtitle 13">
            <a:extLst>
              <a:ext uri="{FF2B5EF4-FFF2-40B4-BE49-F238E27FC236}">
                <a16:creationId xmlns:a16="http://schemas.microsoft.com/office/drawing/2014/main" id="{D569510E-ED4B-5D1C-E577-65D7CB72B61C}"/>
              </a:ext>
            </a:extLst>
          </p:cNvPr>
          <p:cNvSpPr>
            <a:spLocks noGrp="1"/>
          </p:cNvSpPr>
          <p:nvPr>
            <p:ph type="subTitle" idx="1"/>
          </p:nvPr>
        </p:nvSpPr>
        <p:spPr/>
        <p:txBody>
          <a:bodyPr/>
          <a:lstStyle/>
          <a:p>
            <a:endParaRPr lang="en-US"/>
          </a:p>
        </p:txBody>
      </p:sp>
      <p:sp>
        <p:nvSpPr>
          <p:cNvPr id="15" name="Picture Placeholder 14">
            <a:extLst>
              <a:ext uri="{FF2B5EF4-FFF2-40B4-BE49-F238E27FC236}">
                <a16:creationId xmlns:a16="http://schemas.microsoft.com/office/drawing/2014/main" id="{A63469BC-4AB1-724D-BD31-B033C86E72C6}"/>
              </a:ext>
            </a:extLst>
          </p:cNvPr>
          <p:cNvSpPr>
            <a:spLocks noGrp="1"/>
          </p:cNvSpPr>
          <p:nvPr>
            <p:ph type="pic" sz="quarter" idx="10"/>
          </p:nvPr>
        </p:nvSpPr>
        <p:spPr/>
      </p:sp>
    </p:spTree>
    <p:extLst>
      <p:ext uri="{BB962C8B-B14F-4D97-AF65-F5344CB8AC3E}">
        <p14:creationId xmlns:p14="http://schemas.microsoft.com/office/powerpoint/2010/main" val="41799785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Picture Placeholder 25">
            <a:extLst>
              <a:ext uri="{FF2B5EF4-FFF2-40B4-BE49-F238E27FC236}">
                <a16:creationId xmlns:a16="http://schemas.microsoft.com/office/drawing/2014/main" id="{AA2091C8-E7B7-2461-D018-9134D6D8D049}"/>
              </a:ext>
            </a:extLst>
          </p:cNvPr>
          <p:cNvSpPr>
            <a:spLocks noGrp="1"/>
          </p:cNvSpPr>
          <p:nvPr>
            <p:ph type="pic" sz="quarter" idx="10"/>
          </p:nvPr>
        </p:nvSpPr>
        <p:spPr/>
      </p:sp>
      <p:sp>
        <p:nvSpPr>
          <p:cNvPr id="27" name="Picture Placeholder 26">
            <a:extLst>
              <a:ext uri="{FF2B5EF4-FFF2-40B4-BE49-F238E27FC236}">
                <a16:creationId xmlns:a16="http://schemas.microsoft.com/office/drawing/2014/main" id="{BC359042-C924-B07F-AC7F-BF26BCF6F026}"/>
              </a:ext>
            </a:extLst>
          </p:cNvPr>
          <p:cNvSpPr>
            <a:spLocks noGrp="1"/>
          </p:cNvSpPr>
          <p:nvPr>
            <p:ph type="pic" sz="quarter" idx="11"/>
          </p:nvPr>
        </p:nvSpPr>
        <p:spPr/>
      </p:sp>
      <p:sp>
        <p:nvSpPr>
          <p:cNvPr id="28" name="Content Placeholder 27">
            <a:extLst>
              <a:ext uri="{FF2B5EF4-FFF2-40B4-BE49-F238E27FC236}">
                <a16:creationId xmlns:a16="http://schemas.microsoft.com/office/drawing/2014/main" id="{E292DD67-A4D7-5A85-8815-DEC5B58758AF}"/>
              </a:ext>
            </a:extLst>
          </p:cNvPr>
          <p:cNvSpPr>
            <a:spLocks noGrp="1"/>
          </p:cNvSpPr>
          <p:nvPr>
            <p:ph sz="quarter" idx="12"/>
          </p:nvPr>
        </p:nvSpPr>
        <p:spPr/>
        <p:txBody>
          <a:bodyPr/>
          <a:lstStyle/>
          <a:p>
            <a:endParaRPr lang="en-US"/>
          </a:p>
        </p:txBody>
      </p:sp>
      <p:sp>
        <p:nvSpPr>
          <p:cNvPr id="29" name="Content Placeholder 28">
            <a:extLst>
              <a:ext uri="{FF2B5EF4-FFF2-40B4-BE49-F238E27FC236}">
                <a16:creationId xmlns:a16="http://schemas.microsoft.com/office/drawing/2014/main" id="{44C206DB-C617-C571-6FC6-41AAC61A9AF1}"/>
              </a:ext>
            </a:extLst>
          </p:cNvPr>
          <p:cNvSpPr>
            <a:spLocks noGrp="1"/>
          </p:cNvSpPr>
          <p:nvPr>
            <p:ph sz="quarter" idx="13"/>
          </p:nvPr>
        </p:nvSpPr>
        <p:spPr/>
        <p:txBody>
          <a:bodyPr/>
          <a:lstStyle/>
          <a:p>
            <a:endParaRPr lang="en-US"/>
          </a:p>
        </p:txBody>
      </p:sp>
      <p:sp>
        <p:nvSpPr>
          <p:cNvPr id="30" name="Content Placeholder 29">
            <a:extLst>
              <a:ext uri="{FF2B5EF4-FFF2-40B4-BE49-F238E27FC236}">
                <a16:creationId xmlns:a16="http://schemas.microsoft.com/office/drawing/2014/main" id="{580F0304-C1D3-60FD-F9A1-C5F34161F610}"/>
              </a:ext>
            </a:extLst>
          </p:cNvPr>
          <p:cNvSpPr>
            <a:spLocks noGrp="1"/>
          </p:cNvSpPr>
          <p:nvPr>
            <p:ph sz="quarter" idx="14"/>
          </p:nvPr>
        </p:nvSpPr>
        <p:spPr/>
        <p:txBody>
          <a:bodyPr/>
          <a:lstStyle/>
          <a:p>
            <a:endParaRPr lang="en-US"/>
          </a:p>
        </p:txBody>
      </p:sp>
      <p:sp>
        <p:nvSpPr>
          <p:cNvPr id="31" name="Content Placeholder 30">
            <a:extLst>
              <a:ext uri="{FF2B5EF4-FFF2-40B4-BE49-F238E27FC236}">
                <a16:creationId xmlns:a16="http://schemas.microsoft.com/office/drawing/2014/main" id="{D24C095D-4189-4796-8B72-D800FB9971F5}"/>
              </a:ext>
            </a:extLst>
          </p:cNvPr>
          <p:cNvSpPr>
            <a:spLocks noGrp="1"/>
          </p:cNvSpPr>
          <p:nvPr>
            <p:ph sz="quarter" idx="15"/>
          </p:nvPr>
        </p:nvSpPr>
        <p:spPr/>
        <p:txBody>
          <a:bodyPr/>
          <a:lstStyle/>
          <a:p>
            <a:endParaRPr lang="en-US"/>
          </a:p>
        </p:txBody>
      </p:sp>
    </p:spTree>
    <p:extLst>
      <p:ext uri="{BB962C8B-B14F-4D97-AF65-F5344CB8AC3E}">
        <p14:creationId xmlns:p14="http://schemas.microsoft.com/office/powerpoint/2010/main" val="32815264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Content Placeholder 30">
            <a:extLst>
              <a:ext uri="{FF2B5EF4-FFF2-40B4-BE49-F238E27FC236}">
                <a16:creationId xmlns:a16="http://schemas.microsoft.com/office/drawing/2014/main" id="{8B173A67-94CB-3447-D520-4B1C4E33CC12}"/>
              </a:ext>
            </a:extLst>
          </p:cNvPr>
          <p:cNvSpPr>
            <a:spLocks noGrp="1"/>
          </p:cNvSpPr>
          <p:nvPr>
            <p:ph sz="quarter" idx="15"/>
          </p:nvPr>
        </p:nvSpPr>
        <p:spPr/>
        <p:txBody>
          <a:bodyPr/>
          <a:lstStyle/>
          <a:p>
            <a:endParaRPr lang="en-US"/>
          </a:p>
        </p:txBody>
      </p:sp>
      <p:sp>
        <p:nvSpPr>
          <p:cNvPr id="28" name="Picture Placeholder 27">
            <a:extLst>
              <a:ext uri="{FF2B5EF4-FFF2-40B4-BE49-F238E27FC236}">
                <a16:creationId xmlns:a16="http://schemas.microsoft.com/office/drawing/2014/main" id="{382EE3FC-A37C-C3FB-20E8-68709FE0957A}"/>
              </a:ext>
            </a:extLst>
          </p:cNvPr>
          <p:cNvSpPr>
            <a:spLocks noGrp="1"/>
          </p:cNvSpPr>
          <p:nvPr>
            <p:ph type="pic" sz="quarter" idx="12"/>
          </p:nvPr>
        </p:nvSpPr>
        <p:spPr/>
      </p:sp>
      <p:sp>
        <p:nvSpPr>
          <p:cNvPr id="30" name="Content Placeholder 29">
            <a:extLst>
              <a:ext uri="{FF2B5EF4-FFF2-40B4-BE49-F238E27FC236}">
                <a16:creationId xmlns:a16="http://schemas.microsoft.com/office/drawing/2014/main" id="{CF1A6B89-5F17-9E92-F72D-BAC772ED962C}"/>
              </a:ext>
            </a:extLst>
          </p:cNvPr>
          <p:cNvSpPr>
            <a:spLocks noGrp="1"/>
          </p:cNvSpPr>
          <p:nvPr>
            <p:ph sz="quarter" idx="14"/>
          </p:nvPr>
        </p:nvSpPr>
        <p:spPr/>
        <p:txBody>
          <a:bodyPr/>
          <a:lstStyle/>
          <a:p>
            <a:endParaRPr lang="en-US"/>
          </a:p>
        </p:txBody>
      </p:sp>
      <p:sp>
        <p:nvSpPr>
          <p:cNvPr id="27" name="Picture Placeholder 26">
            <a:extLst>
              <a:ext uri="{FF2B5EF4-FFF2-40B4-BE49-F238E27FC236}">
                <a16:creationId xmlns:a16="http://schemas.microsoft.com/office/drawing/2014/main" id="{70A3E1C3-69C7-0BEB-614E-3EC79BA4B7E3}"/>
              </a:ext>
            </a:extLst>
          </p:cNvPr>
          <p:cNvSpPr>
            <a:spLocks noGrp="1"/>
          </p:cNvSpPr>
          <p:nvPr>
            <p:ph type="pic" sz="quarter" idx="11"/>
          </p:nvPr>
        </p:nvSpPr>
        <p:spPr/>
      </p:sp>
      <p:sp>
        <p:nvSpPr>
          <p:cNvPr id="29" name="Content Placeholder 28">
            <a:extLst>
              <a:ext uri="{FF2B5EF4-FFF2-40B4-BE49-F238E27FC236}">
                <a16:creationId xmlns:a16="http://schemas.microsoft.com/office/drawing/2014/main" id="{BAE91FED-9648-956F-DEFB-9C03F8002B10}"/>
              </a:ext>
            </a:extLst>
          </p:cNvPr>
          <p:cNvSpPr>
            <a:spLocks noGrp="1"/>
          </p:cNvSpPr>
          <p:nvPr>
            <p:ph sz="quarter" idx="13"/>
          </p:nvPr>
        </p:nvSpPr>
        <p:spPr/>
        <p:txBody>
          <a:bodyPr/>
          <a:lstStyle/>
          <a:p>
            <a:endParaRPr lang="en-US"/>
          </a:p>
        </p:txBody>
      </p:sp>
      <p:sp>
        <p:nvSpPr>
          <p:cNvPr id="26" name="Picture Placeholder 25">
            <a:extLst>
              <a:ext uri="{FF2B5EF4-FFF2-40B4-BE49-F238E27FC236}">
                <a16:creationId xmlns:a16="http://schemas.microsoft.com/office/drawing/2014/main" id="{2946D894-428F-8340-9740-0BBCBE48D4B2}"/>
              </a:ext>
            </a:extLst>
          </p:cNvPr>
          <p:cNvSpPr>
            <a:spLocks noGrp="1"/>
          </p:cNvSpPr>
          <p:nvPr>
            <p:ph type="pic" sz="quarter" idx="10"/>
          </p:nvPr>
        </p:nvSpPr>
        <p:spPr/>
      </p:sp>
    </p:spTree>
    <p:extLst>
      <p:ext uri="{BB962C8B-B14F-4D97-AF65-F5344CB8AC3E}">
        <p14:creationId xmlns:p14="http://schemas.microsoft.com/office/powerpoint/2010/main" val="23086758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05C18B44-6237-226E-D4A9-ADB4001533DE}"/>
              </a:ext>
            </a:extLst>
          </p:cNvPr>
          <p:cNvSpPr>
            <a:spLocks noGrp="1"/>
          </p:cNvSpPr>
          <p:nvPr>
            <p:ph type="title"/>
          </p:nvPr>
        </p:nvSpPr>
        <p:spPr/>
        <p:txBody>
          <a:bodyPr/>
          <a:lstStyle/>
          <a:p>
            <a:endParaRPr lang="en-US"/>
          </a:p>
        </p:txBody>
      </p:sp>
      <p:sp>
        <p:nvSpPr>
          <p:cNvPr id="9" name="Text Placeholder 8">
            <a:extLst>
              <a:ext uri="{FF2B5EF4-FFF2-40B4-BE49-F238E27FC236}">
                <a16:creationId xmlns:a16="http://schemas.microsoft.com/office/drawing/2014/main" id="{DAC41445-4A5D-2262-A80E-A881111921C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5452136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A9C07E8E-2F35-6561-2317-20B8071AF37D}"/>
              </a:ext>
            </a:extLst>
          </p:cNvPr>
          <p:cNvSpPr>
            <a:spLocks noGrp="1"/>
          </p:cNvSpPr>
          <p:nvPr>
            <p:ph type="title"/>
          </p:nvPr>
        </p:nvSpPr>
        <p:spPr/>
        <p:txBody>
          <a:bodyPr/>
          <a:lstStyle/>
          <a:p>
            <a:endParaRPr lang="en-US"/>
          </a:p>
        </p:txBody>
      </p:sp>
      <p:sp>
        <p:nvSpPr>
          <p:cNvPr id="11" name="Content Placeholder 10">
            <a:extLst>
              <a:ext uri="{FF2B5EF4-FFF2-40B4-BE49-F238E27FC236}">
                <a16:creationId xmlns:a16="http://schemas.microsoft.com/office/drawing/2014/main" id="{962AC303-3D32-F166-D1B8-0ABFEECADE25}"/>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3578786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271158DC-468D-9E69-1453-4FBA3575D612}"/>
              </a:ext>
            </a:extLst>
          </p:cNvPr>
          <p:cNvSpPr>
            <a:spLocks noGrp="1"/>
          </p:cNvSpPr>
          <p:nvPr>
            <p:ph type="title"/>
          </p:nvPr>
        </p:nvSpPr>
        <p:spPr/>
        <p:txBody>
          <a:bodyPr/>
          <a:lstStyle/>
          <a:p>
            <a:endParaRPr lang="en-US"/>
          </a:p>
        </p:txBody>
      </p:sp>
      <p:sp>
        <p:nvSpPr>
          <p:cNvPr id="11" name="Text Placeholder 10">
            <a:extLst>
              <a:ext uri="{FF2B5EF4-FFF2-40B4-BE49-F238E27FC236}">
                <a16:creationId xmlns:a16="http://schemas.microsoft.com/office/drawing/2014/main" id="{06BA556D-98CC-2CA2-9C84-87DB6BD0C68F}"/>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23060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5D5011C-C667-824D-E67E-85D6C8D0E5DB}"/>
              </a:ext>
            </a:extLst>
          </p:cNvPr>
          <p:cNvSpPr>
            <a:spLocks noGrp="1"/>
          </p:cNvSpPr>
          <p:nvPr>
            <p:ph type="title"/>
          </p:nvPr>
        </p:nvSpPr>
        <p:spPr/>
        <p:txBody>
          <a:bodyPr/>
          <a:lstStyle/>
          <a:p>
            <a:endParaRPr lang="en-US"/>
          </a:p>
        </p:txBody>
      </p:sp>
      <p:sp>
        <p:nvSpPr>
          <p:cNvPr id="9" name="Text Placeholder 8">
            <a:extLst>
              <a:ext uri="{FF2B5EF4-FFF2-40B4-BE49-F238E27FC236}">
                <a16:creationId xmlns:a16="http://schemas.microsoft.com/office/drawing/2014/main" id="{0F71CC32-78D4-AB39-3B15-F7431A0F284C}"/>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34932526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7639DB9B-68BC-A734-150F-30B7F2F71467}"/>
              </a:ext>
            </a:extLst>
          </p:cNvPr>
          <p:cNvSpPr>
            <a:spLocks noGrp="1"/>
          </p:cNvSpPr>
          <p:nvPr>
            <p:ph type="title"/>
          </p:nvPr>
        </p:nvSpPr>
        <p:spPr/>
        <p:txBody>
          <a:bodyPr/>
          <a:lstStyle/>
          <a:p>
            <a:endParaRPr lang="en-US"/>
          </a:p>
        </p:txBody>
      </p:sp>
      <p:sp>
        <p:nvSpPr>
          <p:cNvPr id="11" name="Text Placeholder 10">
            <a:extLst>
              <a:ext uri="{FF2B5EF4-FFF2-40B4-BE49-F238E27FC236}">
                <a16:creationId xmlns:a16="http://schemas.microsoft.com/office/drawing/2014/main" id="{0CCC95C7-43AF-1BAD-4BC7-E115AEF95DBB}"/>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9268266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Office Theme">
  <a:themeElements>
    <a:clrScheme name="Custom 1">
      <a:dk1>
        <a:srgbClr val="000000"/>
      </a:dk1>
      <a:lt1>
        <a:srgbClr val="FFFFFF"/>
      </a:lt1>
      <a:dk2>
        <a:srgbClr val="44546A"/>
      </a:dk2>
      <a:lt2>
        <a:srgbClr val="E7E6E6"/>
      </a:lt2>
      <a:accent1>
        <a:srgbClr val="95C93C"/>
      </a:accent1>
      <a:accent2>
        <a:srgbClr val="006096"/>
      </a:accent2>
      <a:accent3>
        <a:srgbClr val="003866"/>
      </a:accent3>
      <a:accent4>
        <a:srgbClr val="2BCAEF"/>
      </a:accent4>
      <a:accent5>
        <a:srgbClr val="002849"/>
      </a:accent5>
      <a:accent6>
        <a:srgbClr val="95C93C"/>
      </a:accent6>
      <a:hlink>
        <a:srgbClr val="006096"/>
      </a:hlink>
      <a:folHlink>
        <a:srgbClr val="ED7D3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CBDDCB85-3EB3-4F40-8B0F-4E265FD82C7C}">
  <we:reference id="wa200000729" version="3.19.222.0" store="en-US" storeType="OMEX"/>
  <we:alternateReferences>
    <we:reference id="wa200000729" version="3.19.222.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otalTime>4828</TotalTime>
  <Words>0</Words>
  <Application>Microsoft Office PowerPoint</Application>
  <PresentationFormat>Widescreen</PresentationFormat>
  <Paragraphs>0</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Avenir Black Oblique</vt:lpstr>
      <vt:lpstr>Avenir Book</vt:lpstr>
      <vt:lpstr>Avenir Oblique</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Iuri Quevedo</dc:creator>
  <cp:lastModifiedBy>Damaris Marino</cp:lastModifiedBy>
  <cp:revision>45</cp:revision>
  <dcterms:created xsi:type="dcterms:W3CDTF">2023-01-26T20:40:22Z</dcterms:created>
  <dcterms:modified xsi:type="dcterms:W3CDTF">2023-02-20T21:35:57Z</dcterms:modified>
</cp:coreProperties>
</file>