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1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284" r:id="rId4"/>
    <p:sldId id="4855" r:id="rId5"/>
    <p:sldId id="4856" r:id="rId6"/>
    <p:sldId id="4857" r:id="rId7"/>
    <p:sldId id="4867" r:id="rId8"/>
    <p:sldId id="4851" r:id="rId9"/>
    <p:sldId id="4852" r:id="rId10"/>
    <p:sldId id="4858" r:id="rId11"/>
    <p:sldId id="4859" r:id="rId12"/>
    <p:sldId id="4868" r:id="rId13"/>
    <p:sldId id="4869" r:id="rId14"/>
    <p:sldId id="4860" r:id="rId15"/>
    <p:sldId id="4854" r:id="rId16"/>
    <p:sldId id="288" r:id="rId17"/>
    <p:sldId id="290" r:id="rId18"/>
    <p:sldId id="4870" r:id="rId19"/>
    <p:sldId id="4871" r:id="rId20"/>
    <p:sldId id="293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734B"/>
    <a:srgbClr val="A3AD99"/>
    <a:srgbClr val="8D732D"/>
    <a:srgbClr val="AE8C5C"/>
    <a:srgbClr val="AE8C54"/>
    <a:srgbClr val="B7AE79"/>
    <a:srgbClr val="AE935C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3" autoAdjust="0"/>
    <p:restoredTop sz="96433" autoAdjust="0"/>
  </p:normalViewPr>
  <p:slideViewPr>
    <p:cSldViewPr snapToGrid="0">
      <p:cViewPr varScale="1">
        <p:scale>
          <a:sx n="203" d="100"/>
          <a:sy n="203" d="100"/>
        </p:scale>
        <p:origin x="17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D337F-0952-3E4A-8B1E-07A8FE1A6B95}" type="datetimeFigureOut">
              <a:rPr lang="de-DE" smtClean="0"/>
              <a:t>26.07.21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83FAA-4121-6C4C-8CCF-7281ED320C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37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98FB-5717-4CF4-97B1-4EEB7C1F409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028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38F4E-00F8-4E48-96F3-B692A04A2F93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993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98FB-5717-4CF4-97B1-4EEB7C1F409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75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" sz="12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-based Audit Techniques: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automated audit tool, such as generalized audit software, test data generators, computerized audit programs, specialized audit utilities, and computer- assisted audit techniques (CAATs). We use the terms technology-based audit techniques and CAATs analogously.” </a:t>
            </a:r>
            <a:endParaRPr lang="en" sz="1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" sz="1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Auditing </a:t>
            </a:r>
            <a:r>
              <a:rPr lang="en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the combination of technology- enabled ongoing risk and control assessments. CA is designed to enable the internal auditor to report on subject matter within a much shorter timeframe than under the traditional retrospective approach. </a:t>
            </a:r>
          </a:p>
          <a:p>
            <a:endParaRPr lang="en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Monitoring </a:t>
            </a:r>
            <a:r>
              <a:rPr lang="en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a management process that monitors on an ongoing basis whether internal controls are operating effectively (PA 2320-4: Continuous Assurance).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D98FB-5717-4CF4-97B1-4EEB7C1F40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9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D98FB-5717-4CF4-97B1-4EEB7C1F40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59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38F4E-00F8-4E48-96F3-B692A04A2F93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191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Controls Engagement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a vector of control variables measuring characteristics of the audit engagement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38F4E-00F8-4E48-96F3-B692A04A2F93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484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Controls Engagement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a vector of control variables measuring characteristics of the audit engagement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38F4E-00F8-4E48-96F3-B692A04A2F93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5479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Controls Engagement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a vector of control variables measuring characteristics of the audit engagement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38F4E-00F8-4E48-96F3-B692A04A2F93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8866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Controls Engagement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a vector of control variables measuring characteristics of the audit engagement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38F4E-00F8-4E48-96F3-B692A04A2F93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9294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purpose of this study is to identify and examine factors associated with the use of CA information in risk-based audit planning of the IAF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D98FB-5717-4CF4-97B1-4EEB7C1F40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04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933" y="1105430"/>
            <a:ext cx="9144000" cy="2387600"/>
          </a:xfrm>
        </p:spPr>
        <p:txBody>
          <a:bodyPr anchor="b"/>
          <a:lstStyle>
            <a:lvl1pPr algn="ctr">
              <a:defRPr sz="6000">
                <a:latin typeface="Adobe Song Std L" panose="02020300000000000000" pitchFamily="18" charset="-128"/>
                <a:ea typeface="Adobe Song Std L" panose="02020300000000000000" pitchFamily="18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933" y="361050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D734B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E0ED2-355F-4989-B644-A6C699B6569D}" type="datetimeFigureOut">
              <a:rPr lang="en-US"/>
              <a:pPr>
                <a:defRPr/>
              </a:pPr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204A-B2E3-4F63-BDF9-7C1742801D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3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18C9-3003-4440-B2DA-5AAA7BC71856}" type="datetime4">
              <a:rPr lang="de-DE" smtClean="0"/>
              <a:pPr/>
              <a:t>26. Juli 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Continuous Auditing and Risk-Based Audit Planning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4211-1201-44F1-916E-F8A0626769E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8" descr="Bild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9186" y="179389"/>
            <a:ext cx="11713633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39186" y="3911604"/>
            <a:ext cx="11703049" cy="2443159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7291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18C9-3003-4440-B2DA-5AAA7BC71856}" type="datetime4">
              <a:rPr lang="de-DE" smtClean="0"/>
              <a:pPr/>
              <a:t>26. Juli 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Continuous Auditing and Risk-Based Audit Planning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4211-1201-44F1-916E-F8A0626769E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9023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-Folie (le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E08E1AE-2395-4C8B-A9D4-D8093E3463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think-cell Folie" r:id="rId4" imgW="532" imgH="530" progId="TCLayout.ActiveDocument.1">
                  <p:embed/>
                </p:oleObj>
              </mc:Choice>
              <mc:Fallback>
                <p:oleObj name="think-cell Folie" r:id="rId4" imgW="532" imgH="53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EE08E1AE-2395-4C8B-A9D4-D8093E3463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platzhalter 1" descr="Kopfzeile - Headline">
            <a:extLst>
              <a:ext uri="{FF2B5EF4-FFF2-40B4-BE49-F238E27FC236}">
                <a16:creationId xmlns:a16="http://schemas.microsoft.com/office/drawing/2014/main" id="{4F0359B4-B0A3-4E4D-90CB-2014CED0E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21219" y="283635"/>
            <a:ext cx="8555567" cy="63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>
            <a:lvl1pPr rtl="0">
              <a:defRPr/>
            </a:lvl1pPr>
          </a:lstStyle>
          <a:p>
            <a:pPr lvl="0"/>
            <a:r>
              <a:rPr lang="en-US" altLang="de-DE" noProof="0" dirty="0" err="1"/>
              <a:t>Hier</a:t>
            </a:r>
            <a:r>
              <a:rPr lang="en-US" altLang="de-DE" noProof="0" dirty="0"/>
              <a:t> </a:t>
            </a:r>
            <a:r>
              <a:rPr lang="en-US" altLang="de-DE" noProof="0" dirty="0" err="1"/>
              <a:t>steht</a:t>
            </a:r>
            <a:r>
              <a:rPr lang="en-US" altLang="de-DE" noProof="0" dirty="0"/>
              <a:t> der </a:t>
            </a:r>
            <a:r>
              <a:rPr lang="en-US" altLang="de-DE" noProof="0" dirty="0" err="1"/>
              <a:t>Titel</a:t>
            </a:r>
            <a:r>
              <a:rPr lang="en-US" altLang="de-DE" noProof="0" dirty="0"/>
              <a:t> der </a:t>
            </a:r>
            <a:r>
              <a:rPr lang="en-US" altLang="de-DE" noProof="0" dirty="0" err="1"/>
              <a:t>Seite</a:t>
            </a:r>
            <a:endParaRPr lang="en-US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1619963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04172" y="8468"/>
            <a:ext cx="980016" cy="6849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898242" y="0"/>
            <a:ext cx="392824" cy="6858000"/>
          </a:xfrm>
          <a:prstGeom prst="rect">
            <a:avLst/>
          </a:prstGeom>
          <a:solidFill>
            <a:srgbClr val="8D734B"/>
          </a:solidFill>
          <a:ln>
            <a:solidFill>
              <a:srgbClr val="AE8C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18663" y="1282699"/>
            <a:ext cx="4665133" cy="4292600"/>
          </a:xfrm>
          <a:prstGeom prst="rect">
            <a:avLst/>
          </a:prstGeom>
          <a:solidFill>
            <a:srgbClr val="8D734B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70966" y="1508388"/>
            <a:ext cx="4326663" cy="38412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1608138"/>
            <a:ext cx="211137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3063875"/>
            <a:ext cx="419735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768" y="1196708"/>
            <a:ext cx="6269268" cy="2852737"/>
          </a:xfrm>
        </p:spPr>
        <p:txBody>
          <a:bodyPr anchor="b"/>
          <a:lstStyle>
            <a:lvl1pPr>
              <a:defRPr sz="6000">
                <a:latin typeface="Adobe Song Std L" panose="02020300000000000000" pitchFamily="18" charset="-128"/>
                <a:ea typeface="Adobe Song Std L" panose="02020300000000000000" pitchFamily="18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829" y="4295641"/>
            <a:ext cx="625920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D734B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CE8E2-3579-4D93-8ED0-60C3F00B3B55}" type="datetimeFigureOut">
              <a:rPr lang="en-US"/>
              <a:pPr>
                <a:defRPr/>
              </a:pPr>
              <a:t>7/26/21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9BD4F-2291-41B1-BE2C-4FCB4A9C72A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3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D94B-C261-4575-9D9F-61FC506D6C1A}" type="datetimeFigureOut">
              <a:rPr lang="en-US"/>
              <a:pPr>
                <a:defRPr/>
              </a:pPr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F774A-0334-4C8B-8A64-07BDF4482A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9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72608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72608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6C31-1A4E-42C8-8065-F75F3A0067FD}" type="datetimeFigureOut">
              <a:rPr lang="en-US"/>
              <a:pPr>
                <a:defRPr/>
              </a:pPr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5C85-9FC7-4CF4-AEB1-675C74298E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0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9053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266" y="1825625"/>
            <a:ext cx="4724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26C8-BE60-4BC7-B765-D7F30F8C434F}" type="datetimeFigureOut">
              <a:rPr lang="en-US"/>
              <a:pPr>
                <a:defRPr/>
              </a:pPr>
              <a:t>7/26/21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51E2-D6C0-4AE1-8411-E8D18D4ADEB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5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28727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667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8667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681163"/>
            <a:ext cx="46651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09733" y="2505075"/>
            <a:ext cx="4648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EF49-B751-4B0F-BD5D-80BEDA1C8DAC}" type="datetimeFigureOut">
              <a:rPr lang="en-US"/>
              <a:pPr>
                <a:defRPr/>
              </a:pPr>
              <a:t>7/26/21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FA26-E283-43F8-92BC-ECFF9EB27B3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3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527E-A522-4515-AFA2-088A760B7DA5}" type="datetimeFigureOut">
              <a:rPr lang="en-US"/>
              <a:pPr>
                <a:defRPr/>
              </a:pPr>
              <a:t>7/26/21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CCF5-B109-4636-9409-331BEF693C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8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53F6E-4CED-4463-BC67-259CD50EF07B}" type="datetimeFigureOut">
              <a:rPr lang="en-US"/>
              <a:pPr>
                <a:defRPr/>
              </a:pPr>
              <a:t>7/26/21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7E037-F7AA-4C39-93DD-CD7D9BBA2B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94933"/>
            <a:ext cx="5103812" cy="40661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F5DFA-7C14-4C65-AE5B-313F554FFD3B}" type="datetimeFigureOut">
              <a:rPr lang="en-US"/>
              <a:pPr>
                <a:defRPr/>
              </a:pPr>
              <a:t>7/26/21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58AF6-BD0E-42A2-99CF-E6806221493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4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5DCEC-E7C7-4DF5-98C4-991695BB85E3}" type="datetimeFigureOut">
              <a:rPr lang="en-US"/>
              <a:pPr>
                <a:defRPr/>
              </a:pPr>
              <a:t>7/26/21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B2BC-A8C9-448A-910A-ECABACA2F8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670974" y="0"/>
            <a:ext cx="264985" cy="6858000"/>
          </a:xfrm>
          <a:prstGeom prst="rect">
            <a:avLst/>
          </a:prstGeom>
          <a:solidFill>
            <a:srgbClr val="8D734B"/>
          </a:solidFill>
          <a:ln>
            <a:solidFill>
              <a:srgbClr val="897E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946342" y="0"/>
            <a:ext cx="1245656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254065" y="465932"/>
            <a:ext cx="2937933" cy="1270000"/>
          </a:xfrm>
          <a:prstGeom prst="rect">
            <a:avLst/>
          </a:prstGeom>
          <a:solidFill>
            <a:srgbClr val="8D734B"/>
          </a:solidFill>
          <a:ln>
            <a:solidFill>
              <a:srgbClr val="897E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830263" y="395288"/>
            <a:ext cx="83613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97202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912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BEF0C1-70A9-4D9E-82D1-3D826B2D7FF2}" type="datetimeFigureOut">
              <a:rPr lang="en-US"/>
              <a:pPr>
                <a:defRPr/>
              </a:pPr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9938" y="6356350"/>
            <a:ext cx="4843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47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B1848C-0574-4AB5-82C1-5B22567E73F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40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663" y="5456238"/>
            <a:ext cx="1122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378439" y="567662"/>
            <a:ext cx="2760133" cy="1073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44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568325"/>
            <a:ext cx="25320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9" r:id="rId10"/>
    <p:sldLayoutId id="2147483720" r:id="rId11"/>
    <p:sldLayoutId id="214748372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q"/>
        <a:defRPr sz="2400" kern="1200">
          <a:solidFill>
            <a:srgbClr val="8D734B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q"/>
        <a:defRPr sz="2000" kern="1200">
          <a:solidFill>
            <a:srgbClr val="A3AD99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q"/>
        <a:defRPr kern="1200">
          <a:solidFill>
            <a:srgbClr val="B7AE79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q"/>
        <a:defRPr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49DFC0-71B3-427A-B276-2D011A801D5B}" type="datetimeFigureOut">
              <a:rPr lang="en-US"/>
              <a:pPr>
                <a:defRPr/>
              </a:pPr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A9A3FD-A032-4DBC-ADB7-8CAD1D5D62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5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5.emf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5.emf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cg.msm.uni-due.de/" TargetMode="External"/><Relationship Id="rId13" Type="http://schemas.openxmlformats.org/officeDocument/2006/relationships/image" Target="../media/image21.tif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2" Type="http://schemas.openxmlformats.org/officeDocument/2006/relationships/tags" Target="../tags/tag16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emf"/><Relationship Id="rId11" Type="http://schemas.openxmlformats.org/officeDocument/2006/relationships/image" Target="../media/image19.sv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5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tags" Target="../tags/tag20.xml"/><Relationship Id="rId7" Type="http://schemas.openxmlformats.org/officeDocument/2006/relationships/image" Target="../media/image26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emf"/><Relationship Id="rId11" Type="http://schemas.openxmlformats.org/officeDocument/2006/relationships/image" Target="../media/image30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9.em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apers.ssrn.com/sol3/cf_dev/AbsByAuth.cfm?per_id=1703673" TargetMode="External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7.emf"/><Relationship Id="rId12" Type="http://schemas.openxmlformats.org/officeDocument/2006/relationships/image" Target="../media/image8.jpe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hyperlink" Target="https://papers.ssrn.com/sol3/cf_dev/AbsByAuth.cfm?per_id=388545" TargetMode="External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1.jpeg"/><Relationship Id="rId10" Type="http://schemas.openxmlformats.org/officeDocument/2006/relationships/hyperlink" Target="https://papers.ssrn.com/sol3/cf_dev/AbsByAuth.cfm?per_id=1258883" TargetMode="External"/><Relationship Id="rId4" Type="http://schemas.openxmlformats.org/officeDocument/2006/relationships/slideLayout" Target="../slideLayouts/slideLayout1.xml"/><Relationship Id="rId9" Type="http://schemas.openxmlformats.org/officeDocument/2006/relationships/hyperlink" Target="https://papers.ssrn.com/sol3/cf_dev/AbsByAuth.cfm?per_id=847040" TargetMode="Externa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5.emf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48337" y="2069960"/>
            <a:ext cx="6831013" cy="2022388"/>
          </a:xfrm>
        </p:spPr>
        <p:txBody>
          <a:bodyPr/>
          <a:lstStyle/>
          <a:p>
            <a:pPr algn="ctr" eaLnBrk="1" hangingPunct="1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Impact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Technology on Audit Outcomes: Technology-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Impact on Internal Auditing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4295775"/>
            <a:ext cx="6257925" cy="15001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Univ.-Prof. Dr. Marc Eulerich, CIA</a:t>
            </a:r>
            <a:br>
              <a:rPr lang="en-US" dirty="0"/>
            </a:br>
            <a:r>
              <a:rPr lang="en-US" dirty="0"/>
              <a:t>University Duisburg-Essen</a:t>
            </a:r>
          </a:p>
          <a:p>
            <a:pPr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r>
              <a:rPr lang="en-US" dirty="0">
                <a:solidFill>
                  <a:srgbClr val="A3AD99"/>
                </a:solidFill>
              </a:rPr>
              <a:t>28</a:t>
            </a:r>
            <a:r>
              <a:rPr lang="en-US" baseline="30000" dirty="0">
                <a:solidFill>
                  <a:srgbClr val="A3AD99"/>
                </a:solidFill>
              </a:rPr>
              <a:t>th</a:t>
            </a:r>
            <a:r>
              <a:rPr lang="en-US" dirty="0">
                <a:solidFill>
                  <a:srgbClr val="A3AD99"/>
                </a:solidFill>
              </a:rPr>
              <a:t> of July 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1832E2-AE3F-8B42-8AA2-50B1FE17B1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34" y="4668896"/>
            <a:ext cx="1683098" cy="16830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530F917-2CC7-1E4A-BF5D-5EF974A5C2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think-cell Folie" r:id="rId6" imgW="7772400" imgH="10058400" progId="TCLayout.ActiveDocument.1">
                  <p:embed/>
                </p:oleObj>
              </mc:Choice>
              <mc:Fallback>
                <p:oleObj name="think-cell Folie" r:id="rId6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530F917-2CC7-1E4A-BF5D-5EF974A5C2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8405AB91-F030-9845-ABBE-C9E047BCA8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Results: Risk Factors Found by Internal Audit</a:t>
            </a:r>
            <a:b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CC0235EE-A32D-664A-9902-535BF99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1802" y="6356353"/>
            <a:ext cx="8786812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alibri"/>
              </a:rPr>
              <a:t>Technology-based Audit Techniques for Internal Auditing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9DA4780B-065E-C743-9897-2752AAC1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9908" y="6354763"/>
            <a:ext cx="490769" cy="365125"/>
          </a:xfrm>
        </p:spPr>
        <p:txBody>
          <a:bodyPr/>
          <a:lstStyle/>
          <a:p>
            <a:pPr>
              <a:defRPr/>
            </a:pPr>
            <a:fld id="{16F04211-1201-44F1-916E-F8A0626769E6}" type="slidenum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10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382AF293-EA06-D244-B037-C2E51196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388" y="6356353"/>
            <a:ext cx="2057400" cy="365125"/>
          </a:xfrm>
        </p:spPr>
        <p:txBody>
          <a:bodyPr/>
          <a:lstStyle/>
          <a:p>
            <a:pPr>
              <a:defRPr/>
            </a:pPr>
            <a:fld id="{DE9118C9-3003-4440-B2DA-5AAA7BC71856}" type="datetime4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26. Juli 2021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CAAF416-6D29-0A41-A8C7-509F10946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85334"/>
              </p:ext>
            </p:extLst>
          </p:nvPr>
        </p:nvGraphicFramePr>
        <p:xfrm>
          <a:off x="830263" y="1402767"/>
          <a:ext cx="7543798" cy="4539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7438">
                  <a:extLst>
                    <a:ext uri="{9D8B030D-6E8A-4147-A177-3AD203B41FA5}">
                      <a16:colId xmlns:a16="http://schemas.microsoft.com/office/drawing/2014/main" val="1216281013"/>
                    </a:ext>
                  </a:extLst>
                </a:gridCol>
                <a:gridCol w="875619">
                  <a:extLst>
                    <a:ext uri="{9D8B030D-6E8A-4147-A177-3AD203B41FA5}">
                      <a16:colId xmlns:a16="http://schemas.microsoft.com/office/drawing/2014/main" val="1625141911"/>
                    </a:ext>
                  </a:extLst>
                </a:gridCol>
                <a:gridCol w="875619">
                  <a:extLst>
                    <a:ext uri="{9D8B030D-6E8A-4147-A177-3AD203B41FA5}">
                      <a16:colId xmlns:a16="http://schemas.microsoft.com/office/drawing/2014/main" val="829459171"/>
                    </a:ext>
                  </a:extLst>
                </a:gridCol>
                <a:gridCol w="875619">
                  <a:extLst>
                    <a:ext uri="{9D8B030D-6E8A-4147-A177-3AD203B41FA5}">
                      <a16:colId xmlns:a16="http://schemas.microsoft.com/office/drawing/2014/main" val="3177807418"/>
                    </a:ext>
                  </a:extLst>
                </a:gridCol>
                <a:gridCol w="846432">
                  <a:extLst>
                    <a:ext uri="{9D8B030D-6E8A-4147-A177-3AD203B41FA5}">
                      <a16:colId xmlns:a16="http://schemas.microsoft.com/office/drawing/2014/main" val="1882976525"/>
                    </a:ext>
                  </a:extLst>
                </a:gridCol>
                <a:gridCol w="837452">
                  <a:extLst>
                    <a:ext uri="{9D8B030D-6E8A-4147-A177-3AD203B41FA5}">
                      <a16:colId xmlns:a16="http://schemas.microsoft.com/office/drawing/2014/main" val="2680583022"/>
                    </a:ext>
                  </a:extLst>
                </a:gridCol>
                <a:gridCol w="875619">
                  <a:extLst>
                    <a:ext uri="{9D8B030D-6E8A-4147-A177-3AD203B41FA5}">
                      <a16:colId xmlns:a16="http://schemas.microsoft.com/office/drawing/2014/main" val="978645165"/>
                    </a:ext>
                  </a:extLst>
                </a:gridCol>
              </a:tblGrid>
              <a:tr h="20512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Risk Factors Found by Internal Audit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36366092"/>
                  </a:ext>
                </a:extLst>
              </a:tr>
              <a:tr h="20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Panel A. Usage of TBAT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28741555"/>
                  </a:ext>
                </a:extLst>
              </a:tr>
              <a:tr h="20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(1)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(2)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(3)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(4)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(5)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(6)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3396617"/>
                  </a:ext>
                </a:extLst>
              </a:tr>
              <a:tr h="424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8884314"/>
                  </a:ext>
                </a:extLst>
              </a:tr>
              <a:tr h="20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TBAT—Planning Schedule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0.014*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303869"/>
                  </a:ext>
                </a:extLst>
              </a:tr>
              <a:tr h="20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(0.098)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361731"/>
                  </a:ext>
                </a:extLst>
              </a:tr>
              <a:tr h="20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TBAT—Planning Audit Process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0.036***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3251829"/>
                  </a:ext>
                </a:extLst>
              </a:tr>
              <a:tr h="20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(0.002)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3244099"/>
                  </a:ext>
                </a:extLst>
              </a:tr>
              <a:tr h="20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TBAT—Gathering Evidence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0.017**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9071763"/>
                  </a:ext>
                </a:extLst>
              </a:tr>
              <a:tr h="20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(0.044)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3489354"/>
                  </a:ext>
                </a:extLst>
              </a:tr>
              <a:tr h="20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TBAT—Analyses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0.023**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9258335"/>
                  </a:ext>
                </a:extLst>
              </a:tr>
              <a:tr h="20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(0.014)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9136495"/>
                  </a:ext>
                </a:extLst>
              </a:tr>
              <a:tr h="20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TBAT—Reporting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0.046***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8715268"/>
                  </a:ext>
                </a:extLst>
              </a:tr>
              <a:tr h="20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(0.000)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0758481"/>
                  </a:ext>
                </a:extLst>
              </a:tr>
              <a:tr h="20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TBAT—Follow Up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0.036***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2628981"/>
                  </a:ext>
                </a:extLst>
              </a:tr>
              <a:tr h="20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(0.001)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1685712"/>
                  </a:ext>
                </a:extLst>
              </a:tr>
              <a:tr h="20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Control Variables Included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3589851"/>
                  </a:ext>
                </a:extLst>
              </a:tr>
              <a:tr h="20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Number of observations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360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359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361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359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364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359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4994711"/>
                  </a:ext>
                </a:extLst>
              </a:tr>
              <a:tr h="20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Adjusted R2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0.056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0.081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0.059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0.067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0.101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0.091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1987371"/>
                  </a:ext>
                </a:extLst>
              </a:tr>
              <a:tr h="424071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The p-values (one-tailed) are in parentheses. *** p&lt;0.01, ** p&lt;0.05, * p&lt;0.1 See Appendix A for variable definitions.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791417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C297003F-655B-6048-B4C2-DF9AD6152B6A}"/>
              </a:ext>
            </a:extLst>
          </p:cNvPr>
          <p:cNvSpPr/>
          <p:nvPr/>
        </p:nvSpPr>
        <p:spPr>
          <a:xfrm>
            <a:off x="3165298" y="2401805"/>
            <a:ext cx="902082" cy="2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4B973A-55C8-DA43-85EA-DCE5310BF88A}"/>
              </a:ext>
            </a:extLst>
          </p:cNvPr>
          <p:cNvSpPr/>
          <p:nvPr/>
        </p:nvSpPr>
        <p:spPr>
          <a:xfrm>
            <a:off x="4067380" y="2806330"/>
            <a:ext cx="902082" cy="2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C5C011-AAC7-6042-A5B3-4327487781A7}"/>
              </a:ext>
            </a:extLst>
          </p:cNvPr>
          <p:cNvSpPr/>
          <p:nvPr/>
        </p:nvSpPr>
        <p:spPr>
          <a:xfrm>
            <a:off x="4905832" y="3236833"/>
            <a:ext cx="902082" cy="2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2E85B88-52FC-8D42-8565-E833A0C10E12}"/>
              </a:ext>
            </a:extLst>
          </p:cNvPr>
          <p:cNvSpPr/>
          <p:nvPr/>
        </p:nvSpPr>
        <p:spPr>
          <a:xfrm>
            <a:off x="5807914" y="3629299"/>
            <a:ext cx="902082" cy="2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1D279A-291A-BD4B-B182-1AB5BCCF5013}"/>
              </a:ext>
            </a:extLst>
          </p:cNvPr>
          <p:cNvSpPr/>
          <p:nvPr/>
        </p:nvSpPr>
        <p:spPr>
          <a:xfrm>
            <a:off x="6569953" y="4027170"/>
            <a:ext cx="902082" cy="2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B02DE4-BA53-6549-9EDF-0B7E8CEEAA04}"/>
              </a:ext>
            </a:extLst>
          </p:cNvPr>
          <p:cNvSpPr/>
          <p:nvPr/>
        </p:nvSpPr>
        <p:spPr>
          <a:xfrm>
            <a:off x="7462976" y="4471397"/>
            <a:ext cx="902082" cy="2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43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05E7898-0F58-6F4E-BD4D-2B7539B5A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65215"/>
              </p:ext>
            </p:extLst>
          </p:nvPr>
        </p:nvGraphicFramePr>
        <p:xfrm>
          <a:off x="808492" y="1347022"/>
          <a:ext cx="6598287" cy="4163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3717">
                  <a:extLst>
                    <a:ext uri="{9D8B030D-6E8A-4147-A177-3AD203B41FA5}">
                      <a16:colId xmlns:a16="http://schemas.microsoft.com/office/drawing/2014/main" val="3489868429"/>
                    </a:ext>
                  </a:extLst>
                </a:gridCol>
                <a:gridCol w="759095">
                  <a:extLst>
                    <a:ext uri="{9D8B030D-6E8A-4147-A177-3AD203B41FA5}">
                      <a16:colId xmlns:a16="http://schemas.microsoft.com/office/drawing/2014/main" val="1425823843"/>
                    </a:ext>
                  </a:extLst>
                </a:gridCol>
                <a:gridCol w="759095">
                  <a:extLst>
                    <a:ext uri="{9D8B030D-6E8A-4147-A177-3AD203B41FA5}">
                      <a16:colId xmlns:a16="http://schemas.microsoft.com/office/drawing/2014/main" val="2671167232"/>
                    </a:ext>
                  </a:extLst>
                </a:gridCol>
                <a:gridCol w="759095">
                  <a:extLst>
                    <a:ext uri="{9D8B030D-6E8A-4147-A177-3AD203B41FA5}">
                      <a16:colId xmlns:a16="http://schemas.microsoft.com/office/drawing/2014/main" val="4012313166"/>
                    </a:ext>
                  </a:extLst>
                </a:gridCol>
                <a:gridCol w="759095">
                  <a:extLst>
                    <a:ext uri="{9D8B030D-6E8A-4147-A177-3AD203B41FA5}">
                      <a16:colId xmlns:a16="http://schemas.microsoft.com/office/drawing/2014/main" val="4206941543"/>
                    </a:ext>
                  </a:extLst>
                </a:gridCol>
                <a:gridCol w="733792">
                  <a:extLst>
                    <a:ext uri="{9D8B030D-6E8A-4147-A177-3AD203B41FA5}">
                      <a16:colId xmlns:a16="http://schemas.microsoft.com/office/drawing/2014/main" val="2777660694"/>
                    </a:ext>
                  </a:extLst>
                </a:gridCol>
                <a:gridCol w="784398">
                  <a:extLst>
                    <a:ext uri="{9D8B030D-6E8A-4147-A177-3AD203B41FA5}">
                      <a16:colId xmlns:a16="http://schemas.microsoft.com/office/drawing/2014/main" val="3632652641"/>
                    </a:ext>
                  </a:extLst>
                </a:gridCol>
              </a:tblGrid>
              <a:tr h="13843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TABLE 5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Recommendations by internal audit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51610570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Panel A: Usage of TBAT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77446752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980122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2556747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TBAT—Planning Schedule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0.018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6150663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(0.157)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4210347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TBAT—Planning Audit Process 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0.029**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776866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(0.044)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0726265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TBAT—Gathering Evidence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0.020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2296279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(0.102)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2114059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TBAT—Analyses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0.015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5314677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(0.152)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9817206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TBAT—Reporting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0.045***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7456854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(0.007)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4949517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TBAT—Follow Up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0.034**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6756787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(0.010)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3767020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Control Variables Included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9434907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Number of observations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418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417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419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417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422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417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1222925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Adjusted R2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0.159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0.167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0.161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0.160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0.176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0.169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473541"/>
                  </a:ext>
                </a:extLst>
              </a:tr>
            </a:tbl>
          </a:graphicData>
        </a:graphic>
      </p:graphicFrame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530F917-2CC7-1E4A-BF5D-5EF974A5C2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think-cell Folie" r:id="rId6" imgW="7772400" imgH="10058400" progId="TCLayout.ActiveDocument.1">
                  <p:embed/>
                </p:oleObj>
              </mc:Choice>
              <mc:Fallback>
                <p:oleObj name="think-cell Folie" r:id="rId6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530F917-2CC7-1E4A-BF5D-5EF974A5C2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8405AB91-F030-9845-ABBE-C9E047BCA8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492" y="562002"/>
            <a:ext cx="8361362" cy="1325562"/>
          </a:xfrm>
        </p:spPr>
        <p:txBody>
          <a:bodyPr/>
          <a:lstStyle/>
          <a:p>
            <a:r>
              <a:rPr lang="en-US" sz="3600" dirty="0"/>
              <a:t>Results: Recommendations by internal audit</a:t>
            </a:r>
            <a:r>
              <a:rPr lang="de-DE" sz="3600" dirty="0"/>
              <a:t> </a:t>
            </a:r>
            <a:b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CC0235EE-A32D-664A-9902-535BF99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1802" y="6356353"/>
            <a:ext cx="8786812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alibri"/>
              </a:rPr>
              <a:t>Technology-based Audit Techniques for Internal Auditing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9DA4780B-065E-C743-9897-2752AAC1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9908" y="6354763"/>
            <a:ext cx="490769" cy="365125"/>
          </a:xfrm>
        </p:spPr>
        <p:txBody>
          <a:bodyPr/>
          <a:lstStyle/>
          <a:p>
            <a:pPr>
              <a:defRPr/>
            </a:pPr>
            <a:fld id="{16F04211-1201-44F1-916E-F8A0626769E6}" type="slidenum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11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382AF293-EA06-D244-B037-C2E51196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388" y="6356353"/>
            <a:ext cx="2057400" cy="365125"/>
          </a:xfrm>
        </p:spPr>
        <p:txBody>
          <a:bodyPr/>
          <a:lstStyle/>
          <a:p>
            <a:pPr>
              <a:defRPr/>
            </a:pPr>
            <a:fld id="{DE9118C9-3003-4440-B2DA-5AAA7BC71856}" type="datetime4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26. Juli 2021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4B973A-55C8-DA43-85EA-DCE5310BF88A}"/>
              </a:ext>
            </a:extLst>
          </p:cNvPr>
          <p:cNvSpPr/>
          <p:nvPr/>
        </p:nvSpPr>
        <p:spPr>
          <a:xfrm>
            <a:off x="3519920" y="2901786"/>
            <a:ext cx="902082" cy="2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1D279A-291A-BD4B-B182-1AB5BCCF5013}"/>
              </a:ext>
            </a:extLst>
          </p:cNvPr>
          <p:cNvSpPr/>
          <p:nvPr/>
        </p:nvSpPr>
        <p:spPr>
          <a:xfrm>
            <a:off x="5854340" y="4107632"/>
            <a:ext cx="902082" cy="2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B02DE4-BA53-6549-9EDF-0B7E8CEEAA04}"/>
              </a:ext>
            </a:extLst>
          </p:cNvPr>
          <p:cNvSpPr/>
          <p:nvPr/>
        </p:nvSpPr>
        <p:spPr>
          <a:xfrm>
            <a:off x="6616592" y="4520497"/>
            <a:ext cx="902082" cy="2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9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530F917-2CC7-1E4A-BF5D-5EF974A5C2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think-cell Folie" r:id="rId6" imgW="7772400" imgH="10058400" progId="TCLayout.ActiveDocument.1">
                  <p:embed/>
                </p:oleObj>
              </mc:Choice>
              <mc:Fallback>
                <p:oleObj name="think-cell Folie" r:id="rId6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530F917-2CC7-1E4A-BF5D-5EF974A5C2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8405AB91-F030-9845-ABBE-C9E047BCA8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492" y="562002"/>
            <a:ext cx="8361362" cy="1325562"/>
          </a:xfrm>
        </p:spPr>
        <p:txBody>
          <a:bodyPr/>
          <a:lstStyle/>
          <a:p>
            <a:r>
              <a:rPr lang="en-US" sz="3600" dirty="0"/>
              <a:t>Results: Recommendations by internal audit</a:t>
            </a:r>
            <a:r>
              <a:rPr lang="de-DE" sz="3600" dirty="0"/>
              <a:t> </a:t>
            </a:r>
            <a:b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CC0235EE-A32D-664A-9902-535BF99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1802" y="6356353"/>
            <a:ext cx="8786812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alibri"/>
              </a:rPr>
              <a:t>Technology-based Audit Techniques for Internal Auditing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9DA4780B-065E-C743-9897-2752AAC1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9908" y="6354763"/>
            <a:ext cx="490769" cy="365125"/>
          </a:xfrm>
        </p:spPr>
        <p:txBody>
          <a:bodyPr/>
          <a:lstStyle/>
          <a:p>
            <a:pPr>
              <a:defRPr/>
            </a:pPr>
            <a:fld id="{16F04211-1201-44F1-916E-F8A0626769E6}" type="slidenum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12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382AF293-EA06-D244-B037-C2E51196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388" y="6356353"/>
            <a:ext cx="2057400" cy="365125"/>
          </a:xfrm>
        </p:spPr>
        <p:txBody>
          <a:bodyPr/>
          <a:lstStyle/>
          <a:p>
            <a:pPr>
              <a:defRPr/>
            </a:pPr>
            <a:fld id="{DE9118C9-3003-4440-B2DA-5AAA7BC71856}" type="datetime4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26. Juli 2021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C2610CD-B9CC-2349-9EA9-A1D6962C6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589750"/>
              </p:ext>
            </p:extLst>
          </p:nvPr>
        </p:nvGraphicFramePr>
        <p:xfrm>
          <a:off x="808492" y="1675099"/>
          <a:ext cx="6598284" cy="4007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848">
                  <a:extLst>
                    <a:ext uri="{9D8B030D-6E8A-4147-A177-3AD203B41FA5}">
                      <a16:colId xmlns:a16="http://schemas.microsoft.com/office/drawing/2014/main" val="1799186478"/>
                    </a:ext>
                  </a:extLst>
                </a:gridCol>
                <a:gridCol w="745029">
                  <a:extLst>
                    <a:ext uri="{9D8B030D-6E8A-4147-A177-3AD203B41FA5}">
                      <a16:colId xmlns:a16="http://schemas.microsoft.com/office/drawing/2014/main" val="3171473802"/>
                    </a:ext>
                  </a:extLst>
                </a:gridCol>
                <a:gridCol w="802339">
                  <a:extLst>
                    <a:ext uri="{9D8B030D-6E8A-4147-A177-3AD203B41FA5}">
                      <a16:colId xmlns:a16="http://schemas.microsoft.com/office/drawing/2014/main" val="1777195691"/>
                    </a:ext>
                  </a:extLst>
                </a:gridCol>
                <a:gridCol w="745029">
                  <a:extLst>
                    <a:ext uri="{9D8B030D-6E8A-4147-A177-3AD203B41FA5}">
                      <a16:colId xmlns:a16="http://schemas.microsoft.com/office/drawing/2014/main" val="4276894827"/>
                    </a:ext>
                  </a:extLst>
                </a:gridCol>
                <a:gridCol w="745029">
                  <a:extLst>
                    <a:ext uri="{9D8B030D-6E8A-4147-A177-3AD203B41FA5}">
                      <a16:colId xmlns:a16="http://schemas.microsoft.com/office/drawing/2014/main" val="2321257391"/>
                    </a:ext>
                  </a:extLst>
                </a:gridCol>
                <a:gridCol w="777505">
                  <a:extLst>
                    <a:ext uri="{9D8B030D-6E8A-4147-A177-3AD203B41FA5}">
                      <a16:colId xmlns:a16="http://schemas.microsoft.com/office/drawing/2014/main" val="1773843754"/>
                    </a:ext>
                  </a:extLst>
                </a:gridCol>
                <a:gridCol w="777505">
                  <a:extLst>
                    <a:ext uri="{9D8B030D-6E8A-4147-A177-3AD203B41FA5}">
                      <a16:colId xmlns:a16="http://schemas.microsoft.com/office/drawing/2014/main" val="3356495280"/>
                    </a:ext>
                  </a:extLst>
                </a:gridCol>
              </a:tblGrid>
              <a:tr h="13525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TABLE 6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Auditing days worked by internal audit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3112829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Panel A: Usage of TBAT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3636622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270018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8356103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TBAT—Planning Schedule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-3.279***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8336136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(0.000)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9236664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TBAT—Planning Audit Process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-3.490***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6699706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(0.001)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7057471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TBAT—Gathering Evidence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-2.424***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6195759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(0.004)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8832603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TBAT—Analyses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-3.747***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5408901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(0.000)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3364663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TBAT—Reporting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-5.199***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6212021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(0.000)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2364190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TBAT—Follow Up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-3.762***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776650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(0.000)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3360950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Control Variables Included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412724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Number of observations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443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442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444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442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447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442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6378516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Adjusted R2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0.295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0.295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0.289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0.302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>
                          <a:solidFill>
                            <a:schemeClr val="tx1"/>
                          </a:solidFill>
                          <a:effectLst/>
                        </a:rPr>
                        <a:t>0.313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50" dirty="0">
                          <a:solidFill>
                            <a:schemeClr val="tx1"/>
                          </a:solidFill>
                          <a:effectLst/>
                        </a:rPr>
                        <a:t>0.284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2519501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B76073B9-A9DE-2E4F-B683-CF4F55F4140D}"/>
              </a:ext>
            </a:extLst>
          </p:cNvPr>
          <p:cNvSpPr/>
          <p:nvPr/>
        </p:nvSpPr>
        <p:spPr>
          <a:xfrm>
            <a:off x="2658057" y="2787273"/>
            <a:ext cx="902082" cy="2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0C2D56-B15A-8049-90AC-80BAED15F5D1}"/>
              </a:ext>
            </a:extLst>
          </p:cNvPr>
          <p:cNvSpPr/>
          <p:nvPr/>
        </p:nvSpPr>
        <p:spPr>
          <a:xfrm>
            <a:off x="3560139" y="3191798"/>
            <a:ext cx="902082" cy="2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4C5EA1-248D-1D41-A3AD-ED77879D68CF}"/>
              </a:ext>
            </a:extLst>
          </p:cNvPr>
          <p:cNvSpPr/>
          <p:nvPr/>
        </p:nvSpPr>
        <p:spPr>
          <a:xfrm>
            <a:off x="4398591" y="3596323"/>
            <a:ext cx="902082" cy="2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5B44FF-F2CE-1642-8A26-9BE81604D396}"/>
              </a:ext>
            </a:extLst>
          </p:cNvPr>
          <p:cNvSpPr/>
          <p:nvPr/>
        </p:nvSpPr>
        <p:spPr>
          <a:xfrm>
            <a:off x="5030614" y="3955080"/>
            <a:ext cx="902082" cy="2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C336DC-E3F5-0D4A-A4BA-4BCAFD70E4EC}"/>
              </a:ext>
            </a:extLst>
          </p:cNvPr>
          <p:cNvSpPr/>
          <p:nvPr/>
        </p:nvSpPr>
        <p:spPr>
          <a:xfrm>
            <a:off x="5774793" y="4313837"/>
            <a:ext cx="902082" cy="2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343064-57FF-5844-9F35-4A6D2C0E9AED}"/>
              </a:ext>
            </a:extLst>
          </p:cNvPr>
          <p:cNvSpPr/>
          <p:nvPr/>
        </p:nvSpPr>
        <p:spPr>
          <a:xfrm>
            <a:off x="6526025" y="4715257"/>
            <a:ext cx="902082" cy="2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03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Discussion, Conclusion and Limitations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4204" y="1736011"/>
            <a:ext cx="10034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Discussion &amp; Conclusion: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TBATs / Mature Data Analytics have:</a:t>
            </a:r>
          </a:p>
          <a:p>
            <a:pPr marL="6286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positive influence on # of Risk Factors / Findings found</a:t>
            </a:r>
          </a:p>
          <a:p>
            <a:pPr marL="6286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positive influence on # of Recommendations made</a:t>
            </a:r>
          </a:p>
          <a:p>
            <a:pPr marL="6286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negative influence on # of Days spent for the engagement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è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other words, technology and data analytics increase the effectiveness and efficiency of an audit.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è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Looking at the different audit phases: </a:t>
            </a:r>
          </a:p>
          <a:p>
            <a:pPr marL="6286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TBAT (DA) in all (except of one) phases increase the # risk factors.</a:t>
            </a:r>
          </a:p>
          <a:p>
            <a:pPr marL="6286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TBAT (DA) in all (except of one) phases </a:t>
            </a:r>
            <a:r>
              <a:rPr lang="en-US" dirty="0" err="1">
                <a:cs typeface="Arial" panose="020B0604020202020204" pitchFamily="34" charset="0"/>
              </a:rPr>
              <a:t>descrease</a:t>
            </a:r>
            <a:r>
              <a:rPr lang="en-US" dirty="0">
                <a:cs typeface="Arial" panose="020B0604020202020204" pitchFamily="34" charset="0"/>
              </a:rPr>
              <a:t> the # of days spent.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è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TBAT and DA have a different impact on the audit depending on the phase </a:t>
            </a:r>
            <a:r>
              <a:rPr lang="en-US" dirty="0">
                <a:cs typeface="Arial" panose="020B0604020202020204" pitchFamily="34" charset="0"/>
              </a:rPr>
              <a:t>of the audit process.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è"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cs typeface="Arial" panose="020B0604020202020204" pitchFamily="34" charset="0"/>
              </a:rPr>
              <a:t>One of our main limitations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study is based on self-reporting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likert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scales, not measuring the ”real” use of technology!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C647B9D6-C0F6-BE49-8365-D42598F4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1802" y="6356353"/>
            <a:ext cx="8786812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alibri"/>
              </a:rPr>
              <a:t>Technology-based Audit Techniques for Internal Auditing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3C0D2A6-4895-2A49-93C2-BC7CAD7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9908" y="6354763"/>
            <a:ext cx="490769" cy="365125"/>
          </a:xfrm>
        </p:spPr>
        <p:txBody>
          <a:bodyPr/>
          <a:lstStyle/>
          <a:p>
            <a:pPr>
              <a:defRPr/>
            </a:pPr>
            <a:fld id="{16F04211-1201-44F1-916E-F8A0626769E6}" type="slidenum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13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" name="Datumsplatzhalter 1">
            <a:extLst>
              <a:ext uri="{FF2B5EF4-FFF2-40B4-BE49-F238E27FC236}">
                <a16:creationId xmlns:a16="http://schemas.microsoft.com/office/drawing/2014/main" id="{93E91728-826D-834A-AD44-5E10AFDB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388" y="6356353"/>
            <a:ext cx="2057400" cy="365125"/>
          </a:xfrm>
        </p:spPr>
        <p:txBody>
          <a:bodyPr/>
          <a:lstStyle/>
          <a:p>
            <a:pPr>
              <a:defRPr/>
            </a:pPr>
            <a:fld id="{DE9118C9-3003-4440-B2DA-5AAA7BC71856}" type="datetime4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26. Juli 2021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352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053A2454-7B52-4A7F-B4AB-21633E79CA6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think-cell Folie" r:id="rId5" imgW="532" imgH="530" progId="TCLayout.ActiveDocument.1">
                  <p:embed/>
                </p:oleObj>
              </mc:Choice>
              <mc:Fallback>
                <p:oleObj name="think-cell Folie" r:id="rId5" imgW="532" imgH="530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053A2454-7B52-4A7F-B4AB-21633E79CA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7" descr="Bild2.jpg">
            <a:extLst>
              <a:ext uri="{FF2B5EF4-FFF2-40B4-BE49-F238E27FC236}">
                <a16:creationId xmlns:a16="http://schemas.microsoft.com/office/drawing/2014/main" id="{6EFF817F-C04A-42BC-AE52-D0BA04CEB993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3" y="1148703"/>
            <a:ext cx="8756651" cy="523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02DA169-77D6-48D7-84F8-AF344339FCD7}"/>
              </a:ext>
            </a:extLst>
          </p:cNvPr>
          <p:cNvSpPr/>
          <p:nvPr/>
        </p:nvSpPr>
        <p:spPr>
          <a:xfrm>
            <a:off x="467373" y="1137817"/>
            <a:ext cx="8756650" cy="5250543"/>
          </a:xfrm>
          <a:prstGeom prst="rect">
            <a:avLst/>
          </a:prstGeom>
          <a:solidFill>
            <a:schemeClr val="accent6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8C892FB-C266-4DB2-B02D-1DE61E3242F0}"/>
              </a:ext>
            </a:extLst>
          </p:cNvPr>
          <p:cNvGrpSpPr/>
          <p:nvPr/>
        </p:nvGrpSpPr>
        <p:grpSpPr>
          <a:xfrm>
            <a:off x="665540" y="1366417"/>
            <a:ext cx="4368845" cy="4833257"/>
            <a:chOff x="366441" y="1422400"/>
            <a:chExt cx="4368845" cy="4833257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A8F7B07-70EA-4C54-8486-E6B2841DC2C5}"/>
                </a:ext>
              </a:extLst>
            </p:cNvPr>
            <p:cNvSpPr/>
            <p:nvPr/>
          </p:nvSpPr>
          <p:spPr>
            <a:xfrm>
              <a:off x="366441" y="1422400"/>
              <a:ext cx="4368845" cy="4833257"/>
            </a:xfrm>
            <a:prstGeom prst="rect">
              <a:avLst/>
            </a:prstGeom>
            <a:solidFill>
              <a:schemeClr val="bg1"/>
            </a:solidFill>
            <a:ln w="101600" cap="rnd" cmpd="sng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AEE8E18-4D88-4A7A-A66F-14797712A86D}"/>
                </a:ext>
              </a:extLst>
            </p:cNvPr>
            <p:cNvSpPr txBox="1"/>
            <p:nvPr/>
          </p:nvSpPr>
          <p:spPr>
            <a:xfrm>
              <a:off x="513994" y="1543513"/>
              <a:ext cx="4061183" cy="1877437"/>
            </a:xfrm>
            <a:prstGeom prst="rect">
              <a:avLst/>
            </a:prstGeom>
            <a:noFill/>
          </p:spPr>
          <p:txBody>
            <a:bodyPr wrap="square" lIns="72000" rIns="0" bIns="0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4C93"/>
                  </a:solidFill>
                  <a:latin typeface="Calibri"/>
                </a:rPr>
                <a:t>Univ.-Prof. Dr. Marc Eulerich, CIA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600"/>
                </a:spcAft>
                <a:tabLst>
                  <a:tab pos="1790700" algn="l"/>
                </a:tabLst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marc.eulerich@uni-due.de</a:t>
              </a:r>
              <a:br>
                <a:rPr lang="en-US" sz="160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+49 203/379-2849</a:t>
              </a:r>
              <a:br>
                <a:rPr lang="en-US" sz="160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600" dirty="0">
                  <a:solidFill>
                    <a:srgbClr val="004C93"/>
                  </a:solidFill>
                  <a:latin typeface="Calibri"/>
                  <a:cs typeface="Arial" panose="020B0604020202020204" pitchFamily="34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www.ircg.msm.uni-due.de</a:t>
              </a:r>
              <a:endParaRPr lang="en-US" sz="1600" dirty="0">
                <a:solidFill>
                  <a:srgbClr val="004C93"/>
                </a:solidFill>
                <a:latin typeface="Calibri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600"/>
                </a:spcAft>
                <a:tabLst>
                  <a:tab pos="1790700" algn="l"/>
                </a:tabLst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Universität Duisburg-Essen</a:t>
              </a:r>
              <a:br>
                <a:rPr lang="en-US" sz="120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Mercator School of Management</a:t>
              </a:r>
              <a:br>
                <a:rPr lang="en-US" sz="120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200" dirty="0" err="1">
                  <a:solidFill>
                    <a:prstClr val="black"/>
                  </a:solidFill>
                  <a:latin typeface="Calibri"/>
                </a:rPr>
                <a:t>Lehrstuhl</a:t>
              </a: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  <a:latin typeface="Calibri"/>
                </a:rPr>
                <a:t>für</a:t>
              </a: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 Interne Revision</a:t>
              </a:r>
              <a:br>
                <a:rPr lang="en-US" sz="120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200" dirty="0" err="1">
                  <a:solidFill>
                    <a:prstClr val="black"/>
                  </a:solidFill>
                  <a:latin typeface="Calibri"/>
                </a:rPr>
                <a:t>Lotharstraße</a:t>
              </a: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 65, D-47057 Duisburg</a:t>
              </a:r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9D70008-731F-4487-9857-9FA5B8E15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121" y="3482515"/>
              <a:ext cx="3936904" cy="2625884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C5249C3-E785-4ED5-ACC8-D8C19B62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67" y="283635"/>
            <a:ext cx="7687423" cy="639257"/>
          </a:xfrm>
          <a:prstGeom prst="rect">
            <a:avLst/>
          </a:prstGeom>
        </p:spPr>
        <p:txBody>
          <a:bodyPr vert="horz"/>
          <a:lstStyle/>
          <a:p>
            <a:br>
              <a:rPr lang="en-US" dirty="0"/>
            </a:br>
            <a:r>
              <a:rPr lang="en-US" dirty="0"/>
              <a:t>Chair of Internal Auditing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F5442B51-B293-45D3-9290-8D93E9D0AE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7373" y="1148703"/>
            <a:ext cx="8756650" cy="5239657"/>
          </a:xfrm>
          <a:prstGeom prst="rect">
            <a:avLst/>
          </a:prstGeom>
          <a:noFill/>
          <a:ln w="9525" algn="ctr">
            <a:solidFill>
              <a:schemeClr val="accent6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ADBECB"/>
              </a:solidFill>
              <a:latin typeface="Calibri"/>
              <a:ea typeface="ＭＳ Ｐゴシック" charset="-128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271025D-CAB9-4395-B4E8-D585EE2DA31D}"/>
              </a:ext>
            </a:extLst>
          </p:cNvPr>
          <p:cNvGrpSpPr/>
          <p:nvPr/>
        </p:nvGrpSpPr>
        <p:grpSpPr>
          <a:xfrm>
            <a:off x="5234322" y="1763095"/>
            <a:ext cx="3818250" cy="4039901"/>
            <a:chOff x="4960624" y="1905177"/>
            <a:chExt cx="3818250" cy="4039901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6DFE20DF-6FFC-44EF-BE31-5D7F5D94160B}"/>
                </a:ext>
              </a:extLst>
            </p:cNvPr>
            <p:cNvGrpSpPr/>
            <p:nvPr/>
          </p:nvGrpSpPr>
          <p:grpSpPr>
            <a:xfrm>
              <a:off x="4963254" y="4668205"/>
              <a:ext cx="3812990" cy="586118"/>
              <a:chOff x="4961939" y="4994737"/>
              <a:chExt cx="3812990" cy="586118"/>
            </a:xfrm>
          </p:grpSpPr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ACD44F35-5CD9-4FC0-B42A-0F63F4AAB451}"/>
                  </a:ext>
                </a:extLst>
              </p:cNvPr>
              <p:cNvSpPr/>
              <p:nvPr/>
            </p:nvSpPr>
            <p:spPr>
              <a:xfrm>
                <a:off x="4961939" y="4994737"/>
                <a:ext cx="3812990" cy="586118"/>
              </a:xfrm>
              <a:prstGeom prst="rect">
                <a:avLst/>
              </a:prstGeom>
              <a:gradFill flip="none" rotWithShape="1">
                <a:gsLst>
                  <a:gs pos="20000">
                    <a:srgbClr val="FFFFFF"/>
                  </a:gs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  <a:tileRect/>
              </a:gradFill>
              <a:ln w="1270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28000"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Working Papers at SSRN.com</a:t>
                </a:r>
              </a:p>
            </p:txBody>
          </p:sp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308B1457-B408-4A61-94AF-DF74F41BD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046043" y="5177546"/>
                <a:ext cx="504000" cy="220500"/>
              </a:xfrm>
              <a:prstGeom prst="rect">
                <a:avLst/>
              </a:prstGeom>
            </p:spPr>
          </p:pic>
        </p:grp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C8002847-DC2F-4BCC-8FC0-3755E8E68B9B}"/>
                </a:ext>
              </a:extLst>
            </p:cNvPr>
            <p:cNvGrpSpPr/>
            <p:nvPr/>
          </p:nvGrpSpPr>
          <p:grpSpPr>
            <a:xfrm>
              <a:off x="4963254" y="3977448"/>
              <a:ext cx="3812990" cy="586118"/>
              <a:chOff x="4961939" y="4270353"/>
              <a:chExt cx="3812990" cy="586118"/>
            </a:xfrm>
          </p:grpSpPr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08B0435E-9242-4BD7-BB7E-FE12A1063AFA}"/>
                  </a:ext>
                </a:extLst>
              </p:cNvPr>
              <p:cNvSpPr/>
              <p:nvPr/>
            </p:nvSpPr>
            <p:spPr>
              <a:xfrm>
                <a:off x="4961939" y="4270353"/>
                <a:ext cx="3812990" cy="586118"/>
              </a:xfrm>
              <a:prstGeom prst="rect">
                <a:avLst/>
              </a:prstGeom>
              <a:gradFill flip="none" rotWithShape="1">
                <a:gsLst>
                  <a:gs pos="20000">
                    <a:srgbClr val="FFFFFF"/>
                  </a:gs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  <a:tileRect/>
              </a:gradFill>
              <a:ln w="1270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28000"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Prof. Dr. Marc Eulerich</a:t>
                </a:r>
              </a:p>
            </p:txBody>
          </p:sp>
          <p:pic>
            <p:nvPicPr>
              <p:cNvPr id="13" name="Picture 2" descr="YouTube bekommt mehr als bloß ein neues Logo | Design Tagebuch">
                <a:extLst>
                  <a:ext uri="{FF2B5EF4-FFF2-40B4-BE49-F238E27FC236}">
                    <a16:creationId xmlns:a16="http://schemas.microsoft.com/office/drawing/2014/main" id="{89C49D59-BD08-4516-A84B-38575096A5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18" t="34989" r="63064" b="37028"/>
              <a:stretch/>
            </p:blipFill>
            <p:spPr bwMode="auto">
              <a:xfrm>
                <a:off x="5046043" y="4387600"/>
                <a:ext cx="504000" cy="351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D11EEAE6-0312-4D2C-9333-4AB7FC98104A}"/>
                </a:ext>
              </a:extLst>
            </p:cNvPr>
            <p:cNvGrpSpPr/>
            <p:nvPr/>
          </p:nvGrpSpPr>
          <p:grpSpPr>
            <a:xfrm>
              <a:off x="4960624" y="1905177"/>
              <a:ext cx="3818250" cy="586118"/>
              <a:chOff x="4959309" y="2097201"/>
              <a:chExt cx="3818250" cy="586118"/>
            </a:xfrm>
          </p:grpSpPr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8235322F-10C9-4AAF-92F7-B852E764AAF8}"/>
                  </a:ext>
                </a:extLst>
              </p:cNvPr>
              <p:cNvSpPr/>
              <p:nvPr/>
            </p:nvSpPr>
            <p:spPr>
              <a:xfrm>
                <a:off x="4959309" y="2097201"/>
                <a:ext cx="3818250" cy="586118"/>
              </a:xfrm>
              <a:prstGeom prst="rect">
                <a:avLst/>
              </a:prstGeom>
              <a:gradFill flip="none" rotWithShape="1">
                <a:gsLst>
                  <a:gs pos="20000">
                    <a:srgbClr val="FFFFFF"/>
                  </a:gs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  <a:tileRect/>
              </a:gradFill>
              <a:ln w="1270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28000"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Marc Eulerich</a:t>
                </a:r>
              </a:p>
            </p:txBody>
          </p:sp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602DB405-6169-4395-9DB0-1CCB154C8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74618" y="2154135"/>
                <a:ext cx="468000" cy="468000"/>
              </a:xfrm>
              <a:prstGeom prst="rect">
                <a:avLst/>
              </a:prstGeom>
            </p:spPr>
          </p:pic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8D01A21B-7552-4424-9826-63C06770BA24}"/>
                </a:ext>
              </a:extLst>
            </p:cNvPr>
            <p:cNvGrpSpPr/>
            <p:nvPr/>
          </p:nvGrpSpPr>
          <p:grpSpPr>
            <a:xfrm>
              <a:off x="4961939" y="2595934"/>
              <a:ext cx="3815620" cy="586118"/>
              <a:chOff x="4961939" y="2821585"/>
              <a:chExt cx="3815620" cy="586118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13CAD8B1-BF99-4642-B957-2AD027926BB4}"/>
                  </a:ext>
                </a:extLst>
              </p:cNvPr>
              <p:cNvSpPr/>
              <p:nvPr/>
            </p:nvSpPr>
            <p:spPr>
              <a:xfrm>
                <a:off x="4961939" y="2821585"/>
                <a:ext cx="3815620" cy="586118"/>
              </a:xfrm>
              <a:prstGeom prst="rect">
                <a:avLst/>
              </a:prstGeom>
              <a:gradFill flip="none" rotWithShape="1">
                <a:gsLst>
                  <a:gs pos="20000">
                    <a:srgbClr val="FFFFFF"/>
                  </a:gs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  <a:tileRect/>
              </a:gradFill>
              <a:ln w="1270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28000"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@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MarcEulerich</a:t>
                </a:r>
                <a:endPara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2">
                <a:extLst>
                  <a:ext uri="{FF2B5EF4-FFF2-40B4-BE49-F238E27FC236}">
                    <a16:creationId xmlns:a16="http://schemas.microsoft.com/office/drawing/2014/main" id="{832965BC-8427-4212-9700-7AC73D7F2C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6043" y="2909369"/>
                <a:ext cx="504000" cy="410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75278EE2-B7E9-4993-AB26-438991739606}"/>
                </a:ext>
              </a:extLst>
            </p:cNvPr>
            <p:cNvGrpSpPr/>
            <p:nvPr/>
          </p:nvGrpSpPr>
          <p:grpSpPr>
            <a:xfrm>
              <a:off x="4961939" y="3286691"/>
              <a:ext cx="3815620" cy="586118"/>
              <a:chOff x="4959309" y="3545969"/>
              <a:chExt cx="3815620" cy="586118"/>
            </a:xfrm>
          </p:grpSpPr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FCCD04B1-D723-4B61-ADAE-E80E9EC1E13F}"/>
                  </a:ext>
                </a:extLst>
              </p:cNvPr>
              <p:cNvSpPr/>
              <p:nvPr/>
            </p:nvSpPr>
            <p:spPr>
              <a:xfrm>
                <a:off x="4959309" y="3545969"/>
                <a:ext cx="3815620" cy="586118"/>
              </a:xfrm>
              <a:prstGeom prst="rect">
                <a:avLst/>
              </a:prstGeom>
              <a:gradFill flip="none" rotWithShape="1">
                <a:gsLst>
                  <a:gs pos="20000">
                    <a:srgbClr val="FFFFFF"/>
                  </a:gs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  <a:tileRect/>
              </a:gradFill>
              <a:ln w="1270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28000"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www.internalauditing.de</a:t>
                </a:r>
              </a:p>
            </p:txBody>
          </p:sp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B1A4D849-F6C5-46A8-AAF8-A0D2DB5E4D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46043" y="3574328"/>
                <a:ext cx="504000" cy="504000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D7F6CE1E-7A5E-4D14-842B-BC62A96990CB}"/>
                </a:ext>
              </a:extLst>
            </p:cNvPr>
            <p:cNvGrpSpPr/>
            <p:nvPr/>
          </p:nvGrpSpPr>
          <p:grpSpPr>
            <a:xfrm>
              <a:off x="4960624" y="5358960"/>
              <a:ext cx="3818250" cy="586118"/>
              <a:chOff x="4961939" y="3264984"/>
              <a:chExt cx="3818250" cy="586118"/>
            </a:xfrm>
          </p:grpSpPr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EFA43875-1D1A-49F6-84C1-F7BD10B87952}"/>
                  </a:ext>
                </a:extLst>
              </p:cNvPr>
              <p:cNvSpPr/>
              <p:nvPr/>
            </p:nvSpPr>
            <p:spPr>
              <a:xfrm>
                <a:off x="4961939" y="3264984"/>
                <a:ext cx="3818250" cy="586118"/>
              </a:xfrm>
              <a:prstGeom prst="rect">
                <a:avLst/>
              </a:prstGeom>
              <a:gradFill flip="none" rotWithShape="1">
                <a:gsLst>
                  <a:gs pos="20000">
                    <a:srgbClr val="FFFFFF"/>
                  </a:gs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  <a:tileRect/>
              </a:gradFill>
              <a:ln w="1270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28000"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ResearchGate: Marc Eulerich</a:t>
                </a:r>
              </a:p>
            </p:txBody>
          </p:sp>
          <p:pic>
            <p:nvPicPr>
              <p:cNvPr id="1026" name="Picture 2" descr="Arbeiten bei ResearchGate | Glassdoor.de">
                <a:extLst>
                  <a:ext uri="{FF2B5EF4-FFF2-40B4-BE49-F238E27FC236}">
                    <a16:creationId xmlns:a16="http://schemas.microsoft.com/office/drawing/2014/main" id="{85EF7CD9-12E5-46AA-A397-218C14F0A9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4043" y="3328464"/>
                <a:ext cx="468000" cy="46800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20727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1F1F1E22-1558-A44B-8BDD-3A3B8B2214D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Folie" r:id="rId6" imgW="7772400" imgH="10058400" progId="TCLayout.ActiveDocument.1">
                  <p:embed/>
                </p:oleObj>
              </mc:Choice>
              <mc:Fallback>
                <p:oleObj name="think-cell Folie" r:id="rId6" imgW="7772400" imgH="1005840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1F1F1E22-1558-A44B-8BDD-3A3B8B2214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4BB5EF60-4D1D-524A-887E-DC0DED1DA68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IIA’s Definition of relevant technology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18C9-3003-4440-B2DA-5AAA7BC71856}" type="datetime4">
              <a:rPr lang="de-DE" smtClean="0"/>
              <a:pPr/>
              <a:t>26. Juli 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4211-1201-44F1-916E-F8A0626769E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17538" y="1533465"/>
            <a:ext cx="87868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" sz="2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-based Audit Techniques: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automated audit tool, such as generalized audit software, test data generators, computerized audit programs, specialized audit utilities, and computer- assisted audit techniques (CAATs). We use the terms technology-based audit techniques and CAATs analogously.” </a:t>
            </a:r>
            <a:endParaRPr lang="en" sz="2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" sz="2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Auditing </a:t>
            </a:r>
            <a:r>
              <a:rPr lang="e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the combination of technology- enabled ongoing risk and control assessments. CA is designed to enable the internal auditor to report on subject matter within a much shorter timeframe than under the traditional retrospective approach. </a:t>
            </a:r>
          </a:p>
          <a:p>
            <a:endParaRPr lang="en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Monitoring </a:t>
            </a:r>
            <a:r>
              <a:rPr lang="e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a management process that monitors on an ongoing basis whether internal controls are operating effectively (PA 2320-4: Continuous Assurance). </a:t>
            </a:r>
          </a:p>
          <a:p>
            <a:endParaRPr lang="en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DC341D58-0352-B943-9135-EA85C844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1802" y="6356353"/>
            <a:ext cx="8786812" cy="365125"/>
          </a:xfrm>
        </p:spPr>
        <p:txBody>
          <a:bodyPr/>
          <a:lstStyle/>
          <a:p>
            <a:r>
              <a:rPr lang="en-US" dirty="0"/>
              <a:t>Technology-based Audit Techniques for Internal Auditing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788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Literature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18C9-3003-4440-B2DA-5AAA7BC71856}" type="datetime4">
              <a:rPr lang="de-DE" smtClean="0"/>
              <a:pPr/>
              <a:t>26. Juli 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4211-1201-44F1-916E-F8A0626769E6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701802" y="1161527"/>
            <a:ext cx="87868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potential benefits of TBAT for the IAF have been broadly voiced by practitioners and academics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PWC, 2018; KPMG, 2018; Singh et al., 2017; Coderre, 2015;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Koskivaara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2007;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Trompeter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Wright, 2010; Yoon et al., 2015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endParaRPr lang="en-US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continuous auditing from an </a:t>
            </a:r>
            <a:r>
              <a:rPr lang="en-US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perspective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 of the timeliness of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of the audit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management’s regulatory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reliability of audit outcomes / generated audit evidence, especially since audits with TBAT are able to cover the entire data set and not just a specific (small) sample of the whole population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Brown et al., 2007; Chan and </a:t>
            </a:r>
            <a:r>
              <a:rPr lang="en-US" sz="1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Vasarhelyi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2011; Kearns et al., 2011,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Hosseinpour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/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CA from IIA’s perspective: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a more efficient use of organizational resources.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the cost of assessing and providing assurance over the adequacy of internal controls.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an ongoing evaluation of risks and controls.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timely reporting of gaps and weaknesses, enhancing the opportunity for prompt corrective action. </a:t>
            </a:r>
            <a:r>
              <a:rPr lang="da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GTAG 3)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95C58BF9-4B7A-8F46-9C19-77FE223D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1802" y="6356353"/>
            <a:ext cx="8786812" cy="365125"/>
          </a:xfrm>
        </p:spPr>
        <p:txBody>
          <a:bodyPr/>
          <a:lstStyle/>
          <a:p>
            <a:r>
              <a:rPr lang="en-US" dirty="0"/>
              <a:t>Technology-based Audit Techniques for Internal Auditing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9346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CCBF1-5933-8D4E-8E0F-4B06CF37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Supplemental analyses: Internal auditors’ perceptions of the value of TBAT in their job function</a:t>
            </a:r>
            <a:endParaRPr lang="de-DE" sz="280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FCFED5B-8A75-2F4F-BF21-157457131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322636"/>
              </p:ext>
            </p:extLst>
          </p:nvPr>
        </p:nvGraphicFramePr>
        <p:xfrm>
          <a:off x="830263" y="1645694"/>
          <a:ext cx="7969271" cy="4106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8126">
                  <a:extLst>
                    <a:ext uri="{9D8B030D-6E8A-4147-A177-3AD203B41FA5}">
                      <a16:colId xmlns:a16="http://schemas.microsoft.com/office/drawing/2014/main" val="2889049735"/>
                    </a:ext>
                  </a:extLst>
                </a:gridCol>
                <a:gridCol w="893750">
                  <a:extLst>
                    <a:ext uri="{9D8B030D-6E8A-4147-A177-3AD203B41FA5}">
                      <a16:colId xmlns:a16="http://schemas.microsoft.com/office/drawing/2014/main" val="1472736433"/>
                    </a:ext>
                  </a:extLst>
                </a:gridCol>
                <a:gridCol w="1042708">
                  <a:extLst>
                    <a:ext uri="{9D8B030D-6E8A-4147-A177-3AD203B41FA5}">
                      <a16:colId xmlns:a16="http://schemas.microsoft.com/office/drawing/2014/main" val="800058770"/>
                    </a:ext>
                  </a:extLst>
                </a:gridCol>
                <a:gridCol w="1340625">
                  <a:extLst>
                    <a:ext uri="{9D8B030D-6E8A-4147-A177-3AD203B41FA5}">
                      <a16:colId xmlns:a16="http://schemas.microsoft.com/office/drawing/2014/main" val="2585577091"/>
                    </a:ext>
                  </a:extLst>
                </a:gridCol>
                <a:gridCol w="1564062">
                  <a:extLst>
                    <a:ext uri="{9D8B030D-6E8A-4147-A177-3AD203B41FA5}">
                      <a16:colId xmlns:a16="http://schemas.microsoft.com/office/drawing/2014/main" val="889998118"/>
                    </a:ext>
                  </a:extLst>
                </a:gridCol>
              </a:tblGrid>
              <a:tr h="15397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Panel A: Perceptions of internal auditors about the benefits of TBAT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1499558238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Outcome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Obs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Mean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p-value for Mean &gt; 3 (neutral)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3937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Identify new risks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258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3.21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2580666999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Identify significant risks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260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3.22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1727965992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Indentify internal control weakness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259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3.56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1278852225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Preparing for audit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259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3.46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3051951090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Gathering evidence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257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3.49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3075035980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Making IA work easier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260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3.31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626352252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Increase job satisfaction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260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3.14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3065621292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Improve effectiveness of IA work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259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3.86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1071504448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Improve efficiency of IA work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261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3.92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138163009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100544621"/>
                  </a:ext>
                </a:extLst>
              </a:tr>
              <a:tr h="15397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Panel B: Comparing responses from companies that have high vs. low usage of TBAT 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386599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4" marR="54574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High TBAT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Low TBAT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p-value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4286622105"/>
                  </a:ext>
                </a:extLst>
              </a:tr>
              <a:tr h="167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Outcome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Difference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for Difference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1706530717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Identify new risks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3.39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2.88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0.51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1584827144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Identify significant risks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3.44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2.71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0.73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3849187145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Indentify internal control weakness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3.81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3.19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0.62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1781275751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Preparing for audit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3.7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3.08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0.62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3178792740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Gathering evidence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3.74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3.03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0.71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95363310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Making IA work easier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3.49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2.95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0.54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2686155727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Increase job satisfaction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3.22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2.95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0.27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0.11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747164395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Improve effectiveness of IA work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4.11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3.47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0.64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2873871823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Improve efficiency of IA work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4.21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3.34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0.87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&lt;0.01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988909589"/>
                  </a:ext>
                </a:extLst>
              </a:tr>
              <a:tr h="1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574" marR="54574" marT="0" marB="0" anchor="b"/>
                </a:tc>
                <a:extLst>
                  <a:ext uri="{0D108BD9-81ED-4DB2-BD59-A6C34878D82A}">
                    <a16:rowId xmlns:a16="http://schemas.microsoft.com/office/drawing/2014/main" val="1189607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380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CCBF1-5933-8D4E-8E0F-4B06CF37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Supplemental analyses: CAEs’ perceptions of the value of TBAT in internal audit job function</a:t>
            </a:r>
            <a:endParaRPr lang="de-DE" sz="3200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5AA362D-31A4-584B-B130-1D9E2D25D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279477"/>
              </p:ext>
            </p:extLst>
          </p:nvPr>
        </p:nvGraphicFramePr>
        <p:xfrm>
          <a:off x="976725" y="1713108"/>
          <a:ext cx="7879175" cy="3949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724">
                  <a:extLst>
                    <a:ext uri="{9D8B030D-6E8A-4147-A177-3AD203B41FA5}">
                      <a16:colId xmlns:a16="http://schemas.microsoft.com/office/drawing/2014/main" val="2722878644"/>
                    </a:ext>
                  </a:extLst>
                </a:gridCol>
                <a:gridCol w="950343">
                  <a:extLst>
                    <a:ext uri="{9D8B030D-6E8A-4147-A177-3AD203B41FA5}">
                      <a16:colId xmlns:a16="http://schemas.microsoft.com/office/drawing/2014/main" val="4062330128"/>
                    </a:ext>
                  </a:extLst>
                </a:gridCol>
                <a:gridCol w="1273393">
                  <a:extLst>
                    <a:ext uri="{9D8B030D-6E8A-4147-A177-3AD203B41FA5}">
                      <a16:colId xmlns:a16="http://schemas.microsoft.com/office/drawing/2014/main" val="2333056897"/>
                    </a:ext>
                  </a:extLst>
                </a:gridCol>
                <a:gridCol w="1107370">
                  <a:extLst>
                    <a:ext uri="{9D8B030D-6E8A-4147-A177-3AD203B41FA5}">
                      <a16:colId xmlns:a16="http://schemas.microsoft.com/office/drawing/2014/main" val="2631174051"/>
                    </a:ext>
                  </a:extLst>
                </a:gridCol>
                <a:gridCol w="1619345">
                  <a:extLst>
                    <a:ext uri="{9D8B030D-6E8A-4147-A177-3AD203B41FA5}">
                      <a16:colId xmlns:a16="http://schemas.microsoft.com/office/drawing/2014/main" val="1976001784"/>
                    </a:ext>
                  </a:extLst>
                </a:gridCol>
              </a:tblGrid>
              <a:tr h="13524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 dirty="0">
                          <a:effectLst/>
                        </a:rPr>
                        <a:t>Panel A: Perceptions of CAEs about the benefits of TBAT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2524075481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Outcome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Obs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Mean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p-value for Mean &gt; 3 (neutral)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187168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Identify new risks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313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3.13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0.03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2292221025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Identify significant risks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312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3.12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0.05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3515312738"/>
                  </a:ext>
                </a:extLst>
              </a:tr>
              <a:tr h="275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Indentify internal control weakness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316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3.39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&lt;0.01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528747492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Preparing for audit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314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3.22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&lt;0.01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881448143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Gathering evidence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314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3.37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&lt;0.01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2652102759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Making IA work easier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311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3.21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&lt;0.01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3340285516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Increase job satisfaction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311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3.09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0.13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4085550678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Improve effectiveness of IA work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315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3.61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&lt;0.01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685824885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Improve efficiency of IA work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315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3.54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&lt;0.01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2285986029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1959940247"/>
                  </a:ext>
                </a:extLst>
              </a:tr>
              <a:tr h="13524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Panel B: Comparing responses from companies that have high vs. low usage of TBAT 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433066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6" marR="50676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High TBAT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Low TBAT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p-value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3604613422"/>
                  </a:ext>
                </a:extLst>
              </a:tr>
              <a:tr h="142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Outcome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Difference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for Difference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2285705753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Identify new risks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3.53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2.88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0.65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&lt;0.01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2345902715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Identify significant risks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3.55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2.88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0.67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&lt;0.01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3838744639"/>
                  </a:ext>
                </a:extLst>
              </a:tr>
              <a:tr h="275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Indentify internal control weakness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3.78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3.08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0.70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&lt;0.01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2952505204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Preparing for audit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3.61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2.99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0.62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&lt;0.01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2971543135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Gathering evidence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3.83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3.05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0.78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&lt;0.01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3438608995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Making IA work easier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3.57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2.89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0.68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&lt;0.01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1899295493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Increase job satisfaction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3.43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2.80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0.63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&lt;0.01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538562853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Improve effectiveness of IA work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4.16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3.25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0.91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&lt;0.01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1620685031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Improve efficiency of IA work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3.99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3.19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0.80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&lt;0.01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623051115"/>
                  </a:ext>
                </a:extLst>
              </a:tr>
              <a:tr h="13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76" marR="50676" marT="0" marB="0" anchor="b"/>
                </a:tc>
                <a:extLst>
                  <a:ext uri="{0D108BD9-81ED-4DB2-BD59-A6C34878D82A}">
                    <a16:rowId xmlns:a16="http://schemas.microsoft.com/office/drawing/2014/main" val="168802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122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530F917-2CC7-1E4A-BF5D-5EF974A5C2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530F917-2CC7-1E4A-BF5D-5EF974A5C2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8405AB91-F030-9845-ABBE-C9E047BCA8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Results: Stakeholder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CC0235EE-A32D-664A-9902-535BF99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1802" y="6356353"/>
            <a:ext cx="8786812" cy="365125"/>
          </a:xfrm>
        </p:spPr>
        <p:txBody>
          <a:bodyPr/>
          <a:lstStyle/>
          <a:p>
            <a:r>
              <a:rPr lang="en-US" dirty="0"/>
              <a:t>Technology-based Audit Techniques for Internal Auditing</a:t>
            </a:r>
            <a:endParaRPr lang="en-US" noProof="0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9DA4780B-065E-C743-9897-2752AAC1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9908" y="6354763"/>
            <a:ext cx="490769" cy="365125"/>
          </a:xfrm>
        </p:spPr>
        <p:txBody>
          <a:bodyPr/>
          <a:lstStyle/>
          <a:p>
            <a:fld id="{16F04211-1201-44F1-916E-F8A0626769E6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382AF293-EA06-D244-B037-C2E51196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388" y="6356353"/>
            <a:ext cx="2057400" cy="365125"/>
          </a:xfrm>
        </p:spPr>
        <p:txBody>
          <a:bodyPr/>
          <a:lstStyle/>
          <a:p>
            <a:fld id="{DE9118C9-3003-4440-B2DA-5AAA7BC71856}" type="datetime4">
              <a:rPr lang="de-DE" smtClean="0"/>
              <a:pPr/>
              <a:t>26. Juli 2021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1EB117C-5281-A747-8FCC-7FCBF7A107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802" y="1127047"/>
            <a:ext cx="5969000" cy="18161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EF1A605-73D4-C842-96BC-4FEE73B869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1802" y="2911707"/>
            <a:ext cx="5969000" cy="2159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252628A-4DE8-7345-8447-A14BA053380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4338"/>
          <a:stretch/>
        </p:blipFill>
        <p:spPr>
          <a:xfrm>
            <a:off x="7757532" y="1125457"/>
            <a:ext cx="2638812" cy="191815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8411033-7784-FD40-AE3B-2CCC2E7DA36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3385"/>
          <a:stretch/>
        </p:blipFill>
        <p:spPr>
          <a:xfrm>
            <a:off x="7698214" y="2924254"/>
            <a:ext cx="2782463" cy="19812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1979D10E-20FF-4748-A335-0B002406F61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2260"/>
          <a:stretch/>
        </p:blipFill>
        <p:spPr>
          <a:xfrm>
            <a:off x="7882442" y="4841327"/>
            <a:ext cx="2598234" cy="208432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EDB0BC-EA04-6048-AB67-0BDA6E054D17}"/>
              </a:ext>
            </a:extLst>
          </p:cNvPr>
          <p:cNvSpPr txBox="1"/>
          <p:nvPr/>
        </p:nvSpPr>
        <p:spPr>
          <a:xfrm>
            <a:off x="5393473" y="1484055"/>
            <a:ext cx="3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64C7ACF-6381-2744-B418-09BBD39623C8}"/>
              </a:ext>
            </a:extLst>
          </p:cNvPr>
          <p:cNvSpPr txBox="1"/>
          <p:nvPr/>
        </p:nvSpPr>
        <p:spPr>
          <a:xfrm>
            <a:off x="6128254" y="1780209"/>
            <a:ext cx="3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CD457B4-2F69-F640-B317-F2563BB2EB45}"/>
              </a:ext>
            </a:extLst>
          </p:cNvPr>
          <p:cNvSpPr txBox="1"/>
          <p:nvPr/>
        </p:nvSpPr>
        <p:spPr>
          <a:xfrm>
            <a:off x="6863035" y="2116077"/>
            <a:ext cx="3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8D04C0C-2C2C-864E-AD8D-F183F518FF03}"/>
              </a:ext>
            </a:extLst>
          </p:cNvPr>
          <p:cNvSpPr txBox="1"/>
          <p:nvPr/>
        </p:nvSpPr>
        <p:spPr>
          <a:xfrm>
            <a:off x="8164784" y="1502046"/>
            <a:ext cx="3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E0B7A13-66BD-F04E-A0AD-34CB3B90919F}"/>
              </a:ext>
            </a:extLst>
          </p:cNvPr>
          <p:cNvSpPr txBox="1"/>
          <p:nvPr/>
        </p:nvSpPr>
        <p:spPr>
          <a:xfrm>
            <a:off x="8866653" y="1822925"/>
            <a:ext cx="3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8CEE8B4-33D9-4847-B481-B0E2CCB4A310}"/>
              </a:ext>
            </a:extLst>
          </p:cNvPr>
          <p:cNvSpPr txBox="1"/>
          <p:nvPr/>
        </p:nvSpPr>
        <p:spPr>
          <a:xfrm>
            <a:off x="9533753" y="2116077"/>
            <a:ext cx="3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6F1F4BB-25C8-1C4D-A87E-5A797BC2050C}"/>
              </a:ext>
            </a:extLst>
          </p:cNvPr>
          <p:cNvSpPr txBox="1"/>
          <p:nvPr/>
        </p:nvSpPr>
        <p:spPr>
          <a:xfrm>
            <a:off x="5369855" y="3285142"/>
            <a:ext cx="3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0761283-9810-BE49-AEE4-0149E98336E7}"/>
              </a:ext>
            </a:extLst>
          </p:cNvPr>
          <p:cNvSpPr txBox="1"/>
          <p:nvPr/>
        </p:nvSpPr>
        <p:spPr>
          <a:xfrm>
            <a:off x="6029094" y="3653244"/>
            <a:ext cx="3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3B54020-E5F9-3F4F-8C90-00D5E4F78474}"/>
              </a:ext>
            </a:extLst>
          </p:cNvPr>
          <p:cNvSpPr txBox="1"/>
          <p:nvPr/>
        </p:nvSpPr>
        <p:spPr>
          <a:xfrm>
            <a:off x="6649846" y="4090195"/>
            <a:ext cx="3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B5EB367-832A-464D-8D4D-C4A8802A20AA}"/>
              </a:ext>
            </a:extLst>
          </p:cNvPr>
          <p:cNvSpPr txBox="1"/>
          <p:nvPr/>
        </p:nvSpPr>
        <p:spPr>
          <a:xfrm>
            <a:off x="7335025" y="4452207"/>
            <a:ext cx="3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D03BC46-573C-714D-AAA1-662AC741E6DC}"/>
              </a:ext>
            </a:extLst>
          </p:cNvPr>
          <p:cNvSpPr txBox="1"/>
          <p:nvPr/>
        </p:nvSpPr>
        <p:spPr>
          <a:xfrm>
            <a:off x="8887367" y="3639084"/>
            <a:ext cx="3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5924B57-1F3A-0B40-AC46-0D044F215970}"/>
              </a:ext>
            </a:extLst>
          </p:cNvPr>
          <p:cNvSpPr txBox="1"/>
          <p:nvPr/>
        </p:nvSpPr>
        <p:spPr>
          <a:xfrm>
            <a:off x="9533753" y="3978596"/>
            <a:ext cx="3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0367346-35C9-A04C-9FF4-5F6F1458C3E9}"/>
              </a:ext>
            </a:extLst>
          </p:cNvPr>
          <p:cNvSpPr txBox="1"/>
          <p:nvPr/>
        </p:nvSpPr>
        <p:spPr>
          <a:xfrm>
            <a:off x="8354355" y="5244965"/>
            <a:ext cx="3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AB23CA0-5A20-DF45-A2C3-6537AF98DECA}"/>
              </a:ext>
            </a:extLst>
          </p:cNvPr>
          <p:cNvSpPr txBox="1"/>
          <p:nvPr/>
        </p:nvSpPr>
        <p:spPr>
          <a:xfrm>
            <a:off x="9038373" y="5555458"/>
            <a:ext cx="3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92D05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70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7" grpId="0"/>
      <p:bldP spid="18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930207F-2353-9A4B-A0D6-F3FA7DCFF6A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Folie" r:id="rId6" imgW="7772400" imgH="10058400" progId="TCLayout.ActiveDocument.1">
                  <p:embed/>
                </p:oleObj>
              </mc:Choice>
              <mc:Fallback>
                <p:oleObj name="think-cell Folie" r:id="rId6" imgW="7772400" imgH="1005840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930207F-2353-9A4B-A0D6-F3FA7DCFF6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F5CAA0BB-5553-2B42-8A98-EBCEF01A232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A6764251-DA05-C34F-BA18-CDB3D9174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611" y="5623346"/>
            <a:ext cx="6515867" cy="827881"/>
          </a:xfrm>
        </p:spPr>
        <p:txBody>
          <a:bodyPr/>
          <a:lstStyle/>
          <a:p>
            <a:r>
              <a:rPr lang="de-DE" dirty="0">
                <a:hlinkClick r:id="rId8"/>
              </a:rPr>
              <a:t>Marc Eulerich</a:t>
            </a:r>
            <a:r>
              <a:rPr lang="de-DE" dirty="0"/>
              <a:t>, </a:t>
            </a:r>
            <a:r>
              <a:rPr lang="de-DE" dirty="0">
                <a:hlinkClick r:id="rId9"/>
              </a:rPr>
              <a:t>Adi Masli</a:t>
            </a:r>
            <a:r>
              <a:rPr lang="de-DE" dirty="0"/>
              <a:t>, </a:t>
            </a:r>
            <a:r>
              <a:rPr lang="de-DE" dirty="0">
                <a:hlinkClick r:id="rId10"/>
              </a:rPr>
              <a:t>Jeffrey S. Pickerd</a:t>
            </a:r>
            <a:r>
              <a:rPr lang="de-DE" dirty="0"/>
              <a:t> </a:t>
            </a:r>
            <a:r>
              <a:rPr lang="de-DE" dirty="0" err="1"/>
              <a:t>and</a:t>
            </a:r>
            <a:r>
              <a:rPr lang="de-DE" dirty="0"/>
              <a:t> </a:t>
            </a:r>
            <a:r>
              <a:rPr lang="de-DE" dirty="0">
                <a:hlinkClick r:id="rId11"/>
              </a:rPr>
              <a:t>David A. Wood</a:t>
            </a:r>
            <a:endParaRPr lang="de-DE" dirty="0"/>
          </a:p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18C9-3003-4440-B2DA-5AAA7BC71856}" type="datetime4">
              <a:rPr lang="de-DE" smtClean="0"/>
              <a:pPr/>
              <a:t>26. Juli 2021</a:t>
            </a:fld>
            <a:endParaRPr lang="de-DE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AC09B7D3-2803-F946-9121-7A3C465F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98" y="804330"/>
            <a:ext cx="7307146" cy="375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C5C16F2A-560A-114A-83F9-000957728B5A}"/>
              </a:ext>
            </a:extLst>
          </p:cNvPr>
          <p:cNvSpPr/>
          <p:nvPr/>
        </p:nvSpPr>
        <p:spPr bwMode="auto">
          <a:xfrm>
            <a:off x="0" y="5126131"/>
            <a:ext cx="10636898" cy="1230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08000" tIns="108000" rIns="108000" bIns="108000" numCol="1" spcCol="720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ct val="0"/>
              </a:spcBef>
              <a:buFont typeface="Wingdings" charset="0"/>
              <a:buNone/>
            </a:pPr>
            <a:endParaRPr lang="de-DE" sz="14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23" name="Grafik 22" descr="Bildergebnis für logo kansas university science">
            <a:extLst>
              <a:ext uri="{FF2B5EF4-FFF2-40B4-BE49-F238E27FC236}">
                <a16:creationId xmlns:a16="http://schemas.microsoft.com/office/drawing/2014/main" id="{98DBEC9E-D962-B445-A83A-AFF5C167AD0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48" y="5101914"/>
            <a:ext cx="1572569" cy="11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9BE44DD-450A-5A43-B25E-08BB6E5EDD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53" y="5404017"/>
            <a:ext cx="1797954" cy="568983"/>
          </a:xfrm>
          <a:prstGeom prst="rect">
            <a:avLst/>
          </a:prstGeom>
        </p:spPr>
      </p:pic>
      <p:pic>
        <p:nvPicPr>
          <p:cNvPr id="25" name="Picture 7" descr="University of Mississippi | Colleges in Mississippi | MyCollegeSelection">
            <a:extLst>
              <a:ext uri="{FF2B5EF4-FFF2-40B4-BE49-F238E27FC236}">
                <a16:creationId xmlns:a16="http://schemas.microsoft.com/office/drawing/2014/main" id="{1004D6D2-EC21-294B-811E-BA3A42207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29" y="5125047"/>
            <a:ext cx="1572569" cy="105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Brigham Young University - Wikipedia">
            <a:extLst>
              <a:ext uri="{FF2B5EF4-FFF2-40B4-BE49-F238E27FC236}">
                <a16:creationId xmlns:a16="http://schemas.microsoft.com/office/drawing/2014/main" id="{B21D13B0-8867-DE40-9309-25A8C63E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111" y="5145548"/>
            <a:ext cx="1149995" cy="10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43E9A36C-C4FB-0147-9B95-F030E23C932B}"/>
              </a:ext>
            </a:extLst>
          </p:cNvPr>
          <p:cNvSpPr/>
          <p:nvPr/>
        </p:nvSpPr>
        <p:spPr>
          <a:xfrm>
            <a:off x="1287798" y="4776204"/>
            <a:ext cx="8220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M. Eulerich                                A. </a:t>
            </a:r>
            <a:r>
              <a:rPr lang="de-DE" dirty="0" err="1"/>
              <a:t>Masli</a:t>
            </a:r>
            <a:r>
              <a:rPr lang="de-DE" dirty="0"/>
              <a:t> 	 	     J. </a:t>
            </a:r>
            <a:r>
              <a:rPr lang="de-DE" dirty="0" err="1"/>
              <a:t>Pickerd</a:t>
            </a:r>
            <a:r>
              <a:rPr lang="de-DE" dirty="0"/>
              <a:t> 	       </a:t>
            </a:r>
            <a:r>
              <a:rPr lang="de-DE" dirty="0" err="1"/>
              <a:t>D.A.Wood</a:t>
            </a:r>
            <a:r>
              <a:rPr lang="en-US" sz="2400" dirty="0"/>
              <a:t> 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F9F63C-A1C0-DD4C-9DEC-024795231D4D}"/>
              </a:ext>
            </a:extLst>
          </p:cNvPr>
          <p:cNvSpPr txBox="1"/>
          <p:nvPr/>
        </p:nvSpPr>
        <p:spPr>
          <a:xfrm>
            <a:off x="4803220" y="1393053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⚑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2E28007-3533-FF4D-9D3D-9BC0F9ADF64C}"/>
              </a:ext>
            </a:extLst>
          </p:cNvPr>
          <p:cNvSpPr txBox="1"/>
          <p:nvPr/>
        </p:nvSpPr>
        <p:spPr>
          <a:xfrm>
            <a:off x="2566943" y="1722328"/>
            <a:ext cx="251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⚑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4F43C1D-DB43-BB4E-9216-F37BD103797A}"/>
              </a:ext>
            </a:extLst>
          </p:cNvPr>
          <p:cNvSpPr txBox="1"/>
          <p:nvPr/>
        </p:nvSpPr>
        <p:spPr>
          <a:xfrm>
            <a:off x="2768252" y="1652503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⚑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DDD5F54-A00D-494C-8356-BA3C15A9E6F6}"/>
              </a:ext>
            </a:extLst>
          </p:cNvPr>
          <p:cNvSpPr txBox="1"/>
          <p:nvPr/>
        </p:nvSpPr>
        <p:spPr>
          <a:xfrm>
            <a:off x="2872028" y="173557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⚑</a:t>
            </a:r>
          </a:p>
        </p:txBody>
      </p:sp>
    </p:spTree>
    <p:extLst>
      <p:ext uri="{BB962C8B-B14F-4D97-AF65-F5344CB8AC3E}">
        <p14:creationId xmlns:p14="http://schemas.microsoft.com/office/powerpoint/2010/main" val="308809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0A412-DD90-F043-9919-822BE553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04" y="132735"/>
            <a:ext cx="6840537" cy="863600"/>
          </a:xfrm>
        </p:spPr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7D593085-F47E-AC4C-ABD1-F2E4FBA6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16" y="6309700"/>
            <a:ext cx="8786812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alibri"/>
              </a:rPr>
              <a:t>Technology-based Audit Techniques for Internal Auditing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1679D939-99E9-E645-A565-32053241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622" y="6308110"/>
            <a:ext cx="490769" cy="365125"/>
          </a:xfrm>
        </p:spPr>
        <p:txBody>
          <a:bodyPr/>
          <a:lstStyle/>
          <a:p>
            <a:pPr>
              <a:defRPr/>
            </a:pPr>
            <a:fld id="{16F04211-1201-44F1-916E-F8A0626769E6}" type="slidenum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3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A1D8D736-BCC0-DE4F-A83A-2E1604A9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7102" y="6309700"/>
            <a:ext cx="2057400" cy="365125"/>
          </a:xfrm>
        </p:spPr>
        <p:txBody>
          <a:bodyPr/>
          <a:lstStyle/>
          <a:p>
            <a:pPr>
              <a:defRPr/>
            </a:pPr>
            <a:fld id="{DE9118C9-3003-4440-B2DA-5AAA7BC71856}" type="datetime4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26. Juli 2021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" name="Rechteckige Legende 2">
            <a:extLst>
              <a:ext uri="{FF2B5EF4-FFF2-40B4-BE49-F238E27FC236}">
                <a16:creationId xmlns:a16="http://schemas.microsoft.com/office/drawing/2014/main" id="{60CC75FC-7C93-464A-9AD4-5543E138B2CF}"/>
              </a:ext>
            </a:extLst>
          </p:cNvPr>
          <p:cNvSpPr/>
          <p:nvPr/>
        </p:nvSpPr>
        <p:spPr bwMode="auto">
          <a:xfrm>
            <a:off x="403952" y="1295499"/>
            <a:ext cx="6833689" cy="1548172"/>
          </a:xfrm>
          <a:prstGeom prst="wedgeRectCallout">
            <a:avLst>
              <a:gd name="adj1" fmla="val 57479"/>
              <a:gd name="adj2" fmla="val -33029"/>
            </a:avLst>
          </a:prstGeom>
          <a:solidFill>
            <a:srgbClr val="FFFFFF"/>
          </a:solidFill>
          <a:ln>
            <a:solidFill>
              <a:srgbClr val="879BAA"/>
            </a:solidFill>
            <a:miter lim="800000"/>
          </a:ln>
          <a:effectLst/>
        </p:spPr>
        <p:txBody>
          <a:bodyPr wrap="square" lIns="108013" tIns="54006" rIns="108013" bIns="54006" numCol="1" spcCol="72000" rtlCol="0" anchor="t" anchorCtr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rgbClr val="879BAA"/>
              </a:buClr>
            </a:pPr>
            <a:endParaRPr lang="en-US" sz="1400" b="1" kern="0" dirty="0">
              <a:solidFill>
                <a:srgbClr val="0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66FDFE5-04B8-4C49-ADB8-CA14905E039A}"/>
              </a:ext>
            </a:extLst>
          </p:cNvPr>
          <p:cNvSpPr txBox="1"/>
          <p:nvPr/>
        </p:nvSpPr>
        <p:spPr>
          <a:xfrm>
            <a:off x="642712" y="1436893"/>
            <a:ext cx="635724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600" i="1" kern="0" dirty="0"/>
              <a:t>“to sustain and build on our successes of the past two decades, internal auditors will need to pivot yet again to address the changing needs driven by high-tech disruptions that fundamentally impact how work gets done. </a:t>
            </a:r>
            <a:r>
              <a:rPr lang="en-US" sz="1600" b="1" i="1" kern="0" dirty="0"/>
              <a:t>To successfully adapt, internal auditors will need to embrace technology like never before</a:t>
            </a:r>
            <a:r>
              <a:rPr lang="en-US" sz="1600" i="1" kern="0" dirty="0"/>
              <a:t>.” </a:t>
            </a:r>
            <a:r>
              <a:rPr lang="en-US" sz="1200" kern="0" dirty="0"/>
              <a:t>(2019)</a:t>
            </a:r>
            <a:endParaRPr lang="en-US" sz="1600" b="1" kern="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568281D-EF7A-4140-8F67-EB214A148D6B}"/>
              </a:ext>
            </a:extLst>
          </p:cNvPr>
          <p:cNvSpPr/>
          <p:nvPr/>
        </p:nvSpPr>
        <p:spPr>
          <a:xfrm>
            <a:off x="7407582" y="2229524"/>
            <a:ext cx="1620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kern="0" dirty="0">
                <a:solidFill>
                  <a:srgbClr val="000000"/>
                </a:solidFill>
              </a:rPr>
              <a:t>Richard Chambers,</a:t>
            </a:r>
          </a:p>
          <a:p>
            <a:pPr algn="r"/>
            <a:r>
              <a:rPr lang="en-US" sz="1200" kern="0" dirty="0">
                <a:solidFill>
                  <a:srgbClr val="000000"/>
                </a:solidFill>
              </a:rPr>
              <a:t>President of the IIA</a:t>
            </a:r>
            <a:endParaRPr lang="en-US" sz="1200" dirty="0"/>
          </a:p>
        </p:txBody>
      </p:sp>
      <p:pic>
        <p:nvPicPr>
          <p:cNvPr id="13" name="Picture 2" descr="Chambers on the Profession | Blog | AEC | The IIA">
            <a:extLst>
              <a:ext uri="{FF2B5EF4-FFF2-40B4-BE49-F238E27FC236}">
                <a16:creationId xmlns:a16="http://schemas.microsoft.com/office/drawing/2014/main" id="{70738AC8-E166-5643-B0F5-9A9AFD487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b="15109"/>
          <a:stretch/>
        </p:blipFill>
        <p:spPr bwMode="auto">
          <a:xfrm>
            <a:off x="7909318" y="1111079"/>
            <a:ext cx="1118445" cy="111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47">
            <a:extLst>
              <a:ext uri="{FF2B5EF4-FFF2-40B4-BE49-F238E27FC236}">
                <a16:creationId xmlns:a16="http://schemas.microsoft.com/office/drawing/2014/main" id="{B64CA82C-7AAD-B247-B267-1519295854CA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192326" y="2976727"/>
            <a:ext cx="6833689" cy="1118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60000" tIns="0" rIns="360000" bIns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latin typeface="Arial"/>
                <a:ea typeface="Arial Unicode MS" pitchFamily="34" charset="-128"/>
                <a:cs typeface="Arial" charset="0"/>
              </a:rPr>
              <a:t>Protiviti reveals that </a:t>
            </a:r>
            <a:r>
              <a:rPr lang="en-US" sz="1600" b="1" kern="0" dirty="0">
                <a:latin typeface="Arial"/>
                <a:ea typeface="Arial Unicode MS" pitchFamily="34" charset="-128"/>
                <a:cs typeface="Arial" charset="0"/>
              </a:rPr>
              <a:t>3 out of 4 Internal Audit Functions </a:t>
            </a:r>
            <a:r>
              <a:rPr lang="en-US" sz="1600" kern="0" dirty="0">
                <a:latin typeface="Arial"/>
                <a:ea typeface="Arial Unicode MS" pitchFamily="34" charset="-128"/>
                <a:cs typeface="Arial" charset="0"/>
              </a:rPr>
              <a:t>worldwide are undertaking some form of </a:t>
            </a:r>
            <a:r>
              <a:rPr lang="en-US" sz="1600" b="1" kern="0" dirty="0">
                <a:latin typeface="Arial"/>
                <a:ea typeface="Arial Unicode MS" pitchFamily="34" charset="-128"/>
                <a:cs typeface="Arial" charset="0"/>
              </a:rPr>
              <a:t>digital transformation </a:t>
            </a:r>
            <a:r>
              <a:rPr lang="en-US" sz="1600" kern="0" dirty="0">
                <a:latin typeface="Arial"/>
                <a:ea typeface="Arial Unicode MS" pitchFamily="34" charset="-128"/>
                <a:cs typeface="Arial" charset="0"/>
              </a:rPr>
              <a:t>initiatives (Protiviti 2019).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16006F5-576A-5F41-965D-7CE8EA5BC4DC}"/>
              </a:ext>
            </a:extLst>
          </p:cNvPr>
          <p:cNvSpPr/>
          <p:nvPr/>
        </p:nvSpPr>
        <p:spPr bwMode="auto">
          <a:xfrm>
            <a:off x="403952" y="2985065"/>
            <a:ext cx="2613982" cy="2100779"/>
          </a:xfrm>
          <a:prstGeom prst="rect">
            <a:avLst/>
          </a:prstGeom>
          <a:solidFill>
            <a:srgbClr val="8D734B"/>
          </a:solidFill>
          <a:ln>
            <a:noFill/>
          </a:ln>
          <a:effectLst/>
        </p:spPr>
        <p:txBody>
          <a:bodyPr wrap="square" lIns="360000" tIns="54000" rIns="360000" bIns="54000" numCol="1" spcCol="72000" rtlCol="0" anchor="ctr">
            <a:noAutofit/>
          </a:bodyPr>
          <a:lstStyle/>
          <a:p>
            <a:pPr marL="0" lvl="1" indent="-1322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879BAA"/>
              </a:buClr>
              <a:buSzPct val="100000"/>
              <a:defRPr/>
            </a:pPr>
            <a:r>
              <a:rPr lang="en-US" b="1" kern="0" dirty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Audit technology is becoming more important for auditors to embrace!</a:t>
            </a:r>
          </a:p>
        </p:txBody>
      </p:sp>
      <p:sp>
        <p:nvSpPr>
          <p:cNvPr id="16" name="Rectangle 547">
            <a:extLst>
              <a:ext uri="{FF2B5EF4-FFF2-40B4-BE49-F238E27FC236}">
                <a16:creationId xmlns:a16="http://schemas.microsoft.com/office/drawing/2014/main" id="{571CC40D-2364-2B45-94F6-48E2EA499776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197385" y="4197175"/>
            <a:ext cx="6828629" cy="8409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60000" tIns="0" rIns="360000" bIns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cs typeface="Arial" panose="020B0604020202020204" pitchFamily="34" charset="0"/>
              </a:rPr>
              <a:t>Internal auditing is facing a </a:t>
            </a:r>
            <a:r>
              <a:rPr lang="en-US" sz="1600" b="1" dirty="0">
                <a:cs typeface="Arial" panose="020B0604020202020204" pitchFamily="34" charset="0"/>
              </a:rPr>
              <a:t>paradigm shift </a:t>
            </a:r>
            <a:r>
              <a:rPr lang="en-US" sz="1600" dirty="0">
                <a:cs typeface="Arial" panose="020B0604020202020204" pitchFamily="34" charset="0"/>
              </a:rPr>
              <a:t>that requires an </a:t>
            </a:r>
            <a:r>
              <a:rPr lang="en-US" sz="1600" b="1" dirty="0">
                <a:cs typeface="Arial" panose="020B0604020202020204" pitchFamily="34" charset="0"/>
              </a:rPr>
              <a:t>adaptation of current developments in information technology and data analytics </a:t>
            </a:r>
            <a:r>
              <a:rPr lang="en-US" sz="1200" dirty="0">
                <a:cs typeface="Arial" panose="020B0604020202020204" pitchFamily="34" charset="0"/>
              </a:rPr>
              <a:t>(e.g. Chan &amp; Vasarhelyi, 2011). 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D1D4E99-DEE4-5049-B1AB-66D5C49E69E3}"/>
              </a:ext>
            </a:extLst>
          </p:cNvPr>
          <p:cNvSpPr/>
          <p:nvPr/>
        </p:nvSpPr>
        <p:spPr>
          <a:xfrm>
            <a:off x="395516" y="5147002"/>
            <a:ext cx="975619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88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latin typeface="Arial"/>
                <a:ea typeface="Arial Unicode MS" pitchFamily="34" charset="-128"/>
                <a:cs typeface="Arial" charset="0"/>
                <a:sym typeface="Wingdings" pitchFamily="2" charset="2"/>
              </a:rPr>
              <a:t> </a:t>
            </a:r>
            <a:r>
              <a:rPr lang="en-US" sz="1600" kern="0" dirty="0">
                <a:latin typeface="Arial"/>
                <a:ea typeface="Arial Unicode MS" pitchFamily="34" charset="-128"/>
                <a:cs typeface="Arial" charset="0"/>
              </a:rPr>
              <a:t>Nevertheless, research has provided </a:t>
            </a:r>
            <a:r>
              <a:rPr lang="en-US" sz="1600" b="1" kern="0" dirty="0">
                <a:latin typeface="Arial"/>
                <a:ea typeface="Arial Unicode MS" pitchFamily="34" charset="-128"/>
                <a:cs typeface="Arial" charset="0"/>
              </a:rPr>
              <a:t>relatively little support that auditors’ use of technology enhances important audit outcomes</a:t>
            </a:r>
            <a:r>
              <a:rPr lang="en-US" sz="1600" kern="0" dirty="0">
                <a:latin typeface="Arial"/>
                <a:ea typeface="Arial Unicode MS" pitchFamily="34" charset="-128"/>
                <a:cs typeface="Arial" charset="0"/>
              </a:rPr>
              <a:t>.</a:t>
            </a:r>
          </a:p>
          <a:p>
            <a:pPr marL="88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3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0263" y="395288"/>
            <a:ext cx="8361362" cy="929659"/>
          </a:xfrm>
        </p:spPr>
        <p:txBody>
          <a:bodyPr/>
          <a:lstStyle/>
          <a:p>
            <a:r>
              <a:rPr lang="en-US" dirty="0"/>
              <a:t>Prior Literature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118C9-3003-4440-B2DA-5AAA7BC71856}" type="datetime4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26. Juli 2021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04211-1201-44F1-916E-F8A0626769E6}" type="slidenum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4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04813" y="1146776"/>
            <a:ext cx="878681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de-DE"/>
            </a:defPPr>
            <a:lvl1pPr marL="88900" lvl="0" defTabSz="914400" eaLnBrk="1" fontAlgn="auto" hangingPunct="1">
              <a:spcBef>
                <a:spcPts val="0"/>
              </a:spcBef>
              <a:spcAft>
                <a:spcPts val="0"/>
              </a:spcAft>
              <a:defRPr sz="1600"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Multiple benefits of </a:t>
            </a:r>
            <a:r>
              <a:rPr lang="en-US" b="1" dirty="0">
                <a:solidFill>
                  <a:schemeClr val="tx2"/>
                </a:solidFill>
              </a:rPr>
              <a:t>TBAT/Data Analytics </a:t>
            </a:r>
            <a:r>
              <a:rPr lang="en-US" dirty="0">
                <a:solidFill>
                  <a:schemeClr val="tx2"/>
                </a:solidFill>
              </a:rPr>
              <a:t>for the IAF have been broadly discussed by practitioners, academics and the IIA </a:t>
            </a:r>
            <a:r>
              <a:rPr lang="en-US" sz="1200" dirty="0">
                <a:solidFill>
                  <a:schemeClr val="tx2"/>
                </a:solidFill>
              </a:rPr>
              <a:t>(e.g. PWC, 2018; KPMG, 2018; Singh et al., 2017; Coderre, 2015; </a:t>
            </a:r>
            <a:r>
              <a:rPr lang="en-US" sz="1200" dirty="0" err="1">
                <a:solidFill>
                  <a:schemeClr val="tx2"/>
                </a:solidFill>
              </a:rPr>
              <a:t>Koskivaara</a:t>
            </a:r>
            <a:r>
              <a:rPr lang="en-US" sz="1200" dirty="0">
                <a:solidFill>
                  <a:schemeClr val="tx2"/>
                </a:solidFill>
              </a:rPr>
              <a:t>, 2007; </a:t>
            </a:r>
            <a:r>
              <a:rPr lang="en-US" sz="1200" dirty="0" err="1">
                <a:solidFill>
                  <a:schemeClr val="tx2"/>
                </a:solidFill>
              </a:rPr>
              <a:t>Trompeter</a:t>
            </a:r>
            <a:r>
              <a:rPr lang="en-US" sz="1200" dirty="0">
                <a:solidFill>
                  <a:schemeClr val="tx2"/>
                </a:solidFill>
              </a:rPr>
              <a:t> &amp; Wright, 2010; Yoon et al., 2015; </a:t>
            </a:r>
            <a:r>
              <a:rPr lang="en-US" sz="1200" dirty="0" err="1">
                <a:solidFill>
                  <a:schemeClr val="tx2"/>
                </a:solidFill>
              </a:rPr>
              <a:t>Cardinaels</a:t>
            </a:r>
            <a:r>
              <a:rPr lang="en-US" sz="1200" dirty="0">
                <a:solidFill>
                  <a:schemeClr val="tx2"/>
                </a:solidFill>
              </a:rPr>
              <a:t>/Eulerich/</a:t>
            </a:r>
            <a:r>
              <a:rPr lang="en-US" sz="1200" dirty="0" err="1">
                <a:solidFill>
                  <a:schemeClr val="tx2"/>
                </a:solidFill>
              </a:rPr>
              <a:t>Sofla</a:t>
            </a:r>
            <a:r>
              <a:rPr lang="en-US" sz="1200" dirty="0">
                <a:solidFill>
                  <a:schemeClr val="tx2"/>
                </a:solidFill>
              </a:rPr>
              <a:t>, 2021):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95C58BF9-4B7A-8F46-9C19-77FE223D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1802" y="6356353"/>
            <a:ext cx="8786812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alibri"/>
              </a:rPr>
              <a:t>Technology-based Audit Techniques for Internal Auditing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656656C7-0685-EE4C-9A50-93E0F973BF82}"/>
              </a:ext>
            </a:extLst>
          </p:cNvPr>
          <p:cNvGrpSpPr/>
          <p:nvPr/>
        </p:nvGrpSpPr>
        <p:grpSpPr>
          <a:xfrm>
            <a:off x="6283563" y="1704034"/>
            <a:ext cx="2875763" cy="2700224"/>
            <a:chOff x="6436863" y="326624"/>
            <a:chExt cx="11616260" cy="12375510"/>
          </a:xfrm>
        </p:grpSpPr>
        <p:sp>
          <p:nvSpPr>
            <p:cNvPr id="10" name="Freeform 1">
              <a:extLst>
                <a:ext uri="{FF2B5EF4-FFF2-40B4-BE49-F238E27FC236}">
                  <a16:creationId xmlns:a16="http://schemas.microsoft.com/office/drawing/2014/main" id="{3DEE948D-0697-3149-81BB-BD760F4DE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055" y="7840184"/>
              <a:ext cx="941858" cy="544378"/>
            </a:xfrm>
            <a:custGeom>
              <a:avLst/>
              <a:gdLst>
                <a:gd name="T0" fmla="*/ 1185 w 1443"/>
                <a:gd name="T1" fmla="*/ 684 h 833"/>
                <a:gd name="T2" fmla="*/ 1185 w 1443"/>
                <a:gd name="T3" fmla="*/ 684 h 833"/>
                <a:gd name="T4" fmla="*/ 257 w 1443"/>
                <a:gd name="T5" fmla="*/ 684 h 833"/>
                <a:gd name="T6" fmla="*/ 257 w 1443"/>
                <a:gd name="T7" fmla="*/ 684 h 833"/>
                <a:gd name="T8" fmla="*/ 257 w 1443"/>
                <a:gd name="T9" fmla="*/ 148 h 833"/>
                <a:gd name="T10" fmla="*/ 257 w 1443"/>
                <a:gd name="T11" fmla="*/ 148 h 833"/>
                <a:gd name="T12" fmla="*/ 1185 w 1443"/>
                <a:gd name="T13" fmla="*/ 148 h 833"/>
                <a:gd name="T14" fmla="*/ 1185 w 1443"/>
                <a:gd name="T15" fmla="*/ 148 h 833"/>
                <a:gd name="T16" fmla="*/ 1185 w 1443"/>
                <a:gd name="T17" fmla="*/ 68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3" h="833">
                  <a:moveTo>
                    <a:pt x="1185" y="684"/>
                  </a:moveTo>
                  <a:lnTo>
                    <a:pt x="1185" y="684"/>
                  </a:lnTo>
                  <a:cubicBezTo>
                    <a:pt x="929" y="832"/>
                    <a:pt x="513" y="832"/>
                    <a:pt x="257" y="684"/>
                  </a:cubicBezTo>
                  <a:lnTo>
                    <a:pt x="257" y="684"/>
                  </a:lnTo>
                  <a:cubicBezTo>
                    <a:pt x="0" y="536"/>
                    <a:pt x="0" y="296"/>
                    <a:pt x="257" y="148"/>
                  </a:cubicBezTo>
                  <a:lnTo>
                    <a:pt x="257" y="148"/>
                  </a:lnTo>
                  <a:cubicBezTo>
                    <a:pt x="513" y="0"/>
                    <a:pt x="928" y="0"/>
                    <a:pt x="1185" y="148"/>
                  </a:cubicBezTo>
                  <a:lnTo>
                    <a:pt x="1185" y="148"/>
                  </a:lnTo>
                  <a:cubicBezTo>
                    <a:pt x="1442" y="296"/>
                    <a:pt x="1442" y="536"/>
                    <a:pt x="1185" y="68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1F9F2CF9-8219-904C-8C48-CDBDA04E0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6678" y="4982924"/>
              <a:ext cx="432045" cy="555899"/>
            </a:xfrm>
            <a:custGeom>
              <a:avLst/>
              <a:gdLst>
                <a:gd name="T0" fmla="*/ 0 w 662"/>
                <a:gd name="T1" fmla="*/ 0 h 852"/>
                <a:gd name="T2" fmla="*/ 0 w 662"/>
                <a:gd name="T3" fmla="*/ 0 h 852"/>
                <a:gd name="T4" fmla="*/ 45 w 662"/>
                <a:gd name="T5" fmla="*/ 607 h 852"/>
                <a:gd name="T6" fmla="*/ 45 w 662"/>
                <a:gd name="T7" fmla="*/ 607 h 852"/>
                <a:gd name="T8" fmla="*/ 661 w 662"/>
                <a:gd name="T9" fmla="*/ 420 h 852"/>
                <a:gd name="T10" fmla="*/ 661 w 662"/>
                <a:gd name="T11" fmla="*/ 142 h 852"/>
                <a:gd name="T12" fmla="*/ 0 w 662"/>
                <a:gd name="T13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85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" y="363"/>
                    <a:pt x="45" y="607"/>
                  </a:cubicBezTo>
                  <a:lnTo>
                    <a:pt x="45" y="607"/>
                  </a:lnTo>
                  <a:cubicBezTo>
                    <a:pt x="73" y="851"/>
                    <a:pt x="661" y="420"/>
                    <a:pt x="661" y="420"/>
                  </a:cubicBezTo>
                  <a:lnTo>
                    <a:pt x="661" y="142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71BD3A2-5BA9-C846-8706-91AA7B943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0854" y="7776818"/>
              <a:ext cx="365799" cy="336996"/>
            </a:xfrm>
            <a:custGeom>
              <a:avLst/>
              <a:gdLst>
                <a:gd name="T0" fmla="*/ 60 w 561"/>
                <a:gd name="T1" fmla="*/ 239 h 516"/>
                <a:gd name="T2" fmla="*/ 60 w 561"/>
                <a:gd name="T3" fmla="*/ 239 h 516"/>
                <a:gd name="T4" fmla="*/ 374 w 561"/>
                <a:gd name="T5" fmla="*/ 492 h 516"/>
                <a:gd name="T6" fmla="*/ 374 w 561"/>
                <a:gd name="T7" fmla="*/ 492 h 516"/>
                <a:gd name="T8" fmla="*/ 513 w 561"/>
                <a:gd name="T9" fmla="*/ 512 h 516"/>
                <a:gd name="T10" fmla="*/ 513 w 561"/>
                <a:gd name="T11" fmla="*/ 512 h 516"/>
                <a:gd name="T12" fmla="*/ 551 w 561"/>
                <a:gd name="T13" fmla="*/ 450 h 516"/>
                <a:gd name="T14" fmla="*/ 551 w 561"/>
                <a:gd name="T15" fmla="*/ 450 h 516"/>
                <a:gd name="T16" fmla="*/ 259 w 561"/>
                <a:gd name="T17" fmla="*/ 128 h 516"/>
                <a:gd name="T18" fmla="*/ 259 w 561"/>
                <a:gd name="T19" fmla="*/ 128 h 516"/>
                <a:gd name="T20" fmla="*/ 60 w 561"/>
                <a:gd name="T21" fmla="*/ 239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1" h="516">
                  <a:moveTo>
                    <a:pt x="60" y="239"/>
                  </a:moveTo>
                  <a:lnTo>
                    <a:pt x="60" y="239"/>
                  </a:lnTo>
                  <a:cubicBezTo>
                    <a:pt x="69" y="260"/>
                    <a:pt x="221" y="446"/>
                    <a:pt x="374" y="492"/>
                  </a:cubicBezTo>
                  <a:lnTo>
                    <a:pt x="374" y="492"/>
                  </a:lnTo>
                  <a:cubicBezTo>
                    <a:pt x="439" y="512"/>
                    <a:pt x="484" y="515"/>
                    <a:pt x="513" y="512"/>
                  </a:cubicBezTo>
                  <a:lnTo>
                    <a:pt x="513" y="512"/>
                  </a:lnTo>
                  <a:cubicBezTo>
                    <a:pt x="543" y="508"/>
                    <a:pt x="560" y="478"/>
                    <a:pt x="551" y="450"/>
                  </a:cubicBezTo>
                  <a:lnTo>
                    <a:pt x="551" y="450"/>
                  </a:lnTo>
                  <a:cubicBezTo>
                    <a:pt x="525" y="376"/>
                    <a:pt x="449" y="223"/>
                    <a:pt x="259" y="128"/>
                  </a:cubicBezTo>
                  <a:lnTo>
                    <a:pt x="259" y="128"/>
                  </a:lnTo>
                  <a:cubicBezTo>
                    <a:pt x="0" y="0"/>
                    <a:pt x="60" y="239"/>
                    <a:pt x="60" y="239"/>
                  </a:cubicBez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7138347A-59BB-DF48-99B6-CD11C73DC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9720" y="7978439"/>
              <a:ext cx="201621" cy="334115"/>
            </a:xfrm>
            <a:custGeom>
              <a:avLst/>
              <a:gdLst>
                <a:gd name="T0" fmla="*/ 223 w 310"/>
                <a:gd name="T1" fmla="*/ 0 h 510"/>
                <a:gd name="T2" fmla="*/ 223 w 310"/>
                <a:gd name="T3" fmla="*/ 0 h 510"/>
                <a:gd name="T4" fmla="*/ 298 w 310"/>
                <a:gd name="T5" fmla="*/ 247 h 510"/>
                <a:gd name="T6" fmla="*/ 298 w 310"/>
                <a:gd name="T7" fmla="*/ 247 h 510"/>
                <a:gd name="T8" fmla="*/ 240 w 310"/>
                <a:gd name="T9" fmla="*/ 464 h 510"/>
                <a:gd name="T10" fmla="*/ 240 w 310"/>
                <a:gd name="T11" fmla="*/ 464 h 510"/>
                <a:gd name="T12" fmla="*/ 141 w 310"/>
                <a:gd name="T13" fmla="*/ 481 h 510"/>
                <a:gd name="T14" fmla="*/ 141 w 310"/>
                <a:gd name="T15" fmla="*/ 481 h 510"/>
                <a:gd name="T16" fmla="*/ 18 w 310"/>
                <a:gd name="T17" fmla="*/ 245 h 510"/>
                <a:gd name="T18" fmla="*/ 18 w 310"/>
                <a:gd name="T19" fmla="*/ 245 h 510"/>
                <a:gd name="T20" fmla="*/ 18 w 310"/>
                <a:gd name="T21" fmla="*/ 22 h 510"/>
                <a:gd name="T22" fmla="*/ 223 w 310"/>
                <a:gd name="T23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510">
                  <a:moveTo>
                    <a:pt x="223" y="0"/>
                  </a:moveTo>
                  <a:lnTo>
                    <a:pt x="223" y="0"/>
                  </a:lnTo>
                  <a:cubicBezTo>
                    <a:pt x="223" y="0"/>
                    <a:pt x="280" y="134"/>
                    <a:pt x="298" y="247"/>
                  </a:cubicBezTo>
                  <a:lnTo>
                    <a:pt x="298" y="247"/>
                  </a:lnTo>
                  <a:cubicBezTo>
                    <a:pt x="309" y="316"/>
                    <a:pt x="271" y="405"/>
                    <a:pt x="240" y="464"/>
                  </a:cubicBezTo>
                  <a:lnTo>
                    <a:pt x="240" y="464"/>
                  </a:lnTo>
                  <a:cubicBezTo>
                    <a:pt x="221" y="501"/>
                    <a:pt x="173" y="509"/>
                    <a:pt x="141" y="481"/>
                  </a:cubicBezTo>
                  <a:lnTo>
                    <a:pt x="141" y="481"/>
                  </a:lnTo>
                  <a:cubicBezTo>
                    <a:pt x="92" y="436"/>
                    <a:pt x="29" y="357"/>
                    <a:pt x="18" y="245"/>
                  </a:cubicBezTo>
                  <a:lnTo>
                    <a:pt x="18" y="245"/>
                  </a:lnTo>
                  <a:cubicBezTo>
                    <a:pt x="0" y="55"/>
                    <a:pt x="18" y="22"/>
                    <a:pt x="18" y="22"/>
                  </a:cubicBezTo>
                  <a:lnTo>
                    <a:pt x="223" y="0"/>
                  </a:ln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1826717-CFEC-CF47-9637-97E408EFB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147" y="6359710"/>
              <a:ext cx="625027" cy="1687857"/>
            </a:xfrm>
            <a:custGeom>
              <a:avLst/>
              <a:gdLst>
                <a:gd name="T0" fmla="*/ 20 w 958"/>
                <a:gd name="T1" fmla="*/ 186 h 2582"/>
                <a:gd name="T2" fmla="*/ 20 w 958"/>
                <a:gd name="T3" fmla="*/ 186 h 2582"/>
                <a:gd name="T4" fmla="*/ 20 w 958"/>
                <a:gd name="T5" fmla="*/ 689 h 2582"/>
                <a:gd name="T6" fmla="*/ 20 w 958"/>
                <a:gd name="T7" fmla="*/ 689 h 2582"/>
                <a:gd name="T8" fmla="*/ 125 w 958"/>
                <a:gd name="T9" fmla="*/ 2491 h 2582"/>
                <a:gd name="T10" fmla="*/ 125 w 958"/>
                <a:gd name="T11" fmla="*/ 2491 h 2582"/>
                <a:gd name="T12" fmla="*/ 292 w 958"/>
                <a:gd name="T13" fmla="*/ 2562 h 2582"/>
                <a:gd name="T14" fmla="*/ 292 w 958"/>
                <a:gd name="T15" fmla="*/ 2562 h 2582"/>
                <a:gd name="T16" fmla="*/ 453 w 958"/>
                <a:gd name="T17" fmla="*/ 2441 h 2582"/>
                <a:gd name="T18" fmla="*/ 453 w 958"/>
                <a:gd name="T19" fmla="*/ 2441 h 2582"/>
                <a:gd name="T20" fmla="*/ 706 w 958"/>
                <a:gd name="T21" fmla="*/ 2293 h 2582"/>
                <a:gd name="T22" fmla="*/ 706 w 958"/>
                <a:gd name="T23" fmla="*/ 2293 h 2582"/>
                <a:gd name="T24" fmla="*/ 957 w 958"/>
                <a:gd name="T25" fmla="*/ 0 h 2582"/>
                <a:gd name="T26" fmla="*/ 20 w 958"/>
                <a:gd name="T27" fmla="*/ 186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8" h="2582">
                  <a:moveTo>
                    <a:pt x="20" y="186"/>
                  </a:moveTo>
                  <a:lnTo>
                    <a:pt x="20" y="186"/>
                  </a:lnTo>
                  <a:cubicBezTo>
                    <a:pt x="20" y="186"/>
                    <a:pt x="0" y="425"/>
                    <a:pt x="20" y="689"/>
                  </a:cubicBezTo>
                  <a:lnTo>
                    <a:pt x="20" y="689"/>
                  </a:lnTo>
                  <a:cubicBezTo>
                    <a:pt x="40" y="954"/>
                    <a:pt x="111" y="2193"/>
                    <a:pt x="125" y="2491"/>
                  </a:cubicBezTo>
                  <a:lnTo>
                    <a:pt x="125" y="2491"/>
                  </a:lnTo>
                  <a:cubicBezTo>
                    <a:pt x="125" y="2491"/>
                    <a:pt x="118" y="2581"/>
                    <a:pt x="292" y="2562"/>
                  </a:cubicBezTo>
                  <a:lnTo>
                    <a:pt x="292" y="2562"/>
                  </a:lnTo>
                  <a:cubicBezTo>
                    <a:pt x="467" y="2542"/>
                    <a:pt x="453" y="2441"/>
                    <a:pt x="453" y="2441"/>
                  </a:cubicBezTo>
                  <a:lnTo>
                    <a:pt x="453" y="2441"/>
                  </a:lnTo>
                  <a:cubicBezTo>
                    <a:pt x="453" y="2441"/>
                    <a:pt x="698" y="2439"/>
                    <a:pt x="706" y="2293"/>
                  </a:cubicBezTo>
                  <a:lnTo>
                    <a:pt x="706" y="2293"/>
                  </a:lnTo>
                  <a:cubicBezTo>
                    <a:pt x="714" y="2149"/>
                    <a:pt x="957" y="567"/>
                    <a:pt x="957" y="0"/>
                  </a:cubicBezTo>
                  <a:lnTo>
                    <a:pt x="20" y="18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526D558-7735-274D-85FF-5148F2BE4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0891" y="5671317"/>
              <a:ext cx="426285" cy="492531"/>
            </a:xfrm>
            <a:custGeom>
              <a:avLst/>
              <a:gdLst>
                <a:gd name="T0" fmla="*/ 117 w 652"/>
                <a:gd name="T1" fmla="*/ 0 h 754"/>
                <a:gd name="T2" fmla="*/ 237 w 652"/>
                <a:gd name="T3" fmla="*/ 186 h 754"/>
                <a:gd name="T4" fmla="*/ 651 w 652"/>
                <a:gd name="T5" fmla="*/ 685 h 754"/>
                <a:gd name="T6" fmla="*/ 651 w 652"/>
                <a:gd name="T7" fmla="*/ 685 h 754"/>
                <a:gd name="T8" fmla="*/ 585 w 652"/>
                <a:gd name="T9" fmla="*/ 743 h 754"/>
                <a:gd name="T10" fmla="*/ 585 w 652"/>
                <a:gd name="T11" fmla="*/ 743 h 754"/>
                <a:gd name="T12" fmla="*/ 47 w 652"/>
                <a:gd name="T13" fmla="*/ 276 h 754"/>
                <a:gd name="T14" fmla="*/ 47 w 652"/>
                <a:gd name="T15" fmla="*/ 276 h 754"/>
                <a:gd name="T16" fmla="*/ 32 w 652"/>
                <a:gd name="T17" fmla="*/ 130 h 754"/>
                <a:gd name="T18" fmla="*/ 117 w 652"/>
                <a:gd name="T19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2" h="754">
                  <a:moveTo>
                    <a:pt x="117" y="0"/>
                  </a:moveTo>
                  <a:lnTo>
                    <a:pt x="237" y="186"/>
                  </a:lnTo>
                  <a:lnTo>
                    <a:pt x="651" y="685"/>
                  </a:lnTo>
                  <a:lnTo>
                    <a:pt x="651" y="685"/>
                  </a:lnTo>
                  <a:cubicBezTo>
                    <a:pt x="651" y="685"/>
                    <a:pt x="636" y="732"/>
                    <a:pt x="585" y="743"/>
                  </a:cubicBezTo>
                  <a:lnTo>
                    <a:pt x="585" y="743"/>
                  </a:lnTo>
                  <a:cubicBezTo>
                    <a:pt x="545" y="753"/>
                    <a:pt x="197" y="422"/>
                    <a:pt x="47" y="276"/>
                  </a:cubicBezTo>
                  <a:lnTo>
                    <a:pt x="47" y="276"/>
                  </a:lnTo>
                  <a:cubicBezTo>
                    <a:pt x="7" y="238"/>
                    <a:pt x="0" y="176"/>
                    <a:pt x="32" y="130"/>
                  </a:cubicBezTo>
                  <a:lnTo>
                    <a:pt x="117" y="0"/>
                  </a:ln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12A9D1A-F13B-A74F-92A5-C3B8F7BD3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6004" y="5170145"/>
              <a:ext cx="244825" cy="662470"/>
            </a:xfrm>
            <a:custGeom>
              <a:avLst/>
              <a:gdLst>
                <a:gd name="T0" fmla="*/ 0 w 376"/>
                <a:gd name="T1" fmla="*/ 5 h 1014"/>
                <a:gd name="T2" fmla="*/ 0 w 376"/>
                <a:gd name="T3" fmla="*/ 5 h 1014"/>
                <a:gd name="T4" fmla="*/ 257 w 376"/>
                <a:gd name="T5" fmla="*/ 276 h 1014"/>
                <a:gd name="T6" fmla="*/ 257 w 376"/>
                <a:gd name="T7" fmla="*/ 276 h 1014"/>
                <a:gd name="T8" fmla="*/ 318 w 376"/>
                <a:gd name="T9" fmla="*/ 926 h 1014"/>
                <a:gd name="T10" fmla="*/ 318 w 376"/>
                <a:gd name="T11" fmla="*/ 926 h 1014"/>
                <a:gd name="T12" fmla="*/ 35 w 376"/>
                <a:gd name="T13" fmla="*/ 912 h 1014"/>
                <a:gd name="T14" fmla="*/ 0 w 376"/>
                <a:gd name="T15" fmla="*/ 5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1014">
                  <a:moveTo>
                    <a:pt x="0" y="5"/>
                  </a:moveTo>
                  <a:lnTo>
                    <a:pt x="0" y="5"/>
                  </a:lnTo>
                  <a:cubicBezTo>
                    <a:pt x="0" y="5"/>
                    <a:pt x="191" y="0"/>
                    <a:pt x="257" y="276"/>
                  </a:cubicBezTo>
                  <a:lnTo>
                    <a:pt x="257" y="276"/>
                  </a:lnTo>
                  <a:cubicBezTo>
                    <a:pt x="324" y="552"/>
                    <a:pt x="375" y="898"/>
                    <a:pt x="318" y="926"/>
                  </a:cubicBezTo>
                  <a:lnTo>
                    <a:pt x="318" y="926"/>
                  </a:lnTo>
                  <a:cubicBezTo>
                    <a:pt x="144" y="1013"/>
                    <a:pt x="35" y="912"/>
                    <a:pt x="35" y="912"/>
                  </a:cubicBezTo>
                  <a:lnTo>
                    <a:pt x="0" y="5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9C1F5F6-3331-A046-A1EB-BC66FB369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253" y="5170146"/>
              <a:ext cx="843928" cy="1466073"/>
            </a:xfrm>
            <a:custGeom>
              <a:avLst/>
              <a:gdLst>
                <a:gd name="T0" fmla="*/ 1095 w 1293"/>
                <a:gd name="T1" fmla="*/ 16 h 2246"/>
                <a:gd name="T2" fmla="*/ 1095 w 1293"/>
                <a:gd name="T3" fmla="*/ 16 h 2246"/>
                <a:gd name="T4" fmla="*/ 992 w 1293"/>
                <a:gd name="T5" fmla="*/ 10 h 2246"/>
                <a:gd name="T6" fmla="*/ 992 w 1293"/>
                <a:gd name="T7" fmla="*/ 10 h 2246"/>
                <a:gd name="T8" fmla="*/ 117 w 1293"/>
                <a:gd name="T9" fmla="*/ 323 h 2246"/>
                <a:gd name="T10" fmla="*/ 117 w 1293"/>
                <a:gd name="T11" fmla="*/ 323 h 2246"/>
                <a:gd name="T12" fmla="*/ 287 w 1293"/>
                <a:gd name="T13" fmla="*/ 1165 h 2246"/>
                <a:gd name="T14" fmla="*/ 287 w 1293"/>
                <a:gd name="T15" fmla="*/ 1165 h 2246"/>
                <a:gd name="T16" fmla="*/ 246 w 1293"/>
                <a:gd name="T17" fmla="*/ 1763 h 2246"/>
                <a:gd name="T18" fmla="*/ 246 w 1293"/>
                <a:gd name="T19" fmla="*/ 1763 h 2246"/>
                <a:gd name="T20" fmla="*/ 371 w 1293"/>
                <a:gd name="T21" fmla="*/ 2156 h 2246"/>
                <a:gd name="T22" fmla="*/ 371 w 1293"/>
                <a:gd name="T23" fmla="*/ 2156 h 2246"/>
                <a:gd name="T24" fmla="*/ 1021 w 1293"/>
                <a:gd name="T25" fmla="*/ 2086 h 2246"/>
                <a:gd name="T26" fmla="*/ 1021 w 1293"/>
                <a:gd name="T27" fmla="*/ 2086 h 2246"/>
                <a:gd name="T28" fmla="*/ 1183 w 1293"/>
                <a:gd name="T29" fmla="*/ 1704 h 2246"/>
                <a:gd name="T30" fmla="*/ 1183 w 1293"/>
                <a:gd name="T31" fmla="*/ 1704 h 2246"/>
                <a:gd name="T32" fmla="*/ 1110 w 1293"/>
                <a:gd name="T33" fmla="*/ 949 h 2246"/>
                <a:gd name="T34" fmla="*/ 1110 w 1293"/>
                <a:gd name="T35" fmla="*/ 949 h 2246"/>
                <a:gd name="T36" fmla="*/ 1237 w 1293"/>
                <a:gd name="T37" fmla="*/ 802 h 2246"/>
                <a:gd name="T38" fmla="*/ 1237 w 1293"/>
                <a:gd name="T39" fmla="*/ 802 h 2246"/>
                <a:gd name="T40" fmla="*/ 1155 w 1293"/>
                <a:gd name="T41" fmla="*/ 428 h 2246"/>
                <a:gd name="T42" fmla="*/ 1155 w 1293"/>
                <a:gd name="T43" fmla="*/ 428 h 2246"/>
                <a:gd name="T44" fmla="*/ 1166 w 1293"/>
                <a:gd name="T45" fmla="*/ 100 h 2246"/>
                <a:gd name="T46" fmla="*/ 1166 w 1293"/>
                <a:gd name="T47" fmla="*/ 100 h 2246"/>
                <a:gd name="T48" fmla="*/ 1095 w 1293"/>
                <a:gd name="T49" fmla="*/ 16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3" h="2246">
                  <a:moveTo>
                    <a:pt x="1095" y="16"/>
                  </a:moveTo>
                  <a:lnTo>
                    <a:pt x="1095" y="16"/>
                  </a:lnTo>
                  <a:cubicBezTo>
                    <a:pt x="1062" y="2"/>
                    <a:pt x="1026" y="0"/>
                    <a:pt x="992" y="10"/>
                  </a:cubicBezTo>
                  <a:lnTo>
                    <a:pt x="992" y="10"/>
                  </a:lnTo>
                  <a:cubicBezTo>
                    <a:pt x="829" y="57"/>
                    <a:pt x="218" y="236"/>
                    <a:pt x="117" y="323"/>
                  </a:cubicBezTo>
                  <a:lnTo>
                    <a:pt x="117" y="323"/>
                  </a:lnTo>
                  <a:cubicBezTo>
                    <a:pt x="0" y="422"/>
                    <a:pt x="292" y="982"/>
                    <a:pt x="287" y="1165"/>
                  </a:cubicBezTo>
                  <a:lnTo>
                    <a:pt x="287" y="1165"/>
                  </a:lnTo>
                  <a:cubicBezTo>
                    <a:pt x="283" y="1348"/>
                    <a:pt x="263" y="1564"/>
                    <a:pt x="246" y="1763"/>
                  </a:cubicBezTo>
                  <a:lnTo>
                    <a:pt x="246" y="1763"/>
                  </a:lnTo>
                  <a:cubicBezTo>
                    <a:pt x="230" y="1963"/>
                    <a:pt x="208" y="2071"/>
                    <a:pt x="371" y="2156"/>
                  </a:cubicBezTo>
                  <a:lnTo>
                    <a:pt x="371" y="2156"/>
                  </a:lnTo>
                  <a:cubicBezTo>
                    <a:pt x="534" y="2240"/>
                    <a:pt x="812" y="2245"/>
                    <a:pt x="1021" y="2086"/>
                  </a:cubicBezTo>
                  <a:lnTo>
                    <a:pt x="1021" y="2086"/>
                  </a:lnTo>
                  <a:cubicBezTo>
                    <a:pt x="1230" y="1928"/>
                    <a:pt x="1191" y="1819"/>
                    <a:pt x="1183" y="1704"/>
                  </a:cubicBezTo>
                  <a:lnTo>
                    <a:pt x="1183" y="1704"/>
                  </a:lnTo>
                  <a:cubicBezTo>
                    <a:pt x="1174" y="1589"/>
                    <a:pt x="1103" y="1090"/>
                    <a:pt x="1110" y="949"/>
                  </a:cubicBezTo>
                  <a:lnTo>
                    <a:pt x="1110" y="949"/>
                  </a:lnTo>
                  <a:cubicBezTo>
                    <a:pt x="1110" y="949"/>
                    <a:pt x="1183" y="895"/>
                    <a:pt x="1237" y="802"/>
                  </a:cubicBezTo>
                  <a:lnTo>
                    <a:pt x="1237" y="802"/>
                  </a:lnTo>
                  <a:cubicBezTo>
                    <a:pt x="1292" y="709"/>
                    <a:pt x="1195" y="539"/>
                    <a:pt x="1155" y="428"/>
                  </a:cubicBezTo>
                  <a:lnTo>
                    <a:pt x="1155" y="428"/>
                  </a:lnTo>
                  <a:cubicBezTo>
                    <a:pt x="1115" y="317"/>
                    <a:pt x="1178" y="190"/>
                    <a:pt x="1166" y="100"/>
                  </a:cubicBezTo>
                  <a:lnTo>
                    <a:pt x="1166" y="100"/>
                  </a:lnTo>
                  <a:cubicBezTo>
                    <a:pt x="1160" y="53"/>
                    <a:pt x="1130" y="30"/>
                    <a:pt x="1095" y="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E533DE8-DC8C-584D-9BA1-1808AC9D4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642" y="5196067"/>
              <a:ext cx="316833" cy="259227"/>
            </a:xfrm>
            <a:custGeom>
              <a:avLst/>
              <a:gdLst>
                <a:gd name="T0" fmla="*/ 472 w 486"/>
                <a:gd name="T1" fmla="*/ 169 h 399"/>
                <a:gd name="T2" fmla="*/ 472 w 486"/>
                <a:gd name="T3" fmla="*/ 169 h 399"/>
                <a:gd name="T4" fmla="*/ 266 w 486"/>
                <a:gd name="T5" fmla="*/ 381 h 399"/>
                <a:gd name="T6" fmla="*/ 266 w 486"/>
                <a:gd name="T7" fmla="*/ 381 h 399"/>
                <a:gd name="T8" fmla="*/ 13 w 486"/>
                <a:gd name="T9" fmla="*/ 229 h 399"/>
                <a:gd name="T10" fmla="*/ 13 w 486"/>
                <a:gd name="T11" fmla="*/ 229 h 399"/>
                <a:gd name="T12" fmla="*/ 219 w 486"/>
                <a:gd name="T13" fmla="*/ 17 h 399"/>
                <a:gd name="T14" fmla="*/ 219 w 486"/>
                <a:gd name="T15" fmla="*/ 17 h 399"/>
                <a:gd name="T16" fmla="*/ 472 w 486"/>
                <a:gd name="T17" fmla="*/ 16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" h="399">
                  <a:moveTo>
                    <a:pt x="472" y="169"/>
                  </a:moveTo>
                  <a:lnTo>
                    <a:pt x="472" y="169"/>
                  </a:lnTo>
                  <a:cubicBezTo>
                    <a:pt x="485" y="270"/>
                    <a:pt x="393" y="365"/>
                    <a:pt x="266" y="381"/>
                  </a:cubicBezTo>
                  <a:lnTo>
                    <a:pt x="266" y="381"/>
                  </a:lnTo>
                  <a:cubicBezTo>
                    <a:pt x="139" y="398"/>
                    <a:pt x="26" y="329"/>
                    <a:pt x="13" y="229"/>
                  </a:cubicBezTo>
                  <a:lnTo>
                    <a:pt x="13" y="229"/>
                  </a:lnTo>
                  <a:cubicBezTo>
                    <a:pt x="0" y="128"/>
                    <a:pt x="92" y="33"/>
                    <a:pt x="219" y="17"/>
                  </a:cubicBezTo>
                  <a:lnTo>
                    <a:pt x="219" y="17"/>
                  </a:lnTo>
                  <a:cubicBezTo>
                    <a:pt x="346" y="0"/>
                    <a:pt x="460" y="69"/>
                    <a:pt x="472" y="1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3AD659F-4B08-BA48-B394-86768CB4C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1726" y="5230630"/>
              <a:ext cx="227545" cy="187221"/>
            </a:xfrm>
            <a:custGeom>
              <a:avLst/>
              <a:gdLst>
                <a:gd name="T0" fmla="*/ 338 w 348"/>
                <a:gd name="T1" fmla="*/ 121 h 285"/>
                <a:gd name="T2" fmla="*/ 338 w 348"/>
                <a:gd name="T3" fmla="*/ 121 h 285"/>
                <a:gd name="T4" fmla="*/ 190 w 348"/>
                <a:gd name="T5" fmla="*/ 272 h 285"/>
                <a:gd name="T6" fmla="*/ 190 w 348"/>
                <a:gd name="T7" fmla="*/ 272 h 285"/>
                <a:gd name="T8" fmla="*/ 9 w 348"/>
                <a:gd name="T9" fmla="*/ 163 h 285"/>
                <a:gd name="T10" fmla="*/ 9 w 348"/>
                <a:gd name="T11" fmla="*/ 163 h 285"/>
                <a:gd name="T12" fmla="*/ 157 w 348"/>
                <a:gd name="T13" fmla="*/ 12 h 285"/>
                <a:gd name="T14" fmla="*/ 157 w 348"/>
                <a:gd name="T15" fmla="*/ 12 h 285"/>
                <a:gd name="T16" fmla="*/ 338 w 348"/>
                <a:gd name="T17" fmla="*/ 12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85">
                  <a:moveTo>
                    <a:pt x="338" y="121"/>
                  </a:moveTo>
                  <a:lnTo>
                    <a:pt x="338" y="121"/>
                  </a:lnTo>
                  <a:cubicBezTo>
                    <a:pt x="347" y="193"/>
                    <a:pt x="281" y="261"/>
                    <a:pt x="190" y="272"/>
                  </a:cubicBezTo>
                  <a:lnTo>
                    <a:pt x="190" y="272"/>
                  </a:lnTo>
                  <a:cubicBezTo>
                    <a:pt x="100" y="284"/>
                    <a:pt x="19" y="235"/>
                    <a:pt x="9" y="163"/>
                  </a:cubicBezTo>
                  <a:lnTo>
                    <a:pt x="9" y="163"/>
                  </a:lnTo>
                  <a:cubicBezTo>
                    <a:pt x="0" y="91"/>
                    <a:pt x="66" y="23"/>
                    <a:pt x="157" y="12"/>
                  </a:cubicBezTo>
                  <a:lnTo>
                    <a:pt x="157" y="12"/>
                  </a:lnTo>
                  <a:cubicBezTo>
                    <a:pt x="248" y="0"/>
                    <a:pt x="329" y="49"/>
                    <a:pt x="338" y="121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E6FE279-D121-9B44-8C99-6E9FFB4B1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691" y="5098137"/>
              <a:ext cx="149776" cy="227545"/>
            </a:xfrm>
            <a:custGeom>
              <a:avLst/>
              <a:gdLst>
                <a:gd name="T0" fmla="*/ 172 w 231"/>
                <a:gd name="T1" fmla="*/ 90 h 349"/>
                <a:gd name="T2" fmla="*/ 172 w 231"/>
                <a:gd name="T3" fmla="*/ 90 h 349"/>
                <a:gd name="T4" fmla="*/ 40 w 231"/>
                <a:gd name="T5" fmla="*/ 46 h 349"/>
                <a:gd name="T6" fmla="*/ 40 w 231"/>
                <a:gd name="T7" fmla="*/ 46 h 349"/>
                <a:gd name="T8" fmla="*/ 0 w 231"/>
                <a:gd name="T9" fmla="*/ 289 h 349"/>
                <a:gd name="T10" fmla="*/ 219 w 231"/>
                <a:gd name="T11" fmla="*/ 348 h 349"/>
                <a:gd name="T12" fmla="*/ 186 w 231"/>
                <a:gd name="T13" fmla="*/ 148 h 349"/>
                <a:gd name="T14" fmla="*/ 186 w 231"/>
                <a:gd name="T15" fmla="*/ 148 h 349"/>
                <a:gd name="T16" fmla="*/ 172 w 231"/>
                <a:gd name="T17" fmla="*/ 9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49">
                  <a:moveTo>
                    <a:pt x="172" y="90"/>
                  </a:moveTo>
                  <a:lnTo>
                    <a:pt x="172" y="90"/>
                  </a:lnTo>
                  <a:cubicBezTo>
                    <a:pt x="172" y="90"/>
                    <a:pt x="61" y="0"/>
                    <a:pt x="40" y="46"/>
                  </a:cubicBezTo>
                  <a:lnTo>
                    <a:pt x="40" y="46"/>
                  </a:lnTo>
                  <a:cubicBezTo>
                    <a:pt x="18" y="92"/>
                    <a:pt x="0" y="289"/>
                    <a:pt x="0" y="289"/>
                  </a:cubicBezTo>
                  <a:lnTo>
                    <a:pt x="219" y="348"/>
                  </a:lnTo>
                  <a:lnTo>
                    <a:pt x="186" y="148"/>
                  </a:lnTo>
                  <a:lnTo>
                    <a:pt x="186" y="148"/>
                  </a:lnTo>
                  <a:cubicBezTo>
                    <a:pt x="186" y="148"/>
                    <a:pt x="230" y="111"/>
                    <a:pt x="172" y="90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6F22682-1075-724C-A979-795FFAC44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2762" y="4781303"/>
              <a:ext cx="440685" cy="440687"/>
            </a:xfrm>
            <a:custGeom>
              <a:avLst/>
              <a:gdLst>
                <a:gd name="T0" fmla="*/ 663 w 675"/>
                <a:gd name="T1" fmla="*/ 356 h 676"/>
                <a:gd name="T2" fmla="*/ 663 w 675"/>
                <a:gd name="T3" fmla="*/ 356 h 676"/>
                <a:gd name="T4" fmla="*/ 317 w 675"/>
                <a:gd name="T5" fmla="*/ 663 h 676"/>
                <a:gd name="T6" fmla="*/ 317 w 675"/>
                <a:gd name="T7" fmla="*/ 663 h 676"/>
                <a:gd name="T8" fmla="*/ 10 w 675"/>
                <a:gd name="T9" fmla="*/ 318 h 676"/>
                <a:gd name="T10" fmla="*/ 10 w 675"/>
                <a:gd name="T11" fmla="*/ 318 h 676"/>
                <a:gd name="T12" fmla="*/ 356 w 675"/>
                <a:gd name="T13" fmla="*/ 10 h 676"/>
                <a:gd name="T14" fmla="*/ 356 w 675"/>
                <a:gd name="T15" fmla="*/ 10 h 676"/>
                <a:gd name="T16" fmla="*/ 663 w 675"/>
                <a:gd name="T17" fmla="*/ 35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5" h="676">
                  <a:moveTo>
                    <a:pt x="663" y="356"/>
                  </a:moveTo>
                  <a:lnTo>
                    <a:pt x="663" y="356"/>
                  </a:lnTo>
                  <a:cubicBezTo>
                    <a:pt x="653" y="537"/>
                    <a:pt x="497" y="675"/>
                    <a:pt x="317" y="663"/>
                  </a:cubicBezTo>
                  <a:lnTo>
                    <a:pt x="317" y="663"/>
                  </a:lnTo>
                  <a:cubicBezTo>
                    <a:pt x="137" y="653"/>
                    <a:pt x="0" y="499"/>
                    <a:pt x="10" y="318"/>
                  </a:cubicBezTo>
                  <a:lnTo>
                    <a:pt x="10" y="318"/>
                  </a:lnTo>
                  <a:cubicBezTo>
                    <a:pt x="21" y="137"/>
                    <a:pt x="176" y="0"/>
                    <a:pt x="356" y="10"/>
                  </a:cubicBezTo>
                  <a:lnTo>
                    <a:pt x="356" y="10"/>
                  </a:lnTo>
                  <a:cubicBezTo>
                    <a:pt x="536" y="21"/>
                    <a:pt x="674" y="176"/>
                    <a:pt x="663" y="356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A9A3EBB1-7A2A-BF42-99C3-0DCACADF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2213" y="5144221"/>
              <a:ext cx="126733" cy="149776"/>
            </a:xfrm>
            <a:custGeom>
              <a:avLst/>
              <a:gdLst>
                <a:gd name="T0" fmla="*/ 5 w 193"/>
                <a:gd name="T1" fmla="*/ 30 h 228"/>
                <a:gd name="T2" fmla="*/ 5 w 193"/>
                <a:gd name="T3" fmla="*/ 30 h 228"/>
                <a:gd name="T4" fmla="*/ 0 w 193"/>
                <a:gd name="T5" fmla="*/ 63 h 228"/>
                <a:gd name="T6" fmla="*/ 0 w 193"/>
                <a:gd name="T7" fmla="*/ 63 h 228"/>
                <a:gd name="T8" fmla="*/ 192 w 193"/>
                <a:gd name="T9" fmla="*/ 227 h 228"/>
                <a:gd name="T10" fmla="*/ 167 w 193"/>
                <a:gd name="T11" fmla="*/ 75 h 228"/>
                <a:gd name="T12" fmla="*/ 167 w 193"/>
                <a:gd name="T13" fmla="*/ 75 h 228"/>
                <a:gd name="T14" fmla="*/ 182 w 193"/>
                <a:gd name="T15" fmla="*/ 40 h 228"/>
                <a:gd name="T16" fmla="*/ 182 w 193"/>
                <a:gd name="T17" fmla="*/ 40 h 228"/>
                <a:gd name="T18" fmla="*/ 5 w 193"/>
                <a:gd name="T19" fmla="*/ 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28">
                  <a:moveTo>
                    <a:pt x="5" y="30"/>
                  </a:moveTo>
                  <a:lnTo>
                    <a:pt x="5" y="30"/>
                  </a:lnTo>
                  <a:cubicBezTo>
                    <a:pt x="4" y="40"/>
                    <a:pt x="2" y="51"/>
                    <a:pt x="0" y="63"/>
                  </a:cubicBezTo>
                  <a:lnTo>
                    <a:pt x="0" y="63"/>
                  </a:lnTo>
                  <a:cubicBezTo>
                    <a:pt x="22" y="177"/>
                    <a:pt x="192" y="227"/>
                    <a:pt x="192" y="227"/>
                  </a:cubicBezTo>
                  <a:lnTo>
                    <a:pt x="167" y="75"/>
                  </a:lnTo>
                  <a:lnTo>
                    <a:pt x="167" y="75"/>
                  </a:lnTo>
                  <a:cubicBezTo>
                    <a:pt x="167" y="75"/>
                    <a:pt x="188" y="57"/>
                    <a:pt x="182" y="40"/>
                  </a:cubicBezTo>
                  <a:lnTo>
                    <a:pt x="182" y="40"/>
                  </a:lnTo>
                  <a:cubicBezTo>
                    <a:pt x="115" y="19"/>
                    <a:pt x="29" y="0"/>
                    <a:pt x="5" y="30"/>
                  </a:cubicBezTo>
                </a:path>
              </a:pathLst>
            </a:custGeom>
            <a:solidFill>
              <a:srgbClr val="EA9C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35C8B7F-FE76-E446-AAC5-237B4A3DE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2762" y="4781303"/>
              <a:ext cx="440685" cy="440687"/>
            </a:xfrm>
            <a:custGeom>
              <a:avLst/>
              <a:gdLst>
                <a:gd name="T0" fmla="*/ 663 w 675"/>
                <a:gd name="T1" fmla="*/ 356 h 676"/>
                <a:gd name="T2" fmla="*/ 663 w 675"/>
                <a:gd name="T3" fmla="*/ 356 h 676"/>
                <a:gd name="T4" fmla="*/ 317 w 675"/>
                <a:gd name="T5" fmla="*/ 663 h 676"/>
                <a:gd name="T6" fmla="*/ 317 w 675"/>
                <a:gd name="T7" fmla="*/ 663 h 676"/>
                <a:gd name="T8" fmla="*/ 10 w 675"/>
                <a:gd name="T9" fmla="*/ 318 h 676"/>
                <a:gd name="T10" fmla="*/ 10 w 675"/>
                <a:gd name="T11" fmla="*/ 318 h 676"/>
                <a:gd name="T12" fmla="*/ 356 w 675"/>
                <a:gd name="T13" fmla="*/ 10 h 676"/>
                <a:gd name="T14" fmla="*/ 356 w 675"/>
                <a:gd name="T15" fmla="*/ 10 h 676"/>
                <a:gd name="T16" fmla="*/ 663 w 675"/>
                <a:gd name="T17" fmla="*/ 35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5" h="676">
                  <a:moveTo>
                    <a:pt x="663" y="356"/>
                  </a:moveTo>
                  <a:lnTo>
                    <a:pt x="663" y="356"/>
                  </a:lnTo>
                  <a:cubicBezTo>
                    <a:pt x="653" y="537"/>
                    <a:pt x="497" y="675"/>
                    <a:pt x="317" y="663"/>
                  </a:cubicBezTo>
                  <a:lnTo>
                    <a:pt x="317" y="663"/>
                  </a:lnTo>
                  <a:cubicBezTo>
                    <a:pt x="137" y="653"/>
                    <a:pt x="0" y="499"/>
                    <a:pt x="10" y="318"/>
                  </a:cubicBezTo>
                  <a:lnTo>
                    <a:pt x="10" y="318"/>
                  </a:lnTo>
                  <a:cubicBezTo>
                    <a:pt x="21" y="137"/>
                    <a:pt x="176" y="0"/>
                    <a:pt x="356" y="10"/>
                  </a:cubicBezTo>
                  <a:lnTo>
                    <a:pt x="356" y="10"/>
                  </a:lnTo>
                  <a:cubicBezTo>
                    <a:pt x="536" y="21"/>
                    <a:pt x="674" y="176"/>
                    <a:pt x="663" y="356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C7CA8C20-CA90-9740-B300-F530A207E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7449" y="5907503"/>
              <a:ext cx="161297" cy="581821"/>
            </a:xfrm>
            <a:custGeom>
              <a:avLst/>
              <a:gdLst>
                <a:gd name="T0" fmla="*/ 0 w 249"/>
                <a:gd name="T1" fmla="*/ 0 h 891"/>
                <a:gd name="T2" fmla="*/ 37 w 249"/>
                <a:gd name="T3" fmla="*/ 877 h 891"/>
                <a:gd name="T4" fmla="*/ 165 w 249"/>
                <a:gd name="T5" fmla="*/ 890 h 891"/>
                <a:gd name="T6" fmla="*/ 248 w 249"/>
                <a:gd name="T7" fmla="*/ 101 h 891"/>
                <a:gd name="T8" fmla="*/ 0 w 249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891">
                  <a:moveTo>
                    <a:pt x="0" y="0"/>
                  </a:moveTo>
                  <a:lnTo>
                    <a:pt x="37" y="877"/>
                  </a:lnTo>
                  <a:lnTo>
                    <a:pt x="165" y="890"/>
                  </a:lnTo>
                  <a:lnTo>
                    <a:pt x="248" y="101"/>
                  </a:lnTo>
                  <a:lnTo>
                    <a:pt x="0" y="0"/>
                  </a:ln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3F69A32-AE8F-6E42-9752-6BAC9E8E4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507" y="5466815"/>
              <a:ext cx="135373" cy="691273"/>
            </a:xfrm>
            <a:custGeom>
              <a:avLst/>
              <a:gdLst>
                <a:gd name="T0" fmla="*/ 162 w 206"/>
                <a:gd name="T1" fmla="*/ 601 h 1058"/>
                <a:gd name="T2" fmla="*/ 162 w 206"/>
                <a:gd name="T3" fmla="*/ 601 h 1058"/>
                <a:gd name="T4" fmla="*/ 36 w 206"/>
                <a:gd name="T5" fmla="*/ 0 h 1058"/>
                <a:gd name="T6" fmla="*/ 0 w 206"/>
                <a:gd name="T7" fmla="*/ 411 h 1058"/>
                <a:gd name="T8" fmla="*/ 0 w 206"/>
                <a:gd name="T9" fmla="*/ 411 h 1058"/>
                <a:gd name="T10" fmla="*/ 75 w 206"/>
                <a:gd name="T11" fmla="*/ 710 h 1058"/>
                <a:gd name="T12" fmla="*/ 75 w 206"/>
                <a:gd name="T13" fmla="*/ 710 h 1058"/>
                <a:gd name="T14" fmla="*/ 55 w 206"/>
                <a:gd name="T15" fmla="*/ 1056 h 1058"/>
                <a:gd name="T16" fmla="*/ 55 w 206"/>
                <a:gd name="T17" fmla="*/ 1057 h 1058"/>
                <a:gd name="T18" fmla="*/ 55 w 206"/>
                <a:gd name="T19" fmla="*/ 1057 h 1058"/>
                <a:gd name="T20" fmla="*/ 162 w 206"/>
                <a:gd name="T21" fmla="*/ 601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1058">
                  <a:moveTo>
                    <a:pt x="162" y="601"/>
                  </a:moveTo>
                  <a:lnTo>
                    <a:pt x="162" y="601"/>
                  </a:lnTo>
                  <a:cubicBezTo>
                    <a:pt x="119" y="413"/>
                    <a:pt x="36" y="0"/>
                    <a:pt x="36" y="0"/>
                  </a:cubicBezTo>
                  <a:lnTo>
                    <a:pt x="0" y="411"/>
                  </a:lnTo>
                  <a:lnTo>
                    <a:pt x="0" y="411"/>
                  </a:lnTo>
                  <a:cubicBezTo>
                    <a:pt x="41" y="533"/>
                    <a:pt x="77" y="645"/>
                    <a:pt x="75" y="710"/>
                  </a:cubicBezTo>
                  <a:lnTo>
                    <a:pt x="75" y="710"/>
                  </a:lnTo>
                  <a:cubicBezTo>
                    <a:pt x="73" y="817"/>
                    <a:pt x="65" y="937"/>
                    <a:pt x="55" y="1056"/>
                  </a:cubicBezTo>
                  <a:lnTo>
                    <a:pt x="55" y="1057"/>
                  </a:lnTo>
                  <a:lnTo>
                    <a:pt x="55" y="1057"/>
                  </a:lnTo>
                  <a:cubicBezTo>
                    <a:pt x="55" y="1057"/>
                    <a:pt x="205" y="787"/>
                    <a:pt x="162" y="601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B4C7A70-CA97-A744-BCAB-1EB78CC46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483" y="5368885"/>
              <a:ext cx="253467" cy="717196"/>
            </a:xfrm>
            <a:custGeom>
              <a:avLst/>
              <a:gdLst>
                <a:gd name="T0" fmla="*/ 261 w 387"/>
                <a:gd name="T1" fmla="*/ 0 h 1097"/>
                <a:gd name="T2" fmla="*/ 261 w 387"/>
                <a:gd name="T3" fmla="*/ 0 h 1097"/>
                <a:gd name="T4" fmla="*/ 101 w 387"/>
                <a:gd name="T5" fmla="*/ 354 h 1097"/>
                <a:gd name="T6" fmla="*/ 101 w 387"/>
                <a:gd name="T7" fmla="*/ 354 h 1097"/>
                <a:gd name="T8" fmla="*/ 103 w 387"/>
                <a:gd name="T9" fmla="*/ 1024 h 1097"/>
                <a:gd name="T10" fmla="*/ 103 w 387"/>
                <a:gd name="T11" fmla="*/ 1024 h 1097"/>
                <a:gd name="T12" fmla="*/ 323 w 387"/>
                <a:gd name="T13" fmla="*/ 1011 h 1097"/>
                <a:gd name="T14" fmla="*/ 323 w 387"/>
                <a:gd name="T15" fmla="*/ 1011 h 1097"/>
                <a:gd name="T16" fmla="*/ 376 w 387"/>
                <a:gd name="T17" fmla="*/ 376 h 1097"/>
                <a:gd name="T18" fmla="*/ 376 w 387"/>
                <a:gd name="T19" fmla="*/ 376 h 1097"/>
                <a:gd name="T20" fmla="*/ 261 w 387"/>
                <a:gd name="T21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097">
                  <a:moveTo>
                    <a:pt x="261" y="0"/>
                  </a:moveTo>
                  <a:lnTo>
                    <a:pt x="261" y="0"/>
                  </a:lnTo>
                  <a:cubicBezTo>
                    <a:pt x="261" y="0"/>
                    <a:pt x="159" y="40"/>
                    <a:pt x="101" y="354"/>
                  </a:cubicBezTo>
                  <a:lnTo>
                    <a:pt x="101" y="354"/>
                  </a:lnTo>
                  <a:cubicBezTo>
                    <a:pt x="43" y="669"/>
                    <a:pt x="0" y="983"/>
                    <a:pt x="103" y="1024"/>
                  </a:cubicBezTo>
                  <a:lnTo>
                    <a:pt x="103" y="1024"/>
                  </a:lnTo>
                  <a:cubicBezTo>
                    <a:pt x="207" y="1065"/>
                    <a:pt x="293" y="1096"/>
                    <a:pt x="323" y="1011"/>
                  </a:cubicBezTo>
                  <a:lnTo>
                    <a:pt x="323" y="1011"/>
                  </a:lnTo>
                  <a:cubicBezTo>
                    <a:pt x="353" y="927"/>
                    <a:pt x="372" y="522"/>
                    <a:pt x="376" y="376"/>
                  </a:cubicBezTo>
                  <a:lnTo>
                    <a:pt x="376" y="376"/>
                  </a:lnTo>
                  <a:cubicBezTo>
                    <a:pt x="380" y="231"/>
                    <a:pt x="386" y="29"/>
                    <a:pt x="261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4778B281-CDFB-8B4F-83D3-7A13CC4F2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7400" y="6074560"/>
              <a:ext cx="273628" cy="236185"/>
            </a:xfrm>
            <a:custGeom>
              <a:avLst/>
              <a:gdLst>
                <a:gd name="T0" fmla="*/ 200 w 420"/>
                <a:gd name="T1" fmla="*/ 32 h 360"/>
                <a:gd name="T2" fmla="*/ 200 w 420"/>
                <a:gd name="T3" fmla="*/ 32 h 360"/>
                <a:gd name="T4" fmla="*/ 295 w 420"/>
                <a:gd name="T5" fmla="*/ 96 h 360"/>
                <a:gd name="T6" fmla="*/ 295 w 420"/>
                <a:gd name="T7" fmla="*/ 96 h 360"/>
                <a:gd name="T8" fmla="*/ 360 w 420"/>
                <a:gd name="T9" fmla="*/ 183 h 360"/>
                <a:gd name="T10" fmla="*/ 360 w 420"/>
                <a:gd name="T11" fmla="*/ 183 h 360"/>
                <a:gd name="T12" fmla="*/ 400 w 420"/>
                <a:gd name="T13" fmla="*/ 347 h 360"/>
                <a:gd name="T14" fmla="*/ 400 w 420"/>
                <a:gd name="T15" fmla="*/ 347 h 360"/>
                <a:gd name="T16" fmla="*/ 251 w 420"/>
                <a:gd name="T17" fmla="*/ 217 h 360"/>
                <a:gd name="T18" fmla="*/ 251 w 420"/>
                <a:gd name="T19" fmla="*/ 217 h 360"/>
                <a:gd name="T20" fmla="*/ 228 w 420"/>
                <a:gd name="T21" fmla="*/ 301 h 360"/>
                <a:gd name="T22" fmla="*/ 228 w 420"/>
                <a:gd name="T23" fmla="*/ 301 h 360"/>
                <a:gd name="T24" fmla="*/ 63 w 420"/>
                <a:gd name="T25" fmla="*/ 57 h 360"/>
                <a:gd name="T26" fmla="*/ 63 w 420"/>
                <a:gd name="T27" fmla="*/ 57 h 360"/>
                <a:gd name="T28" fmla="*/ 200 w 420"/>
                <a:gd name="T29" fmla="*/ 3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360">
                  <a:moveTo>
                    <a:pt x="200" y="32"/>
                  </a:moveTo>
                  <a:lnTo>
                    <a:pt x="200" y="32"/>
                  </a:lnTo>
                  <a:cubicBezTo>
                    <a:pt x="200" y="32"/>
                    <a:pt x="255" y="52"/>
                    <a:pt x="295" y="96"/>
                  </a:cubicBezTo>
                  <a:lnTo>
                    <a:pt x="295" y="96"/>
                  </a:lnTo>
                  <a:cubicBezTo>
                    <a:pt x="328" y="132"/>
                    <a:pt x="346" y="162"/>
                    <a:pt x="360" y="183"/>
                  </a:cubicBezTo>
                  <a:lnTo>
                    <a:pt x="360" y="183"/>
                  </a:lnTo>
                  <a:cubicBezTo>
                    <a:pt x="393" y="231"/>
                    <a:pt x="419" y="334"/>
                    <a:pt x="400" y="347"/>
                  </a:cubicBezTo>
                  <a:lnTo>
                    <a:pt x="400" y="347"/>
                  </a:lnTo>
                  <a:cubicBezTo>
                    <a:pt x="380" y="359"/>
                    <a:pt x="269" y="174"/>
                    <a:pt x="251" y="217"/>
                  </a:cubicBezTo>
                  <a:lnTo>
                    <a:pt x="251" y="217"/>
                  </a:lnTo>
                  <a:cubicBezTo>
                    <a:pt x="234" y="260"/>
                    <a:pt x="252" y="300"/>
                    <a:pt x="228" y="301"/>
                  </a:cubicBezTo>
                  <a:lnTo>
                    <a:pt x="228" y="301"/>
                  </a:lnTo>
                  <a:cubicBezTo>
                    <a:pt x="205" y="301"/>
                    <a:pt x="125" y="115"/>
                    <a:pt x="63" y="57"/>
                  </a:cubicBezTo>
                  <a:lnTo>
                    <a:pt x="63" y="57"/>
                  </a:lnTo>
                  <a:cubicBezTo>
                    <a:pt x="0" y="0"/>
                    <a:pt x="200" y="32"/>
                    <a:pt x="200" y="32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1A234D5F-200E-DC40-9B94-F275C21C5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819" y="6690944"/>
              <a:ext cx="77767" cy="1264452"/>
            </a:xfrm>
            <a:custGeom>
              <a:avLst/>
              <a:gdLst>
                <a:gd name="T0" fmla="*/ 0 w 120"/>
                <a:gd name="T1" fmla="*/ 1933 h 1934"/>
                <a:gd name="T2" fmla="*/ 0 w 120"/>
                <a:gd name="T3" fmla="*/ 1933 h 1934"/>
                <a:gd name="T4" fmla="*/ 70 w 120"/>
                <a:gd name="T5" fmla="*/ 1926 h 1934"/>
                <a:gd name="T6" fmla="*/ 119 w 120"/>
                <a:gd name="T7" fmla="*/ 0 h 1934"/>
                <a:gd name="T8" fmla="*/ 0 w 120"/>
                <a:gd name="T9" fmla="*/ 1933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934">
                  <a:moveTo>
                    <a:pt x="0" y="1933"/>
                  </a:moveTo>
                  <a:lnTo>
                    <a:pt x="0" y="1933"/>
                  </a:lnTo>
                  <a:cubicBezTo>
                    <a:pt x="0" y="1933"/>
                    <a:pt x="31" y="1933"/>
                    <a:pt x="70" y="1926"/>
                  </a:cubicBezTo>
                  <a:lnTo>
                    <a:pt x="119" y="0"/>
                  </a:lnTo>
                  <a:lnTo>
                    <a:pt x="0" y="1933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AB406D9-BAB6-384C-997B-FAD21D375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426" y="6457639"/>
              <a:ext cx="601984" cy="818006"/>
            </a:xfrm>
            <a:custGeom>
              <a:avLst/>
              <a:gdLst>
                <a:gd name="T0" fmla="*/ 867 w 922"/>
                <a:gd name="T1" fmla="*/ 1250 h 1251"/>
                <a:gd name="T2" fmla="*/ 799 w 922"/>
                <a:gd name="T3" fmla="*/ 1162 h 1251"/>
                <a:gd name="T4" fmla="*/ 82 w 922"/>
                <a:gd name="T5" fmla="*/ 746 h 1251"/>
                <a:gd name="T6" fmla="*/ 82 w 922"/>
                <a:gd name="T7" fmla="*/ 746 h 1251"/>
                <a:gd name="T8" fmla="*/ 41 w 922"/>
                <a:gd name="T9" fmla="*/ 667 h 1251"/>
                <a:gd name="T10" fmla="*/ 41 w 922"/>
                <a:gd name="T11" fmla="*/ 80 h 1251"/>
                <a:gd name="T12" fmla="*/ 0 w 922"/>
                <a:gd name="T13" fmla="*/ 28 h 1251"/>
                <a:gd name="T14" fmla="*/ 39 w 922"/>
                <a:gd name="T15" fmla="*/ 5 h 1251"/>
                <a:gd name="T16" fmla="*/ 39 w 922"/>
                <a:gd name="T17" fmla="*/ 5 h 1251"/>
                <a:gd name="T18" fmla="*/ 39 w 922"/>
                <a:gd name="T19" fmla="*/ 5 h 1251"/>
                <a:gd name="T20" fmla="*/ 67 w 922"/>
                <a:gd name="T21" fmla="*/ 7 h 1251"/>
                <a:gd name="T22" fmla="*/ 879 w 922"/>
                <a:gd name="T23" fmla="*/ 476 h 1251"/>
                <a:gd name="T24" fmla="*/ 879 w 922"/>
                <a:gd name="T25" fmla="*/ 476 h 1251"/>
                <a:gd name="T26" fmla="*/ 921 w 922"/>
                <a:gd name="T27" fmla="*/ 556 h 1251"/>
                <a:gd name="T28" fmla="*/ 920 w 922"/>
                <a:gd name="T29" fmla="*/ 1195 h 1251"/>
                <a:gd name="T30" fmla="*/ 920 w 922"/>
                <a:gd name="T31" fmla="*/ 1195 h 1251"/>
                <a:gd name="T32" fmla="*/ 905 w 922"/>
                <a:gd name="T33" fmla="*/ 1228 h 1251"/>
                <a:gd name="T34" fmla="*/ 867 w 922"/>
                <a:gd name="T35" fmla="*/ 1250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2" h="1251">
                  <a:moveTo>
                    <a:pt x="867" y="1250"/>
                  </a:moveTo>
                  <a:lnTo>
                    <a:pt x="799" y="1162"/>
                  </a:lnTo>
                  <a:lnTo>
                    <a:pt x="82" y="746"/>
                  </a:lnTo>
                  <a:lnTo>
                    <a:pt x="82" y="746"/>
                  </a:lnTo>
                  <a:cubicBezTo>
                    <a:pt x="59" y="733"/>
                    <a:pt x="40" y="698"/>
                    <a:pt x="41" y="667"/>
                  </a:cubicBezTo>
                  <a:lnTo>
                    <a:pt x="41" y="80"/>
                  </a:lnTo>
                  <a:lnTo>
                    <a:pt x="0" y="28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cubicBezTo>
                    <a:pt x="46" y="0"/>
                    <a:pt x="56" y="1"/>
                    <a:pt x="67" y="7"/>
                  </a:cubicBezTo>
                  <a:lnTo>
                    <a:pt x="879" y="476"/>
                  </a:lnTo>
                  <a:lnTo>
                    <a:pt x="879" y="476"/>
                  </a:lnTo>
                  <a:cubicBezTo>
                    <a:pt x="902" y="489"/>
                    <a:pt x="921" y="525"/>
                    <a:pt x="921" y="556"/>
                  </a:cubicBezTo>
                  <a:lnTo>
                    <a:pt x="920" y="1195"/>
                  </a:lnTo>
                  <a:lnTo>
                    <a:pt x="920" y="1195"/>
                  </a:lnTo>
                  <a:cubicBezTo>
                    <a:pt x="920" y="1211"/>
                    <a:pt x="914" y="1224"/>
                    <a:pt x="905" y="1228"/>
                  </a:cubicBezTo>
                  <a:lnTo>
                    <a:pt x="867" y="125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71A2951C-160A-6D4A-86B4-97ABA5B90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426" y="6457640"/>
              <a:ext cx="596224" cy="596224"/>
            </a:xfrm>
            <a:custGeom>
              <a:avLst/>
              <a:gdLst>
                <a:gd name="T0" fmla="*/ 372 w 911"/>
                <a:gd name="T1" fmla="*/ 914 h 915"/>
                <a:gd name="T2" fmla="*/ 321 w 911"/>
                <a:gd name="T3" fmla="*/ 884 h 915"/>
                <a:gd name="T4" fmla="*/ 41 w 911"/>
                <a:gd name="T5" fmla="*/ 399 h 915"/>
                <a:gd name="T6" fmla="*/ 41 w 911"/>
                <a:gd name="T7" fmla="*/ 80 h 915"/>
                <a:gd name="T8" fmla="*/ 0 w 911"/>
                <a:gd name="T9" fmla="*/ 28 h 915"/>
                <a:gd name="T10" fmla="*/ 39 w 911"/>
                <a:gd name="T11" fmla="*/ 5 h 915"/>
                <a:gd name="T12" fmla="*/ 39 w 911"/>
                <a:gd name="T13" fmla="*/ 5 h 915"/>
                <a:gd name="T14" fmla="*/ 39 w 911"/>
                <a:gd name="T15" fmla="*/ 5 h 915"/>
                <a:gd name="T16" fmla="*/ 67 w 911"/>
                <a:gd name="T17" fmla="*/ 7 h 915"/>
                <a:gd name="T18" fmla="*/ 879 w 911"/>
                <a:gd name="T19" fmla="*/ 476 h 915"/>
                <a:gd name="T20" fmla="*/ 879 w 911"/>
                <a:gd name="T21" fmla="*/ 476 h 915"/>
                <a:gd name="T22" fmla="*/ 910 w 911"/>
                <a:gd name="T23" fmla="*/ 512 h 915"/>
                <a:gd name="T24" fmla="*/ 372 w 911"/>
                <a:gd name="T25" fmla="*/ 914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1" h="915">
                  <a:moveTo>
                    <a:pt x="372" y="914"/>
                  </a:moveTo>
                  <a:lnTo>
                    <a:pt x="321" y="884"/>
                  </a:lnTo>
                  <a:lnTo>
                    <a:pt x="41" y="399"/>
                  </a:lnTo>
                  <a:lnTo>
                    <a:pt x="41" y="80"/>
                  </a:lnTo>
                  <a:lnTo>
                    <a:pt x="0" y="28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cubicBezTo>
                    <a:pt x="46" y="0"/>
                    <a:pt x="56" y="1"/>
                    <a:pt x="67" y="7"/>
                  </a:cubicBezTo>
                  <a:lnTo>
                    <a:pt x="879" y="476"/>
                  </a:lnTo>
                  <a:lnTo>
                    <a:pt x="879" y="476"/>
                  </a:lnTo>
                  <a:cubicBezTo>
                    <a:pt x="891" y="483"/>
                    <a:pt x="902" y="496"/>
                    <a:pt x="910" y="512"/>
                  </a:cubicBezTo>
                  <a:lnTo>
                    <a:pt x="372" y="91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21FEE63-6604-8648-AA82-6E6C1D6A1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426" y="6457639"/>
              <a:ext cx="54727" cy="34564"/>
            </a:xfrm>
            <a:custGeom>
              <a:avLst/>
              <a:gdLst>
                <a:gd name="T0" fmla="*/ 19 w 82"/>
                <a:gd name="T1" fmla="*/ 51 h 52"/>
                <a:gd name="T2" fmla="*/ 0 w 82"/>
                <a:gd name="T3" fmla="*/ 28 h 52"/>
                <a:gd name="T4" fmla="*/ 39 w 82"/>
                <a:gd name="T5" fmla="*/ 5 h 52"/>
                <a:gd name="T6" fmla="*/ 39 w 82"/>
                <a:gd name="T7" fmla="*/ 5 h 52"/>
                <a:gd name="T8" fmla="*/ 39 w 82"/>
                <a:gd name="T9" fmla="*/ 5 h 52"/>
                <a:gd name="T10" fmla="*/ 67 w 82"/>
                <a:gd name="T11" fmla="*/ 7 h 52"/>
                <a:gd name="T12" fmla="*/ 81 w 82"/>
                <a:gd name="T13" fmla="*/ 15 h 52"/>
                <a:gd name="T14" fmla="*/ 19 w 82"/>
                <a:gd name="T15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52">
                  <a:moveTo>
                    <a:pt x="19" y="51"/>
                  </a:moveTo>
                  <a:lnTo>
                    <a:pt x="0" y="28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cubicBezTo>
                    <a:pt x="46" y="0"/>
                    <a:pt x="56" y="1"/>
                    <a:pt x="67" y="7"/>
                  </a:cubicBezTo>
                  <a:lnTo>
                    <a:pt x="81" y="15"/>
                  </a:lnTo>
                  <a:lnTo>
                    <a:pt x="19" y="51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974AFF4-CC3D-7B49-9D8F-877CDA427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642" y="6771594"/>
              <a:ext cx="77769" cy="74888"/>
            </a:xfrm>
            <a:custGeom>
              <a:avLst/>
              <a:gdLst>
                <a:gd name="T0" fmla="*/ 83 w 118"/>
                <a:gd name="T1" fmla="*/ 0 h 115"/>
                <a:gd name="T2" fmla="*/ 83 w 118"/>
                <a:gd name="T3" fmla="*/ 0 h 115"/>
                <a:gd name="T4" fmla="*/ 117 w 118"/>
                <a:gd name="T5" fmla="*/ 69 h 115"/>
                <a:gd name="T6" fmla="*/ 38 w 118"/>
                <a:gd name="T7" fmla="*/ 114 h 115"/>
                <a:gd name="T8" fmla="*/ 0 w 118"/>
                <a:gd name="T9" fmla="*/ 49 h 115"/>
                <a:gd name="T10" fmla="*/ 83 w 118"/>
                <a:gd name="T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5">
                  <a:moveTo>
                    <a:pt x="83" y="0"/>
                  </a:moveTo>
                  <a:lnTo>
                    <a:pt x="83" y="0"/>
                  </a:lnTo>
                  <a:cubicBezTo>
                    <a:pt x="101" y="15"/>
                    <a:pt x="116" y="43"/>
                    <a:pt x="117" y="69"/>
                  </a:cubicBezTo>
                  <a:lnTo>
                    <a:pt x="38" y="114"/>
                  </a:lnTo>
                  <a:lnTo>
                    <a:pt x="0" y="49"/>
                  </a:lnTo>
                  <a:lnTo>
                    <a:pt x="83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60522A40-1E30-0146-8971-B2F57EE93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2786" y="6469161"/>
              <a:ext cx="584700" cy="815126"/>
            </a:xfrm>
            <a:custGeom>
              <a:avLst/>
              <a:gdLst>
                <a:gd name="T0" fmla="*/ 854 w 897"/>
                <a:gd name="T1" fmla="*/ 482 h 1246"/>
                <a:gd name="T2" fmla="*/ 42 w 897"/>
                <a:gd name="T3" fmla="*/ 13 h 1246"/>
                <a:gd name="T4" fmla="*/ 42 w 897"/>
                <a:gd name="T5" fmla="*/ 13 h 1246"/>
                <a:gd name="T6" fmla="*/ 1 w 897"/>
                <a:gd name="T7" fmla="*/ 45 h 1246"/>
                <a:gd name="T8" fmla="*/ 0 w 897"/>
                <a:gd name="T9" fmla="*/ 683 h 1246"/>
                <a:gd name="T10" fmla="*/ 0 w 897"/>
                <a:gd name="T11" fmla="*/ 683 h 1246"/>
                <a:gd name="T12" fmla="*/ 42 w 897"/>
                <a:gd name="T13" fmla="*/ 762 h 1246"/>
                <a:gd name="T14" fmla="*/ 854 w 897"/>
                <a:gd name="T15" fmla="*/ 1232 h 1246"/>
                <a:gd name="T16" fmla="*/ 854 w 897"/>
                <a:gd name="T17" fmla="*/ 1232 h 1246"/>
                <a:gd name="T18" fmla="*/ 895 w 897"/>
                <a:gd name="T19" fmla="*/ 1201 h 1246"/>
                <a:gd name="T20" fmla="*/ 896 w 897"/>
                <a:gd name="T21" fmla="*/ 562 h 1246"/>
                <a:gd name="T22" fmla="*/ 896 w 897"/>
                <a:gd name="T23" fmla="*/ 562 h 1246"/>
                <a:gd name="T24" fmla="*/ 854 w 897"/>
                <a:gd name="T25" fmla="*/ 48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7" h="1246">
                  <a:moveTo>
                    <a:pt x="854" y="482"/>
                  </a:moveTo>
                  <a:lnTo>
                    <a:pt x="42" y="13"/>
                  </a:lnTo>
                  <a:lnTo>
                    <a:pt x="42" y="13"/>
                  </a:lnTo>
                  <a:cubicBezTo>
                    <a:pt x="19" y="0"/>
                    <a:pt x="1" y="14"/>
                    <a:pt x="1" y="45"/>
                  </a:cubicBezTo>
                  <a:lnTo>
                    <a:pt x="0" y="683"/>
                  </a:lnTo>
                  <a:lnTo>
                    <a:pt x="0" y="683"/>
                  </a:lnTo>
                  <a:cubicBezTo>
                    <a:pt x="0" y="713"/>
                    <a:pt x="19" y="749"/>
                    <a:pt x="42" y="762"/>
                  </a:cubicBezTo>
                  <a:lnTo>
                    <a:pt x="854" y="1232"/>
                  </a:lnTo>
                  <a:lnTo>
                    <a:pt x="854" y="1232"/>
                  </a:lnTo>
                  <a:cubicBezTo>
                    <a:pt x="877" y="1245"/>
                    <a:pt x="895" y="1231"/>
                    <a:pt x="895" y="1201"/>
                  </a:cubicBezTo>
                  <a:lnTo>
                    <a:pt x="896" y="562"/>
                  </a:lnTo>
                  <a:lnTo>
                    <a:pt x="896" y="562"/>
                  </a:lnTo>
                  <a:cubicBezTo>
                    <a:pt x="896" y="531"/>
                    <a:pt x="877" y="496"/>
                    <a:pt x="854" y="4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4E669366-B836-9245-B765-209924034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0328" y="6362590"/>
              <a:ext cx="141136" cy="403242"/>
            </a:xfrm>
            <a:custGeom>
              <a:avLst/>
              <a:gdLst>
                <a:gd name="T0" fmla="*/ 34 w 215"/>
                <a:gd name="T1" fmla="*/ 174 h 618"/>
                <a:gd name="T2" fmla="*/ 34 w 215"/>
                <a:gd name="T3" fmla="*/ 174 h 618"/>
                <a:gd name="T4" fmla="*/ 5 w 215"/>
                <a:gd name="T5" fmla="*/ 443 h 618"/>
                <a:gd name="T6" fmla="*/ 5 w 215"/>
                <a:gd name="T7" fmla="*/ 443 h 618"/>
                <a:gd name="T8" fmla="*/ 72 w 215"/>
                <a:gd name="T9" fmla="*/ 614 h 618"/>
                <a:gd name="T10" fmla="*/ 72 w 215"/>
                <a:gd name="T11" fmla="*/ 614 h 618"/>
                <a:gd name="T12" fmla="*/ 120 w 215"/>
                <a:gd name="T13" fmla="*/ 377 h 618"/>
                <a:gd name="T14" fmla="*/ 120 w 215"/>
                <a:gd name="T15" fmla="*/ 377 h 618"/>
                <a:gd name="T16" fmla="*/ 192 w 215"/>
                <a:gd name="T17" fmla="*/ 432 h 618"/>
                <a:gd name="T18" fmla="*/ 192 w 215"/>
                <a:gd name="T19" fmla="*/ 432 h 618"/>
                <a:gd name="T20" fmla="*/ 171 w 215"/>
                <a:gd name="T21" fmla="*/ 97 h 618"/>
                <a:gd name="T22" fmla="*/ 171 w 215"/>
                <a:gd name="T23" fmla="*/ 97 h 618"/>
                <a:gd name="T24" fmla="*/ 34 w 215"/>
                <a:gd name="T25" fmla="*/ 17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618">
                  <a:moveTo>
                    <a:pt x="34" y="174"/>
                  </a:moveTo>
                  <a:lnTo>
                    <a:pt x="34" y="174"/>
                  </a:lnTo>
                  <a:cubicBezTo>
                    <a:pt x="34" y="174"/>
                    <a:pt x="0" y="377"/>
                    <a:pt x="5" y="443"/>
                  </a:cubicBezTo>
                  <a:lnTo>
                    <a:pt x="5" y="443"/>
                  </a:lnTo>
                  <a:cubicBezTo>
                    <a:pt x="10" y="508"/>
                    <a:pt x="45" y="617"/>
                    <a:pt x="72" y="614"/>
                  </a:cubicBezTo>
                  <a:lnTo>
                    <a:pt x="72" y="614"/>
                  </a:lnTo>
                  <a:cubicBezTo>
                    <a:pt x="99" y="612"/>
                    <a:pt x="73" y="351"/>
                    <a:pt x="120" y="377"/>
                  </a:cubicBezTo>
                  <a:lnTo>
                    <a:pt x="120" y="377"/>
                  </a:lnTo>
                  <a:cubicBezTo>
                    <a:pt x="166" y="403"/>
                    <a:pt x="171" y="447"/>
                    <a:pt x="192" y="432"/>
                  </a:cubicBezTo>
                  <a:lnTo>
                    <a:pt x="192" y="432"/>
                  </a:lnTo>
                  <a:cubicBezTo>
                    <a:pt x="214" y="416"/>
                    <a:pt x="155" y="194"/>
                    <a:pt x="171" y="97"/>
                  </a:cubicBezTo>
                  <a:lnTo>
                    <a:pt x="171" y="97"/>
                  </a:lnTo>
                  <a:cubicBezTo>
                    <a:pt x="186" y="0"/>
                    <a:pt x="34" y="174"/>
                    <a:pt x="34" y="174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64C6337C-E572-0C45-A518-9FF5BB937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537" y="4908036"/>
              <a:ext cx="288030" cy="149776"/>
            </a:xfrm>
            <a:custGeom>
              <a:avLst/>
              <a:gdLst>
                <a:gd name="T0" fmla="*/ 236 w 441"/>
                <a:gd name="T1" fmla="*/ 172 h 231"/>
                <a:gd name="T2" fmla="*/ 236 w 441"/>
                <a:gd name="T3" fmla="*/ 172 h 231"/>
                <a:gd name="T4" fmla="*/ 434 w 441"/>
                <a:gd name="T5" fmla="*/ 192 h 231"/>
                <a:gd name="T6" fmla="*/ 434 w 441"/>
                <a:gd name="T7" fmla="*/ 192 h 231"/>
                <a:gd name="T8" fmla="*/ 437 w 441"/>
                <a:gd name="T9" fmla="*/ 162 h 231"/>
                <a:gd name="T10" fmla="*/ 437 w 441"/>
                <a:gd name="T11" fmla="*/ 162 h 231"/>
                <a:gd name="T12" fmla="*/ 427 w 441"/>
                <a:gd name="T13" fmla="*/ 58 h 231"/>
                <a:gd name="T14" fmla="*/ 0 w 441"/>
                <a:gd name="T15" fmla="*/ 0 h 231"/>
                <a:gd name="T16" fmla="*/ 0 w 441"/>
                <a:gd name="T17" fmla="*/ 0 h 231"/>
                <a:gd name="T18" fmla="*/ 236 w 441"/>
                <a:gd name="T19" fmla="*/ 17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231">
                  <a:moveTo>
                    <a:pt x="236" y="172"/>
                  </a:moveTo>
                  <a:lnTo>
                    <a:pt x="236" y="172"/>
                  </a:lnTo>
                  <a:cubicBezTo>
                    <a:pt x="401" y="230"/>
                    <a:pt x="432" y="195"/>
                    <a:pt x="434" y="192"/>
                  </a:cubicBezTo>
                  <a:lnTo>
                    <a:pt x="434" y="192"/>
                  </a:lnTo>
                  <a:cubicBezTo>
                    <a:pt x="435" y="182"/>
                    <a:pt x="437" y="172"/>
                    <a:pt x="437" y="162"/>
                  </a:cubicBezTo>
                  <a:lnTo>
                    <a:pt x="437" y="162"/>
                  </a:lnTo>
                  <a:cubicBezTo>
                    <a:pt x="440" y="126"/>
                    <a:pt x="435" y="91"/>
                    <a:pt x="427" y="58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68" y="112"/>
                    <a:pt x="236" y="172"/>
                  </a:cubicBezTo>
                </a:path>
              </a:pathLst>
            </a:custGeom>
            <a:solidFill>
              <a:srgbClr val="EA9C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4ADD71E9-BCE8-9D4A-AE08-46BE10EA0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156" y="4674733"/>
              <a:ext cx="601982" cy="561658"/>
            </a:xfrm>
            <a:custGeom>
              <a:avLst/>
              <a:gdLst>
                <a:gd name="T0" fmla="*/ 765 w 923"/>
                <a:gd name="T1" fmla="*/ 197 h 859"/>
                <a:gd name="T2" fmla="*/ 765 w 923"/>
                <a:gd name="T3" fmla="*/ 197 h 859"/>
                <a:gd name="T4" fmla="*/ 337 w 923"/>
                <a:gd name="T5" fmla="*/ 39 h 859"/>
                <a:gd name="T6" fmla="*/ 337 w 923"/>
                <a:gd name="T7" fmla="*/ 39 h 859"/>
                <a:gd name="T8" fmla="*/ 20 w 923"/>
                <a:gd name="T9" fmla="*/ 413 h 859"/>
                <a:gd name="T10" fmla="*/ 20 w 923"/>
                <a:gd name="T11" fmla="*/ 413 h 859"/>
                <a:gd name="T12" fmla="*/ 171 w 923"/>
                <a:gd name="T13" fmla="*/ 858 h 859"/>
                <a:gd name="T14" fmla="*/ 171 w 923"/>
                <a:gd name="T15" fmla="*/ 858 h 859"/>
                <a:gd name="T16" fmla="*/ 188 w 923"/>
                <a:gd name="T17" fmla="*/ 849 h 859"/>
                <a:gd name="T18" fmla="*/ 188 w 923"/>
                <a:gd name="T19" fmla="*/ 849 h 859"/>
                <a:gd name="T20" fmla="*/ 258 w 923"/>
                <a:gd name="T21" fmla="*/ 785 h 859"/>
                <a:gd name="T22" fmla="*/ 272 w 923"/>
                <a:gd name="T23" fmla="*/ 660 h 859"/>
                <a:gd name="T24" fmla="*/ 272 w 923"/>
                <a:gd name="T25" fmla="*/ 660 h 859"/>
                <a:gd name="T26" fmla="*/ 241 w 923"/>
                <a:gd name="T27" fmla="*/ 626 h 859"/>
                <a:gd name="T28" fmla="*/ 241 w 923"/>
                <a:gd name="T29" fmla="*/ 626 h 859"/>
                <a:gd name="T30" fmla="*/ 194 w 923"/>
                <a:gd name="T31" fmla="*/ 598 h 859"/>
                <a:gd name="T32" fmla="*/ 194 w 923"/>
                <a:gd name="T33" fmla="*/ 598 h 859"/>
                <a:gd name="T34" fmla="*/ 247 w 923"/>
                <a:gd name="T35" fmla="*/ 475 h 859"/>
                <a:gd name="T36" fmla="*/ 247 w 923"/>
                <a:gd name="T37" fmla="*/ 475 h 859"/>
                <a:gd name="T38" fmla="*/ 304 w 923"/>
                <a:gd name="T39" fmla="*/ 434 h 859"/>
                <a:gd name="T40" fmla="*/ 304 w 923"/>
                <a:gd name="T41" fmla="*/ 434 h 859"/>
                <a:gd name="T42" fmla="*/ 343 w 923"/>
                <a:gd name="T43" fmla="*/ 414 h 859"/>
                <a:gd name="T44" fmla="*/ 343 w 923"/>
                <a:gd name="T45" fmla="*/ 414 h 859"/>
                <a:gd name="T46" fmla="*/ 756 w 923"/>
                <a:gd name="T47" fmla="*/ 471 h 859"/>
                <a:gd name="T48" fmla="*/ 756 w 923"/>
                <a:gd name="T49" fmla="*/ 471 h 859"/>
                <a:gd name="T50" fmla="*/ 765 w 923"/>
                <a:gd name="T51" fmla="*/ 197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3" h="859">
                  <a:moveTo>
                    <a:pt x="765" y="197"/>
                  </a:moveTo>
                  <a:lnTo>
                    <a:pt x="765" y="197"/>
                  </a:lnTo>
                  <a:cubicBezTo>
                    <a:pt x="727" y="164"/>
                    <a:pt x="587" y="0"/>
                    <a:pt x="337" y="39"/>
                  </a:cubicBezTo>
                  <a:lnTo>
                    <a:pt x="337" y="39"/>
                  </a:lnTo>
                  <a:cubicBezTo>
                    <a:pt x="181" y="63"/>
                    <a:pt x="48" y="170"/>
                    <a:pt x="20" y="413"/>
                  </a:cubicBezTo>
                  <a:lnTo>
                    <a:pt x="20" y="413"/>
                  </a:lnTo>
                  <a:cubicBezTo>
                    <a:pt x="0" y="577"/>
                    <a:pt x="60" y="738"/>
                    <a:pt x="171" y="858"/>
                  </a:cubicBezTo>
                  <a:lnTo>
                    <a:pt x="171" y="858"/>
                  </a:lnTo>
                  <a:cubicBezTo>
                    <a:pt x="176" y="854"/>
                    <a:pt x="183" y="852"/>
                    <a:pt x="188" y="849"/>
                  </a:cubicBezTo>
                  <a:lnTo>
                    <a:pt x="188" y="849"/>
                  </a:lnTo>
                  <a:cubicBezTo>
                    <a:pt x="251" y="808"/>
                    <a:pt x="258" y="785"/>
                    <a:pt x="258" y="785"/>
                  </a:cubicBezTo>
                  <a:lnTo>
                    <a:pt x="272" y="660"/>
                  </a:lnTo>
                  <a:lnTo>
                    <a:pt x="272" y="660"/>
                  </a:lnTo>
                  <a:cubicBezTo>
                    <a:pt x="271" y="642"/>
                    <a:pt x="258" y="627"/>
                    <a:pt x="241" y="626"/>
                  </a:cubicBezTo>
                  <a:lnTo>
                    <a:pt x="241" y="626"/>
                  </a:lnTo>
                  <a:cubicBezTo>
                    <a:pt x="227" y="625"/>
                    <a:pt x="211" y="618"/>
                    <a:pt x="194" y="598"/>
                  </a:cubicBezTo>
                  <a:lnTo>
                    <a:pt x="194" y="598"/>
                  </a:lnTo>
                  <a:cubicBezTo>
                    <a:pt x="159" y="551"/>
                    <a:pt x="175" y="477"/>
                    <a:pt x="247" y="475"/>
                  </a:cubicBezTo>
                  <a:lnTo>
                    <a:pt x="247" y="475"/>
                  </a:lnTo>
                  <a:cubicBezTo>
                    <a:pt x="284" y="474"/>
                    <a:pt x="299" y="454"/>
                    <a:pt x="304" y="434"/>
                  </a:cubicBezTo>
                  <a:lnTo>
                    <a:pt x="304" y="434"/>
                  </a:lnTo>
                  <a:cubicBezTo>
                    <a:pt x="309" y="417"/>
                    <a:pt x="327" y="408"/>
                    <a:pt x="343" y="414"/>
                  </a:cubicBezTo>
                  <a:lnTo>
                    <a:pt x="343" y="414"/>
                  </a:lnTo>
                  <a:cubicBezTo>
                    <a:pt x="425" y="444"/>
                    <a:pt x="626" y="507"/>
                    <a:pt x="756" y="471"/>
                  </a:cubicBezTo>
                  <a:lnTo>
                    <a:pt x="756" y="471"/>
                  </a:lnTo>
                  <a:cubicBezTo>
                    <a:pt x="922" y="424"/>
                    <a:pt x="804" y="230"/>
                    <a:pt x="765" y="197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D37CFC5-7D53-B541-9960-2548B68C3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9107" y="5101018"/>
              <a:ext cx="129615" cy="74888"/>
            </a:xfrm>
            <a:custGeom>
              <a:avLst/>
              <a:gdLst>
                <a:gd name="T0" fmla="*/ 98 w 199"/>
                <a:gd name="T1" fmla="*/ 28 h 115"/>
                <a:gd name="T2" fmla="*/ 198 w 199"/>
                <a:gd name="T3" fmla="*/ 0 h 115"/>
                <a:gd name="T4" fmla="*/ 198 w 199"/>
                <a:gd name="T5" fmla="*/ 0 h 115"/>
                <a:gd name="T6" fmla="*/ 80 w 199"/>
                <a:gd name="T7" fmla="*/ 94 h 115"/>
                <a:gd name="T8" fmla="*/ 80 w 199"/>
                <a:gd name="T9" fmla="*/ 94 h 115"/>
                <a:gd name="T10" fmla="*/ 0 w 199"/>
                <a:gd name="T11" fmla="*/ 54 h 115"/>
                <a:gd name="T12" fmla="*/ 98 w 199"/>
                <a:gd name="T13" fmla="*/ 2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15">
                  <a:moveTo>
                    <a:pt x="98" y="28"/>
                  </a:moveTo>
                  <a:lnTo>
                    <a:pt x="198" y="0"/>
                  </a:lnTo>
                  <a:lnTo>
                    <a:pt x="198" y="0"/>
                  </a:lnTo>
                  <a:cubicBezTo>
                    <a:pt x="198" y="0"/>
                    <a:pt x="150" y="75"/>
                    <a:pt x="80" y="94"/>
                  </a:cubicBezTo>
                  <a:lnTo>
                    <a:pt x="80" y="94"/>
                  </a:lnTo>
                  <a:cubicBezTo>
                    <a:pt x="10" y="114"/>
                    <a:pt x="0" y="54"/>
                    <a:pt x="0" y="54"/>
                  </a:cubicBezTo>
                  <a:lnTo>
                    <a:pt x="98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459039E0-1817-7247-B47E-AA1210D8D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8098" y="6607415"/>
              <a:ext cx="57606" cy="46085"/>
            </a:xfrm>
            <a:custGeom>
              <a:avLst/>
              <a:gdLst>
                <a:gd name="T0" fmla="*/ 85 w 86"/>
                <a:gd name="T1" fmla="*/ 50 h 70"/>
                <a:gd name="T2" fmla="*/ 0 w 86"/>
                <a:gd name="T3" fmla="*/ 0 h 70"/>
                <a:gd name="T4" fmla="*/ 32 w 86"/>
                <a:gd name="T5" fmla="*/ 53 h 70"/>
                <a:gd name="T6" fmla="*/ 75 w 86"/>
                <a:gd name="T7" fmla="*/ 69 h 70"/>
                <a:gd name="T8" fmla="*/ 85 w 86"/>
                <a:gd name="T9" fmla="*/ 5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0">
                  <a:moveTo>
                    <a:pt x="85" y="50"/>
                  </a:moveTo>
                  <a:lnTo>
                    <a:pt x="0" y="0"/>
                  </a:lnTo>
                  <a:lnTo>
                    <a:pt x="32" y="53"/>
                  </a:lnTo>
                  <a:lnTo>
                    <a:pt x="75" y="69"/>
                  </a:lnTo>
                  <a:lnTo>
                    <a:pt x="85" y="5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531A098B-95F2-B847-B204-AD5A602CF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4105" y="7923714"/>
              <a:ext cx="1295483" cy="748226"/>
            </a:xfrm>
            <a:custGeom>
              <a:avLst/>
              <a:gdLst>
                <a:gd name="connsiteX0" fmla="*/ 863765 w 1295483"/>
                <a:gd name="connsiteY0" fmla="*/ 250584 h 748226"/>
                <a:gd name="connsiteX1" fmla="*/ 1295483 w 1295483"/>
                <a:gd name="connsiteY1" fmla="*/ 499405 h 748226"/>
                <a:gd name="connsiteX2" fmla="*/ 863765 w 1295483"/>
                <a:gd name="connsiteY2" fmla="*/ 748226 h 748226"/>
                <a:gd name="connsiteX3" fmla="*/ 432045 w 1295483"/>
                <a:gd name="connsiteY3" fmla="*/ 499405 h 748226"/>
                <a:gd name="connsiteX4" fmla="*/ 431719 w 1295483"/>
                <a:gd name="connsiteY4" fmla="*/ 0 h 748226"/>
                <a:gd name="connsiteX5" fmla="*/ 863439 w 1295483"/>
                <a:gd name="connsiteY5" fmla="*/ 248820 h 748226"/>
                <a:gd name="connsiteX6" fmla="*/ 431719 w 1295483"/>
                <a:gd name="connsiteY6" fmla="*/ 497640 h 748226"/>
                <a:gd name="connsiteX7" fmla="*/ 0 w 1295483"/>
                <a:gd name="connsiteY7" fmla="*/ 248820 h 74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83" h="748226">
                  <a:moveTo>
                    <a:pt x="863765" y="250584"/>
                  </a:moveTo>
                  <a:lnTo>
                    <a:pt x="1295483" y="499405"/>
                  </a:lnTo>
                  <a:lnTo>
                    <a:pt x="863765" y="748226"/>
                  </a:lnTo>
                  <a:lnTo>
                    <a:pt x="432045" y="499405"/>
                  </a:lnTo>
                  <a:close/>
                  <a:moveTo>
                    <a:pt x="431719" y="0"/>
                  </a:moveTo>
                  <a:lnTo>
                    <a:pt x="863439" y="248820"/>
                  </a:lnTo>
                  <a:lnTo>
                    <a:pt x="431719" y="497640"/>
                  </a:lnTo>
                  <a:lnTo>
                    <a:pt x="0" y="2488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8605D16D-DD26-8645-B188-8E0EC3C02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4444" y="7002018"/>
              <a:ext cx="368679" cy="959140"/>
            </a:xfrm>
            <a:custGeom>
              <a:avLst/>
              <a:gdLst>
                <a:gd name="T0" fmla="*/ 0 w 563"/>
                <a:gd name="T1" fmla="*/ 1469 h 1470"/>
                <a:gd name="T2" fmla="*/ 0 w 563"/>
                <a:gd name="T3" fmla="*/ 325 h 1470"/>
                <a:gd name="T4" fmla="*/ 562 w 563"/>
                <a:gd name="T5" fmla="*/ 0 h 1470"/>
                <a:gd name="T6" fmla="*/ 562 w 563"/>
                <a:gd name="T7" fmla="*/ 1144 h 1470"/>
                <a:gd name="T8" fmla="*/ 0 w 563"/>
                <a:gd name="T9" fmla="*/ 1469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1470">
                  <a:moveTo>
                    <a:pt x="0" y="1469"/>
                  </a:moveTo>
                  <a:lnTo>
                    <a:pt x="0" y="325"/>
                  </a:lnTo>
                  <a:lnTo>
                    <a:pt x="562" y="0"/>
                  </a:lnTo>
                  <a:lnTo>
                    <a:pt x="562" y="1144"/>
                  </a:lnTo>
                  <a:lnTo>
                    <a:pt x="0" y="1469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00E90E59-4F88-A34A-B106-BDFAC72BE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7002018"/>
              <a:ext cx="368679" cy="959140"/>
            </a:xfrm>
            <a:custGeom>
              <a:avLst/>
              <a:gdLst>
                <a:gd name="T0" fmla="*/ 563 w 564"/>
                <a:gd name="T1" fmla="*/ 325 h 1470"/>
                <a:gd name="T2" fmla="*/ 0 w 564"/>
                <a:gd name="T3" fmla="*/ 0 h 1470"/>
                <a:gd name="T4" fmla="*/ 0 w 564"/>
                <a:gd name="T5" fmla="*/ 1144 h 1470"/>
                <a:gd name="T6" fmla="*/ 563 w 564"/>
                <a:gd name="T7" fmla="*/ 1469 h 1470"/>
                <a:gd name="T8" fmla="*/ 563 w 564"/>
                <a:gd name="T9" fmla="*/ 325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1470">
                  <a:moveTo>
                    <a:pt x="563" y="325"/>
                  </a:moveTo>
                  <a:lnTo>
                    <a:pt x="0" y="0"/>
                  </a:lnTo>
                  <a:lnTo>
                    <a:pt x="0" y="1144"/>
                  </a:lnTo>
                  <a:lnTo>
                    <a:pt x="563" y="1469"/>
                  </a:lnTo>
                  <a:lnTo>
                    <a:pt x="563" y="325"/>
                  </a:lnTo>
                </a:path>
              </a:pathLst>
            </a:custGeom>
            <a:solidFill>
              <a:srgbClr val="B45E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47C99DA6-44FA-0A48-A1ED-D8372BD8C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6791755"/>
              <a:ext cx="734476" cy="423405"/>
            </a:xfrm>
            <a:custGeom>
              <a:avLst/>
              <a:gdLst>
                <a:gd name="T0" fmla="*/ 1125 w 1126"/>
                <a:gd name="T1" fmla="*/ 324 h 650"/>
                <a:gd name="T2" fmla="*/ 563 w 1126"/>
                <a:gd name="T3" fmla="*/ 0 h 650"/>
                <a:gd name="T4" fmla="*/ 0 w 1126"/>
                <a:gd name="T5" fmla="*/ 324 h 650"/>
                <a:gd name="T6" fmla="*/ 563 w 1126"/>
                <a:gd name="T7" fmla="*/ 649 h 650"/>
                <a:gd name="T8" fmla="*/ 1125 w 1126"/>
                <a:gd name="T9" fmla="*/ 324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650">
                  <a:moveTo>
                    <a:pt x="1125" y="324"/>
                  </a:moveTo>
                  <a:lnTo>
                    <a:pt x="563" y="0"/>
                  </a:lnTo>
                  <a:lnTo>
                    <a:pt x="0" y="324"/>
                  </a:lnTo>
                  <a:lnTo>
                    <a:pt x="563" y="649"/>
                  </a:lnTo>
                  <a:lnTo>
                    <a:pt x="1125" y="32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DD008F4D-D08F-944A-A31A-4A1D8B2A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4444" y="7820023"/>
              <a:ext cx="368679" cy="354276"/>
            </a:xfrm>
            <a:custGeom>
              <a:avLst/>
              <a:gdLst>
                <a:gd name="T0" fmla="*/ 562 w 563"/>
                <a:gd name="T1" fmla="*/ 324 h 541"/>
                <a:gd name="T2" fmla="*/ 0 w 563"/>
                <a:gd name="T3" fmla="*/ 0 h 541"/>
                <a:gd name="T4" fmla="*/ 0 w 563"/>
                <a:gd name="T5" fmla="*/ 216 h 541"/>
                <a:gd name="T6" fmla="*/ 562 w 563"/>
                <a:gd name="T7" fmla="*/ 540 h 541"/>
                <a:gd name="T8" fmla="*/ 562 w 563"/>
                <a:gd name="T9" fmla="*/ 324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541">
                  <a:moveTo>
                    <a:pt x="562" y="324"/>
                  </a:moveTo>
                  <a:lnTo>
                    <a:pt x="0" y="0"/>
                  </a:lnTo>
                  <a:lnTo>
                    <a:pt x="0" y="216"/>
                  </a:lnTo>
                  <a:lnTo>
                    <a:pt x="562" y="540"/>
                  </a:lnTo>
                  <a:lnTo>
                    <a:pt x="562" y="324"/>
                  </a:lnTo>
                </a:path>
              </a:pathLst>
            </a:custGeom>
            <a:solidFill>
              <a:srgbClr val="95D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9C24F890-9EB2-FB41-95EE-DCD384190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6832079"/>
              <a:ext cx="368679" cy="1342221"/>
            </a:xfrm>
            <a:custGeom>
              <a:avLst/>
              <a:gdLst>
                <a:gd name="T0" fmla="*/ 0 w 564"/>
                <a:gd name="T1" fmla="*/ 2055 h 2056"/>
                <a:gd name="T2" fmla="*/ 0 w 564"/>
                <a:gd name="T3" fmla="*/ 325 h 2056"/>
                <a:gd name="T4" fmla="*/ 563 w 564"/>
                <a:gd name="T5" fmla="*/ 0 h 2056"/>
                <a:gd name="T6" fmla="*/ 563 w 564"/>
                <a:gd name="T7" fmla="*/ 1731 h 2056"/>
                <a:gd name="T8" fmla="*/ 0 w 564"/>
                <a:gd name="T9" fmla="*/ 205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2056">
                  <a:moveTo>
                    <a:pt x="0" y="2055"/>
                  </a:moveTo>
                  <a:lnTo>
                    <a:pt x="0" y="325"/>
                  </a:lnTo>
                  <a:lnTo>
                    <a:pt x="563" y="0"/>
                  </a:lnTo>
                  <a:lnTo>
                    <a:pt x="563" y="1731"/>
                  </a:lnTo>
                  <a:lnTo>
                    <a:pt x="0" y="2055"/>
                  </a:lnTo>
                </a:path>
              </a:pathLst>
            </a:custGeom>
            <a:solidFill>
              <a:srgbClr val="C13D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8011C764-83BD-9843-BB2F-E26539C8C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9966" y="6832079"/>
              <a:ext cx="368679" cy="1342221"/>
            </a:xfrm>
            <a:custGeom>
              <a:avLst/>
              <a:gdLst>
                <a:gd name="T0" fmla="*/ 562 w 563"/>
                <a:gd name="T1" fmla="*/ 325 h 2056"/>
                <a:gd name="T2" fmla="*/ 0 w 563"/>
                <a:gd name="T3" fmla="*/ 0 h 2056"/>
                <a:gd name="T4" fmla="*/ 0 w 563"/>
                <a:gd name="T5" fmla="*/ 1731 h 2056"/>
                <a:gd name="T6" fmla="*/ 562 w 563"/>
                <a:gd name="T7" fmla="*/ 2055 h 2056"/>
                <a:gd name="T8" fmla="*/ 562 w 563"/>
                <a:gd name="T9" fmla="*/ 32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6">
                  <a:moveTo>
                    <a:pt x="562" y="325"/>
                  </a:moveTo>
                  <a:lnTo>
                    <a:pt x="0" y="0"/>
                  </a:lnTo>
                  <a:lnTo>
                    <a:pt x="0" y="1731"/>
                  </a:lnTo>
                  <a:lnTo>
                    <a:pt x="562" y="2055"/>
                  </a:lnTo>
                  <a:lnTo>
                    <a:pt x="562" y="325"/>
                  </a:lnTo>
                </a:path>
              </a:pathLst>
            </a:custGeom>
            <a:solidFill>
              <a:srgbClr val="DB51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F2C982C0-CBB9-6B4E-A7EC-AF7CA1B2B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9967" y="6618936"/>
              <a:ext cx="734478" cy="426285"/>
            </a:xfrm>
            <a:custGeom>
              <a:avLst/>
              <a:gdLst>
                <a:gd name="T0" fmla="*/ 1125 w 1126"/>
                <a:gd name="T1" fmla="*/ 325 h 651"/>
                <a:gd name="T2" fmla="*/ 562 w 1126"/>
                <a:gd name="T3" fmla="*/ 0 h 651"/>
                <a:gd name="T4" fmla="*/ 0 w 1126"/>
                <a:gd name="T5" fmla="*/ 325 h 651"/>
                <a:gd name="T6" fmla="*/ 562 w 1126"/>
                <a:gd name="T7" fmla="*/ 650 h 651"/>
                <a:gd name="T8" fmla="*/ 1125 w 1126"/>
                <a:gd name="T9" fmla="*/ 325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651">
                  <a:moveTo>
                    <a:pt x="1125" y="325"/>
                  </a:moveTo>
                  <a:lnTo>
                    <a:pt x="562" y="0"/>
                  </a:lnTo>
                  <a:lnTo>
                    <a:pt x="0" y="325"/>
                  </a:lnTo>
                  <a:lnTo>
                    <a:pt x="562" y="650"/>
                  </a:lnTo>
                  <a:lnTo>
                    <a:pt x="1125" y="325"/>
                  </a:lnTo>
                </a:path>
              </a:pathLst>
            </a:custGeom>
            <a:solidFill>
              <a:srgbClr val="EF60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194C0716-FD06-2D41-B6D7-9ADCDCB84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6832079"/>
              <a:ext cx="368679" cy="1342221"/>
            </a:xfrm>
            <a:custGeom>
              <a:avLst/>
              <a:gdLst>
                <a:gd name="T0" fmla="*/ 0 w 564"/>
                <a:gd name="T1" fmla="*/ 2055 h 2056"/>
                <a:gd name="T2" fmla="*/ 0 w 564"/>
                <a:gd name="T3" fmla="*/ 325 h 2056"/>
                <a:gd name="T4" fmla="*/ 563 w 564"/>
                <a:gd name="T5" fmla="*/ 0 h 2056"/>
                <a:gd name="T6" fmla="*/ 563 w 564"/>
                <a:gd name="T7" fmla="*/ 1731 h 2056"/>
                <a:gd name="T8" fmla="*/ 0 w 564"/>
                <a:gd name="T9" fmla="*/ 205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2056">
                  <a:moveTo>
                    <a:pt x="0" y="2055"/>
                  </a:moveTo>
                  <a:lnTo>
                    <a:pt x="0" y="325"/>
                  </a:lnTo>
                  <a:lnTo>
                    <a:pt x="563" y="0"/>
                  </a:lnTo>
                  <a:lnTo>
                    <a:pt x="563" y="1731"/>
                  </a:lnTo>
                  <a:lnTo>
                    <a:pt x="0" y="2055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743A6A4C-57F7-094F-AC2D-7DBB56475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9966" y="6832079"/>
              <a:ext cx="368679" cy="1342221"/>
            </a:xfrm>
            <a:custGeom>
              <a:avLst/>
              <a:gdLst>
                <a:gd name="T0" fmla="*/ 562 w 563"/>
                <a:gd name="T1" fmla="*/ 325 h 2056"/>
                <a:gd name="T2" fmla="*/ 0 w 563"/>
                <a:gd name="T3" fmla="*/ 0 h 2056"/>
                <a:gd name="T4" fmla="*/ 0 w 563"/>
                <a:gd name="T5" fmla="*/ 1731 h 2056"/>
                <a:gd name="T6" fmla="*/ 562 w 563"/>
                <a:gd name="T7" fmla="*/ 2055 h 2056"/>
                <a:gd name="T8" fmla="*/ 562 w 563"/>
                <a:gd name="T9" fmla="*/ 32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6">
                  <a:moveTo>
                    <a:pt x="562" y="325"/>
                  </a:moveTo>
                  <a:lnTo>
                    <a:pt x="0" y="0"/>
                  </a:lnTo>
                  <a:lnTo>
                    <a:pt x="0" y="1731"/>
                  </a:lnTo>
                  <a:lnTo>
                    <a:pt x="562" y="2055"/>
                  </a:lnTo>
                  <a:lnTo>
                    <a:pt x="562" y="325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71451F51-64F6-CA4F-B68B-19F34D071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9967" y="6618936"/>
              <a:ext cx="734478" cy="426285"/>
            </a:xfrm>
            <a:custGeom>
              <a:avLst/>
              <a:gdLst>
                <a:gd name="T0" fmla="*/ 1125 w 1126"/>
                <a:gd name="T1" fmla="*/ 325 h 651"/>
                <a:gd name="T2" fmla="*/ 562 w 1126"/>
                <a:gd name="T3" fmla="*/ 0 h 651"/>
                <a:gd name="T4" fmla="*/ 0 w 1126"/>
                <a:gd name="T5" fmla="*/ 325 h 651"/>
                <a:gd name="T6" fmla="*/ 562 w 1126"/>
                <a:gd name="T7" fmla="*/ 650 h 651"/>
                <a:gd name="T8" fmla="*/ 1125 w 1126"/>
                <a:gd name="T9" fmla="*/ 325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651">
                  <a:moveTo>
                    <a:pt x="1125" y="325"/>
                  </a:moveTo>
                  <a:lnTo>
                    <a:pt x="562" y="0"/>
                  </a:lnTo>
                  <a:lnTo>
                    <a:pt x="0" y="325"/>
                  </a:lnTo>
                  <a:lnTo>
                    <a:pt x="562" y="650"/>
                  </a:lnTo>
                  <a:lnTo>
                    <a:pt x="1125" y="32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BEC1ACCA-91DD-C644-8E04-9986319F9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4444" y="7537753"/>
              <a:ext cx="368679" cy="849688"/>
            </a:xfrm>
            <a:custGeom>
              <a:avLst/>
              <a:gdLst>
                <a:gd name="T0" fmla="*/ 0 w 563"/>
                <a:gd name="T1" fmla="*/ 1298 h 1299"/>
                <a:gd name="T2" fmla="*/ 0 w 563"/>
                <a:gd name="T3" fmla="*/ 324 h 1299"/>
                <a:gd name="T4" fmla="*/ 562 w 563"/>
                <a:gd name="T5" fmla="*/ 0 h 1299"/>
                <a:gd name="T6" fmla="*/ 562 w 563"/>
                <a:gd name="T7" fmla="*/ 973 h 1299"/>
                <a:gd name="T8" fmla="*/ 0 w 563"/>
                <a:gd name="T9" fmla="*/ 1298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1299">
                  <a:moveTo>
                    <a:pt x="0" y="1298"/>
                  </a:moveTo>
                  <a:lnTo>
                    <a:pt x="0" y="324"/>
                  </a:lnTo>
                  <a:lnTo>
                    <a:pt x="562" y="0"/>
                  </a:lnTo>
                  <a:lnTo>
                    <a:pt x="562" y="973"/>
                  </a:lnTo>
                  <a:lnTo>
                    <a:pt x="0" y="1298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4520AA68-3D38-8949-8CB0-73073DEC2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7537753"/>
              <a:ext cx="368679" cy="849688"/>
            </a:xfrm>
            <a:custGeom>
              <a:avLst/>
              <a:gdLst>
                <a:gd name="T0" fmla="*/ 563 w 564"/>
                <a:gd name="T1" fmla="*/ 324 h 1299"/>
                <a:gd name="T2" fmla="*/ 0 w 564"/>
                <a:gd name="T3" fmla="*/ 0 h 1299"/>
                <a:gd name="T4" fmla="*/ 0 w 564"/>
                <a:gd name="T5" fmla="*/ 973 h 1299"/>
                <a:gd name="T6" fmla="*/ 563 w 564"/>
                <a:gd name="T7" fmla="*/ 1298 h 1299"/>
                <a:gd name="T8" fmla="*/ 563 w 564"/>
                <a:gd name="T9" fmla="*/ 324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1299">
                  <a:moveTo>
                    <a:pt x="563" y="324"/>
                  </a:moveTo>
                  <a:lnTo>
                    <a:pt x="0" y="0"/>
                  </a:lnTo>
                  <a:lnTo>
                    <a:pt x="0" y="973"/>
                  </a:lnTo>
                  <a:lnTo>
                    <a:pt x="563" y="1298"/>
                  </a:lnTo>
                  <a:lnTo>
                    <a:pt x="563" y="324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F05142A1-D24C-6847-827A-922D3F031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7324611"/>
              <a:ext cx="734476" cy="423404"/>
            </a:xfrm>
            <a:custGeom>
              <a:avLst/>
              <a:gdLst>
                <a:gd name="T0" fmla="*/ 1125 w 1126"/>
                <a:gd name="T1" fmla="*/ 325 h 650"/>
                <a:gd name="T2" fmla="*/ 563 w 1126"/>
                <a:gd name="T3" fmla="*/ 0 h 650"/>
                <a:gd name="T4" fmla="*/ 0 w 1126"/>
                <a:gd name="T5" fmla="*/ 325 h 650"/>
                <a:gd name="T6" fmla="*/ 563 w 1126"/>
                <a:gd name="T7" fmla="*/ 649 h 650"/>
                <a:gd name="T8" fmla="*/ 1125 w 1126"/>
                <a:gd name="T9" fmla="*/ 3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650">
                  <a:moveTo>
                    <a:pt x="1125" y="325"/>
                  </a:moveTo>
                  <a:lnTo>
                    <a:pt x="563" y="0"/>
                  </a:lnTo>
                  <a:lnTo>
                    <a:pt x="0" y="325"/>
                  </a:lnTo>
                  <a:lnTo>
                    <a:pt x="563" y="649"/>
                  </a:lnTo>
                  <a:lnTo>
                    <a:pt x="1125" y="32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B83E35AB-F9CC-C04A-A68B-5CE190CD3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6885" y="3018558"/>
              <a:ext cx="60485" cy="1281735"/>
            </a:xfrm>
            <a:custGeom>
              <a:avLst/>
              <a:gdLst>
                <a:gd name="T0" fmla="*/ 45 w 92"/>
                <a:gd name="T1" fmla="*/ 1963 h 1964"/>
                <a:gd name="T2" fmla="*/ 45 w 92"/>
                <a:gd name="T3" fmla="*/ 1963 h 1964"/>
                <a:gd name="T4" fmla="*/ 0 w 92"/>
                <a:gd name="T5" fmla="*/ 1917 h 1964"/>
                <a:gd name="T6" fmla="*/ 0 w 92"/>
                <a:gd name="T7" fmla="*/ 46 h 1964"/>
                <a:gd name="T8" fmla="*/ 0 w 92"/>
                <a:gd name="T9" fmla="*/ 46 h 1964"/>
                <a:gd name="T10" fmla="*/ 45 w 92"/>
                <a:gd name="T11" fmla="*/ 0 h 1964"/>
                <a:gd name="T12" fmla="*/ 45 w 92"/>
                <a:gd name="T13" fmla="*/ 0 h 1964"/>
                <a:gd name="T14" fmla="*/ 91 w 92"/>
                <a:gd name="T15" fmla="*/ 46 h 1964"/>
                <a:gd name="T16" fmla="*/ 91 w 92"/>
                <a:gd name="T17" fmla="*/ 1917 h 1964"/>
                <a:gd name="T18" fmla="*/ 91 w 92"/>
                <a:gd name="T19" fmla="*/ 1917 h 1964"/>
                <a:gd name="T20" fmla="*/ 45 w 92"/>
                <a:gd name="T21" fmla="*/ 1963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964">
                  <a:moveTo>
                    <a:pt x="45" y="1963"/>
                  </a:moveTo>
                  <a:lnTo>
                    <a:pt x="45" y="1963"/>
                  </a:lnTo>
                  <a:cubicBezTo>
                    <a:pt x="20" y="1963"/>
                    <a:pt x="0" y="1942"/>
                    <a:pt x="0" y="1917"/>
                  </a:cubicBezTo>
                  <a:lnTo>
                    <a:pt x="0" y="46"/>
                  </a:lnTo>
                  <a:lnTo>
                    <a:pt x="0" y="46"/>
                  </a:lnTo>
                  <a:cubicBezTo>
                    <a:pt x="0" y="21"/>
                    <a:pt x="20" y="0"/>
                    <a:pt x="45" y="0"/>
                  </a:cubicBezTo>
                  <a:lnTo>
                    <a:pt x="45" y="0"/>
                  </a:lnTo>
                  <a:cubicBezTo>
                    <a:pt x="70" y="0"/>
                    <a:pt x="91" y="21"/>
                    <a:pt x="91" y="46"/>
                  </a:cubicBezTo>
                  <a:lnTo>
                    <a:pt x="91" y="1917"/>
                  </a:lnTo>
                  <a:lnTo>
                    <a:pt x="91" y="1917"/>
                  </a:lnTo>
                  <a:cubicBezTo>
                    <a:pt x="91" y="1942"/>
                    <a:pt x="70" y="1963"/>
                    <a:pt x="45" y="196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8FEAACE9-8628-944F-A63A-D11E18DD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8021" y="2972473"/>
              <a:ext cx="213585" cy="520392"/>
            </a:xfrm>
            <a:custGeom>
              <a:avLst/>
              <a:gdLst>
                <a:gd name="connsiteX0" fmla="*/ 1095 w 213585"/>
                <a:gd name="connsiteY0" fmla="*/ 0 h 520392"/>
                <a:gd name="connsiteX1" fmla="*/ 213585 w 213585"/>
                <a:gd name="connsiteY1" fmla="*/ 0 h 520392"/>
                <a:gd name="connsiteX2" fmla="*/ 213585 w 213585"/>
                <a:gd name="connsiteY2" fmla="*/ 457318 h 520392"/>
                <a:gd name="connsiteX3" fmla="*/ 211451 w 213585"/>
                <a:gd name="connsiteY3" fmla="*/ 457318 h 520392"/>
                <a:gd name="connsiteX4" fmla="*/ 211962 w 213585"/>
                <a:gd name="connsiteY4" fmla="*/ 458836 h 520392"/>
                <a:gd name="connsiteX5" fmla="*/ 181170 w 213585"/>
                <a:gd name="connsiteY5" fmla="*/ 502245 h 520392"/>
                <a:gd name="connsiteX6" fmla="*/ 31281 w 213585"/>
                <a:gd name="connsiteY6" fmla="*/ 502245 h 520392"/>
                <a:gd name="connsiteX7" fmla="*/ 0 w 213585"/>
                <a:gd name="connsiteY7" fmla="*/ 458836 h 520392"/>
                <a:gd name="connsiteX8" fmla="*/ 1095 w 213585"/>
                <a:gd name="connsiteY8" fmla="*/ 455630 h 52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85" h="520392">
                  <a:moveTo>
                    <a:pt x="1095" y="0"/>
                  </a:moveTo>
                  <a:lnTo>
                    <a:pt x="213585" y="0"/>
                  </a:lnTo>
                  <a:lnTo>
                    <a:pt x="213585" y="457318"/>
                  </a:lnTo>
                  <a:lnTo>
                    <a:pt x="211451" y="457318"/>
                  </a:lnTo>
                  <a:lnTo>
                    <a:pt x="211962" y="458836"/>
                  </a:lnTo>
                  <a:cubicBezTo>
                    <a:pt x="211962" y="474450"/>
                    <a:pt x="201698" y="490146"/>
                    <a:pt x="181170" y="502245"/>
                  </a:cubicBezTo>
                  <a:cubicBezTo>
                    <a:pt x="140113" y="526442"/>
                    <a:pt x="72989" y="526442"/>
                    <a:pt x="31281" y="502245"/>
                  </a:cubicBezTo>
                  <a:cubicBezTo>
                    <a:pt x="10427" y="490146"/>
                    <a:pt x="0" y="474450"/>
                    <a:pt x="0" y="458836"/>
                  </a:cubicBezTo>
                  <a:lnTo>
                    <a:pt x="1095" y="4556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6EA933D7-7BB0-3E44-8DBA-42CD6F958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9116" y="3018559"/>
              <a:ext cx="213142" cy="213142"/>
            </a:xfrm>
            <a:custGeom>
              <a:avLst/>
              <a:gdLst>
                <a:gd name="T0" fmla="*/ 0 w 327"/>
                <a:gd name="T1" fmla="*/ 44 h 326"/>
                <a:gd name="T2" fmla="*/ 0 w 327"/>
                <a:gd name="T3" fmla="*/ 281 h 326"/>
                <a:gd name="T4" fmla="*/ 0 w 327"/>
                <a:gd name="T5" fmla="*/ 281 h 326"/>
                <a:gd name="T6" fmla="*/ 326 w 327"/>
                <a:gd name="T7" fmla="*/ 281 h 326"/>
                <a:gd name="T8" fmla="*/ 326 w 327"/>
                <a:gd name="T9" fmla="*/ 44 h 326"/>
                <a:gd name="T10" fmla="*/ 326 w 327"/>
                <a:gd name="T11" fmla="*/ 44 h 326"/>
                <a:gd name="T12" fmla="*/ 0 w 327"/>
                <a:gd name="T13" fmla="*/ 4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" h="326">
                  <a:moveTo>
                    <a:pt x="0" y="44"/>
                  </a:moveTo>
                  <a:lnTo>
                    <a:pt x="0" y="281"/>
                  </a:lnTo>
                  <a:lnTo>
                    <a:pt x="0" y="281"/>
                  </a:lnTo>
                  <a:cubicBezTo>
                    <a:pt x="96" y="325"/>
                    <a:pt x="230" y="325"/>
                    <a:pt x="326" y="281"/>
                  </a:cubicBezTo>
                  <a:lnTo>
                    <a:pt x="326" y="44"/>
                  </a:lnTo>
                  <a:lnTo>
                    <a:pt x="326" y="44"/>
                  </a:lnTo>
                  <a:cubicBezTo>
                    <a:pt x="230" y="0"/>
                    <a:pt x="96" y="0"/>
                    <a:pt x="0" y="4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53B93788-8651-854C-99BD-F4DFFD23E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2368" y="2333047"/>
              <a:ext cx="345482" cy="819071"/>
            </a:xfrm>
            <a:custGeom>
              <a:avLst/>
              <a:gdLst>
                <a:gd name="connsiteX0" fmla="*/ 501 w 345482"/>
                <a:gd name="connsiteY0" fmla="*/ 0 h 819071"/>
                <a:gd name="connsiteX1" fmla="*/ 345482 w 345482"/>
                <a:gd name="connsiteY1" fmla="*/ 0 h 819071"/>
                <a:gd name="connsiteX2" fmla="*/ 345482 w 345482"/>
                <a:gd name="connsiteY2" fmla="*/ 719422 h 819071"/>
                <a:gd name="connsiteX3" fmla="*/ 343023 w 345482"/>
                <a:gd name="connsiteY3" fmla="*/ 719422 h 819071"/>
                <a:gd name="connsiteX4" fmla="*/ 343106 w 345482"/>
                <a:gd name="connsiteY4" fmla="*/ 719666 h 819071"/>
                <a:gd name="connsiteX5" fmla="*/ 292764 w 345482"/>
                <a:gd name="connsiteY5" fmla="*/ 789666 h 819071"/>
                <a:gd name="connsiteX6" fmla="*/ 50341 w 345482"/>
                <a:gd name="connsiteY6" fmla="*/ 789666 h 819071"/>
                <a:gd name="connsiteX7" fmla="*/ 0 w 345482"/>
                <a:gd name="connsiteY7" fmla="*/ 719666 h 819071"/>
                <a:gd name="connsiteX8" fmla="*/ 501 w 345482"/>
                <a:gd name="connsiteY8" fmla="*/ 718175 h 81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482" h="819071">
                  <a:moveTo>
                    <a:pt x="501" y="0"/>
                  </a:moveTo>
                  <a:lnTo>
                    <a:pt x="345482" y="0"/>
                  </a:lnTo>
                  <a:lnTo>
                    <a:pt x="345482" y="719422"/>
                  </a:lnTo>
                  <a:lnTo>
                    <a:pt x="343023" y="719422"/>
                  </a:lnTo>
                  <a:lnTo>
                    <a:pt x="343106" y="719666"/>
                  </a:lnTo>
                  <a:cubicBezTo>
                    <a:pt x="343106" y="745069"/>
                    <a:pt x="326325" y="770390"/>
                    <a:pt x="292764" y="789666"/>
                  </a:cubicBezTo>
                  <a:cubicBezTo>
                    <a:pt x="225642" y="828873"/>
                    <a:pt x="117464" y="828873"/>
                    <a:pt x="50341" y="789666"/>
                  </a:cubicBezTo>
                  <a:cubicBezTo>
                    <a:pt x="16780" y="770390"/>
                    <a:pt x="0" y="745069"/>
                    <a:pt x="0" y="719666"/>
                  </a:cubicBezTo>
                  <a:lnTo>
                    <a:pt x="501" y="7181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3348D9C1-B487-C146-87B8-7E0509560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6448" y="3689670"/>
              <a:ext cx="60487" cy="1281734"/>
            </a:xfrm>
            <a:custGeom>
              <a:avLst/>
              <a:gdLst>
                <a:gd name="T0" fmla="*/ 46 w 92"/>
                <a:gd name="T1" fmla="*/ 1962 h 1963"/>
                <a:gd name="T2" fmla="*/ 46 w 92"/>
                <a:gd name="T3" fmla="*/ 1962 h 1963"/>
                <a:gd name="T4" fmla="*/ 0 w 92"/>
                <a:gd name="T5" fmla="*/ 1917 h 1963"/>
                <a:gd name="T6" fmla="*/ 0 w 92"/>
                <a:gd name="T7" fmla="*/ 46 h 1963"/>
                <a:gd name="T8" fmla="*/ 0 w 92"/>
                <a:gd name="T9" fmla="*/ 46 h 1963"/>
                <a:gd name="T10" fmla="*/ 46 w 92"/>
                <a:gd name="T11" fmla="*/ 0 h 1963"/>
                <a:gd name="T12" fmla="*/ 46 w 92"/>
                <a:gd name="T13" fmla="*/ 0 h 1963"/>
                <a:gd name="T14" fmla="*/ 91 w 92"/>
                <a:gd name="T15" fmla="*/ 46 h 1963"/>
                <a:gd name="T16" fmla="*/ 91 w 92"/>
                <a:gd name="T17" fmla="*/ 1917 h 1963"/>
                <a:gd name="T18" fmla="*/ 91 w 92"/>
                <a:gd name="T19" fmla="*/ 1917 h 1963"/>
                <a:gd name="T20" fmla="*/ 46 w 92"/>
                <a:gd name="T21" fmla="*/ 1962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963">
                  <a:moveTo>
                    <a:pt x="46" y="1962"/>
                  </a:moveTo>
                  <a:lnTo>
                    <a:pt x="46" y="1962"/>
                  </a:lnTo>
                  <a:cubicBezTo>
                    <a:pt x="21" y="1962"/>
                    <a:pt x="0" y="1942"/>
                    <a:pt x="0" y="1917"/>
                  </a:cubicBezTo>
                  <a:lnTo>
                    <a:pt x="0" y="46"/>
                  </a:lnTo>
                  <a:lnTo>
                    <a:pt x="0" y="46"/>
                  </a:lnTo>
                  <a:cubicBezTo>
                    <a:pt x="0" y="21"/>
                    <a:pt x="21" y="0"/>
                    <a:pt x="46" y="0"/>
                  </a:cubicBezTo>
                  <a:lnTo>
                    <a:pt x="46" y="0"/>
                  </a:lnTo>
                  <a:cubicBezTo>
                    <a:pt x="70" y="0"/>
                    <a:pt x="91" y="21"/>
                    <a:pt x="91" y="46"/>
                  </a:cubicBezTo>
                  <a:lnTo>
                    <a:pt x="91" y="1917"/>
                  </a:lnTo>
                  <a:lnTo>
                    <a:pt x="91" y="1917"/>
                  </a:lnTo>
                  <a:cubicBezTo>
                    <a:pt x="91" y="1942"/>
                    <a:pt x="70" y="1962"/>
                    <a:pt x="46" y="196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42C2A5AF-97EA-C44E-9315-E39306D8D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0466" y="3643583"/>
              <a:ext cx="213583" cy="517544"/>
            </a:xfrm>
            <a:custGeom>
              <a:avLst/>
              <a:gdLst>
                <a:gd name="connsiteX0" fmla="*/ 1095 w 213583"/>
                <a:gd name="connsiteY0" fmla="*/ 0 h 517544"/>
                <a:gd name="connsiteX1" fmla="*/ 213583 w 213583"/>
                <a:gd name="connsiteY1" fmla="*/ 0 h 517544"/>
                <a:gd name="connsiteX2" fmla="*/ 213583 w 213583"/>
                <a:gd name="connsiteY2" fmla="*/ 457316 h 517544"/>
                <a:gd name="connsiteX3" fmla="*/ 211421 w 213583"/>
                <a:gd name="connsiteY3" fmla="*/ 457316 h 517544"/>
                <a:gd name="connsiteX4" fmla="*/ 203979 w 213583"/>
                <a:gd name="connsiteY4" fmla="*/ 479186 h 517544"/>
                <a:gd name="connsiteX5" fmla="*/ 180518 w 213583"/>
                <a:gd name="connsiteY5" fmla="*/ 499484 h 517544"/>
                <a:gd name="connsiteX6" fmla="*/ 31281 w 213583"/>
                <a:gd name="connsiteY6" fmla="*/ 499484 h 517544"/>
                <a:gd name="connsiteX7" fmla="*/ 0 w 213583"/>
                <a:gd name="connsiteY7" fmla="*/ 456203 h 517544"/>
                <a:gd name="connsiteX8" fmla="*/ 1095 w 213583"/>
                <a:gd name="connsiteY8" fmla="*/ 452985 h 51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83" h="517544">
                  <a:moveTo>
                    <a:pt x="1095" y="0"/>
                  </a:moveTo>
                  <a:lnTo>
                    <a:pt x="213583" y="0"/>
                  </a:lnTo>
                  <a:lnTo>
                    <a:pt x="213583" y="457316"/>
                  </a:lnTo>
                  <a:lnTo>
                    <a:pt x="211421" y="457316"/>
                  </a:lnTo>
                  <a:lnTo>
                    <a:pt x="203979" y="479186"/>
                  </a:lnTo>
                  <a:cubicBezTo>
                    <a:pt x="198765" y="486549"/>
                    <a:pt x="190945" y="493464"/>
                    <a:pt x="180518" y="499484"/>
                  </a:cubicBezTo>
                  <a:cubicBezTo>
                    <a:pt x="139462" y="523565"/>
                    <a:pt x="72338" y="523565"/>
                    <a:pt x="31281" y="499484"/>
                  </a:cubicBezTo>
                  <a:cubicBezTo>
                    <a:pt x="10427" y="487444"/>
                    <a:pt x="0" y="471823"/>
                    <a:pt x="0" y="456203"/>
                  </a:cubicBezTo>
                  <a:lnTo>
                    <a:pt x="1095" y="4529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D3FF3843-37E3-AF4E-8C46-E3EB9AACC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1561" y="3689670"/>
              <a:ext cx="213142" cy="213142"/>
            </a:xfrm>
            <a:custGeom>
              <a:avLst/>
              <a:gdLst>
                <a:gd name="T0" fmla="*/ 0 w 326"/>
                <a:gd name="T1" fmla="*/ 44 h 325"/>
                <a:gd name="T2" fmla="*/ 0 w 326"/>
                <a:gd name="T3" fmla="*/ 281 h 325"/>
                <a:gd name="T4" fmla="*/ 0 w 326"/>
                <a:gd name="T5" fmla="*/ 281 h 325"/>
                <a:gd name="T6" fmla="*/ 325 w 326"/>
                <a:gd name="T7" fmla="*/ 281 h 325"/>
                <a:gd name="T8" fmla="*/ 325 w 326"/>
                <a:gd name="T9" fmla="*/ 44 h 325"/>
                <a:gd name="T10" fmla="*/ 325 w 326"/>
                <a:gd name="T11" fmla="*/ 44 h 325"/>
                <a:gd name="T12" fmla="*/ 0 w 326"/>
                <a:gd name="T13" fmla="*/ 4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325">
                  <a:moveTo>
                    <a:pt x="0" y="44"/>
                  </a:moveTo>
                  <a:lnTo>
                    <a:pt x="0" y="281"/>
                  </a:lnTo>
                  <a:lnTo>
                    <a:pt x="0" y="281"/>
                  </a:lnTo>
                  <a:cubicBezTo>
                    <a:pt x="95" y="324"/>
                    <a:pt x="230" y="324"/>
                    <a:pt x="325" y="281"/>
                  </a:cubicBezTo>
                  <a:lnTo>
                    <a:pt x="325" y="44"/>
                  </a:lnTo>
                  <a:lnTo>
                    <a:pt x="325" y="44"/>
                  </a:lnTo>
                  <a:cubicBezTo>
                    <a:pt x="230" y="0"/>
                    <a:pt x="95" y="0"/>
                    <a:pt x="0" y="4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AAF9656C-C485-1942-95D1-B98D4B26D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4813" y="3004158"/>
              <a:ext cx="345482" cy="819203"/>
            </a:xfrm>
            <a:custGeom>
              <a:avLst/>
              <a:gdLst>
                <a:gd name="connsiteX0" fmla="*/ 501 w 345482"/>
                <a:gd name="connsiteY0" fmla="*/ 0 h 819203"/>
                <a:gd name="connsiteX1" fmla="*/ 345482 w 345482"/>
                <a:gd name="connsiteY1" fmla="*/ 0 h 819203"/>
                <a:gd name="connsiteX2" fmla="*/ 345482 w 345482"/>
                <a:gd name="connsiteY2" fmla="*/ 716542 h 819203"/>
                <a:gd name="connsiteX3" fmla="*/ 342032 w 345482"/>
                <a:gd name="connsiteY3" fmla="*/ 716542 h 819203"/>
                <a:gd name="connsiteX4" fmla="*/ 343106 w 345482"/>
                <a:gd name="connsiteY4" fmla="*/ 719747 h 819203"/>
                <a:gd name="connsiteX5" fmla="*/ 292764 w 345482"/>
                <a:gd name="connsiteY5" fmla="*/ 790202 h 819203"/>
                <a:gd name="connsiteX6" fmla="*/ 50341 w 345482"/>
                <a:gd name="connsiteY6" fmla="*/ 790202 h 819203"/>
                <a:gd name="connsiteX7" fmla="*/ 0 w 345482"/>
                <a:gd name="connsiteY7" fmla="*/ 719747 h 819203"/>
                <a:gd name="connsiteX8" fmla="*/ 1073 w 345482"/>
                <a:gd name="connsiteY8" fmla="*/ 716542 h 819203"/>
                <a:gd name="connsiteX9" fmla="*/ 501 w 345482"/>
                <a:gd name="connsiteY9" fmla="*/ 716542 h 81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482" h="819203">
                  <a:moveTo>
                    <a:pt x="501" y="0"/>
                  </a:moveTo>
                  <a:lnTo>
                    <a:pt x="345482" y="0"/>
                  </a:lnTo>
                  <a:lnTo>
                    <a:pt x="345482" y="716542"/>
                  </a:lnTo>
                  <a:lnTo>
                    <a:pt x="342032" y="716542"/>
                  </a:lnTo>
                  <a:lnTo>
                    <a:pt x="343106" y="719747"/>
                  </a:lnTo>
                  <a:cubicBezTo>
                    <a:pt x="343105" y="745307"/>
                    <a:pt x="326325" y="770868"/>
                    <a:pt x="292764" y="790202"/>
                  </a:cubicBezTo>
                  <a:cubicBezTo>
                    <a:pt x="225642" y="828871"/>
                    <a:pt x="116812" y="828871"/>
                    <a:pt x="50341" y="790202"/>
                  </a:cubicBezTo>
                  <a:cubicBezTo>
                    <a:pt x="16780" y="770868"/>
                    <a:pt x="0" y="745307"/>
                    <a:pt x="0" y="719747"/>
                  </a:cubicBezTo>
                  <a:lnTo>
                    <a:pt x="1073" y="716542"/>
                  </a:lnTo>
                  <a:lnTo>
                    <a:pt x="501" y="7165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CF521779-97DD-D64E-B7B8-6EAB9917D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6221" y="326624"/>
              <a:ext cx="3945361" cy="3869324"/>
            </a:xfrm>
            <a:custGeom>
              <a:avLst/>
              <a:gdLst>
                <a:gd name="connsiteX0" fmla="*/ 1228925 w 3945361"/>
                <a:gd name="connsiteY0" fmla="*/ 698 h 3869324"/>
                <a:gd name="connsiteX1" fmla="*/ 1491817 w 3945361"/>
                <a:gd name="connsiteY1" fmla="*/ 51774 h 3869324"/>
                <a:gd name="connsiteX2" fmla="*/ 1504408 w 3945361"/>
                <a:gd name="connsiteY2" fmla="*/ 57687 h 3869324"/>
                <a:gd name="connsiteX3" fmla="*/ 1507544 w 3945361"/>
                <a:gd name="connsiteY3" fmla="*/ 58822 h 3869324"/>
                <a:gd name="connsiteX4" fmla="*/ 1516877 w 3945361"/>
                <a:gd name="connsiteY4" fmla="*/ 63542 h 3869324"/>
                <a:gd name="connsiteX5" fmla="*/ 1563353 w 3945361"/>
                <a:gd name="connsiteY5" fmla="*/ 85368 h 3869324"/>
                <a:gd name="connsiteX6" fmla="*/ 1561810 w 3945361"/>
                <a:gd name="connsiteY6" fmla="*/ 86269 h 3869324"/>
                <a:gd name="connsiteX7" fmla="*/ 1603733 w 3945361"/>
                <a:gd name="connsiteY7" fmla="*/ 107472 h 3869324"/>
                <a:gd name="connsiteX8" fmla="*/ 2376653 w 3945361"/>
                <a:gd name="connsiteY8" fmla="*/ 1348418 h 3869324"/>
                <a:gd name="connsiteX9" fmla="*/ 2508386 w 3945361"/>
                <a:gd name="connsiteY9" fmla="*/ 1375932 h 3869324"/>
                <a:gd name="connsiteX10" fmla="*/ 2574281 w 3945361"/>
                <a:gd name="connsiteY10" fmla="*/ 1402017 h 3869324"/>
                <a:gd name="connsiteX11" fmla="*/ 2575067 w 3945361"/>
                <a:gd name="connsiteY11" fmla="*/ 1401558 h 3869324"/>
                <a:gd name="connsiteX12" fmla="*/ 2649509 w 3945361"/>
                <a:gd name="connsiteY12" fmla="*/ 1440077 h 3869324"/>
                <a:gd name="connsiteX13" fmla="*/ 2677427 w 3945361"/>
                <a:gd name="connsiteY13" fmla="*/ 1459440 h 3869324"/>
                <a:gd name="connsiteX14" fmla="*/ 2768983 w 3945361"/>
                <a:gd name="connsiteY14" fmla="*/ 1521376 h 3869324"/>
                <a:gd name="connsiteX15" fmla="*/ 2777370 w 3945361"/>
                <a:gd name="connsiteY15" fmla="*/ 1528756 h 3869324"/>
                <a:gd name="connsiteX16" fmla="*/ 2788150 w 3945361"/>
                <a:gd name="connsiteY16" fmla="*/ 1536233 h 3869324"/>
                <a:gd name="connsiteX17" fmla="*/ 2824413 w 3945361"/>
                <a:gd name="connsiteY17" fmla="*/ 1570156 h 3869324"/>
                <a:gd name="connsiteX18" fmla="*/ 2881003 w 3945361"/>
                <a:gd name="connsiteY18" fmla="*/ 1619957 h 3869324"/>
                <a:gd name="connsiteX19" fmla="*/ 2900198 w 3945361"/>
                <a:gd name="connsiteY19" fmla="*/ 1641050 h 3869324"/>
                <a:gd name="connsiteX20" fmla="*/ 2917241 w 3945361"/>
                <a:gd name="connsiteY20" fmla="*/ 1656993 h 3869324"/>
                <a:gd name="connsiteX21" fmla="*/ 2943943 w 3945361"/>
                <a:gd name="connsiteY21" fmla="*/ 1689122 h 3869324"/>
                <a:gd name="connsiteX22" fmla="*/ 2984754 w 3945361"/>
                <a:gd name="connsiteY22" fmla="*/ 1733969 h 3869324"/>
                <a:gd name="connsiteX23" fmla="*/ 3013929 w 3945361"/>
                <a:gd name="connsiteY23" fmla="*/ 1773329 h 3869324"/>
                <a:gd name="connsiteX24" fmla="*/ 3034087 w 3945361"/>
                <a:gd name="connsiteY24" fmla="*/ 1797584 h 3869324"/>
                <a:gd name="connsiteX25" fmla="*/ 3050595 w 3945361"/>
                <a:gd name="connsiteY25" fmla="*/ 1822796 h 3869324"/>
                <a:gd name="connsiteX26" fmla="*/ 3078521 w 3945361"/>
                <a:gd name="connsiteY26" fmla="*/ 1860472 h 3869324"/>
                <a:gd name="connsiteX27" fmla="*/ 3116645 w 3945361"/>
                <a:gd name="connsiteY27" fmla="*/ 1923676 h 3869324"/>
                <a:gd name="connsiteX28" fmla="*/ 3135997 w 3945361"/>
                <a:gd name="connsiteY28" fmla="*/ 1953232 h 3869324"/>
                <a:gd name="connsiteX29" fmla="*/ 3134872 w 3945361"/>
                <a:gd name="connsiteY29" fmla="*/ 1953893 h 3869324"/>
                <a:gd name="connsiteX30" fmla="*/ 3160589 w 3945361"/>
                <a:gd name="connsiteY30" fmla="*/ 1996527 h 3869324"/>
                <a:gd name="connsiteX31" fmla="*/ 3319446 w 3945361"/>
                <a:gd name="connsiteY31" fmla="*/ 2432614 h 3869324"/>
                <a:gd name="connsiteX32" fmla="*/ 3479518 w 3945361"/>
                <a:gd name="connsiteY32" fmla="*/ 2491396 h 3869324"/>
                <a:gd name="connsiteX33" fmla="*/ 3945361 w 3945361"/>
                <a:gd name="connsiteY33" fmla="*/ 3298664 h 3869324"/>
                <a:gd name="connsiteX34" fmla="*/ 3808973 w 3945361"/>
                <a:gd name="connsiteY34" fmla="*/ 3600491 h 3869324"/>
                <a:gd name="connsiteX35" fmla="*/ 3798425 w 3945361"/>
                <a:gd name="connsiteY35" fmla="*/ 3604458 h 3869324"/>
                <a:gd name="connsiteX36" fmla="*/ 3348264 w 3945361"/>
                <a:gd name="connsiteY36" fmla="*/ 3869324 h 3869324"/>
                <a:gd name="connsiteX37" fmla="*/ 3282814 w 3945361"/>
                <a:gd name="connsiteY37" fmla="*/ 3427379 h 3869324"/>
                <a:gd name="connsiteX38" fmla="*/ 1168598 w 3945361"/>
                <a:gd name="connsiteY38" fmla="*/ 1918601 h 3869324"/>
                <a:gd name="connsiteX39" fmla="*/ 559886 w 3945361"/>
                <a:gd name="connsiteY39" fmla="*/ 995075 h 3869324"/>
                <a:gd name="connsiteX40" fmla="*/ 552753 w 3945361"/>
                <a:gd name="connsiteY40" fmla="*/ 909487 h 3869324"/>
                <a:gd name="connsiteX41" fmla="*/ 497341 w 3945361"/>
                <a:gd name="connsiteY41" fmla="*/ 926665 h 3869324"/>
                <a:gd name="connsiteX42" fmla="*/ 286061 w 3945361"/>
                <a:gd name="connsiteY42" fmla="*/ 991901 h 3869324"/>
                <a:gd name="connsiteX43" fmla="*/ 0 w 3945361"/>
                <a:gd name="connsiteY43" fmla="*/ 860448 h 3869324"/>
                <a:gd name="connsiteX44" fmla="*/ 736704 w 3945361"/>
                <a:gd name="connsiteY44" fmla="*/ 436658 h 3869324"/>
                <a:gd name="connsiteX45" fmla="*/ 736699 w 3945361"/>
                <a:gd name="connsiteY45" fmla="*/ 436733 h 3869324"/>
                <a:gd name="connsiteX46" fmla="*/ 756547 w 3945361"/>
                <a:gd name="connsiteY46" fmla="*/ 424954 h 3869324"/>
                <a:gd name="connsiteX47" fmla="*/ 614553 w 3945361"/>
                <a:gd name="connsiteY47" fmla="*/ 312555 h 3869324"/>
                <a:gd name="connsiteX48" fmla="*/ 615315 w 3945361"/>
                <a:gd name="connsiteY48" fmla="*/ 312106 h 3869324"/>
                <a:gd name="connsiteX49" fmla="*/ 613106 w 3945361"/>
                <a:gd name="connsiteY49" fmla="*/ 310358 h 3869324"/>
                <a:gd name="connsiteX50" fmla="*/ 1047113 w 3945361"/>
                <a:gd name="connsiteY50" fmla="*/ 54718 h 3869324"/>
                <a:gd name="connsiteX51" fmla="*/ 1057555 w 3945361"/>
                <a:gd name="connsiteY51" fmla="*/ 48848 h 3869324"/>
                <a:gd name="connsiteX52" fmla="*/ 1064735 w 3945361"/>
                <a:gd name="connsiteY52" fmla="*/ 44283 h 3869324"/>
                <a:gd name="connsiteX53" fmla="*/ 1064735 w 3945361"/>
                <a:gd name="connsiteY53" fmla="*/ 44935 h 3869324"/>
                <a:gd name="connsiteX54" fmla="*/ 1228925 w 3945361"/>
                <a:gd name="connsiteY54" fmla="*/ 698 h 386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45361" h="3869324">
                  <a:moveTo>
                    <a:pt x="1228925" y="698"/>
                  </a:moveTo>
                  <a:cubicBezTo>
                    <a:pt x="1308996" y="-3709"/>
                    <a:pt x="1397715" y="12691"/>
                    <a:pt x="1491817" y="51774"/>
                  </a:cubicBezTo>
                  <a:lnTo>
                    <a:pt x="1504408" y="57687"/>
                  </a:lnTo>
                  <a:lnTo>
                    <a:pt x="1507544" y="58822"/>
                  </a:lnTo>
                  <a:lnTo>
                    <a:pt x="1516877" y="63542"/>
                  </a:lnTo>
                  <a:lnTo>
                    <a:pt x="1563353" y="85368"/>
                  </a:lnTo>
                  <a:lnTo>
                    <a:pt x="1561810" y="86269"/>
                  </a:lnTo>
                  <a:lnTo>
                    <a:pt x="1603733" y="107472"/>
                  </a:lnTo>
                  <a:cubicBezTo>
                    <a:pt x="2003587" y="338027"/>
                    <a:pt x="2332225" y="875553"/>
                    <a:pt x="2376653" y="1348418"/>
                  </a:cubicBezTo>
                  <a:cubicBezTo>
                    <a:pt x="2418468" y="1351684"/>
                    <a:pt x="2462569" y="1360665"/>
                    <a:pt x="2508386" y="1375932"/>
                  </a:cubicBezTo>
                  <a:lnTo>
                    <a:pt x="2574281" y="1402017"/>
                  </a:lnTo>
                  <a:lnTo>
                    <a:pt x="2575067" y="1401558"/>
                  </a:lnTo>
                  <a:cubicBezTo>
                    <a:pt x="2599228" y="1412657"/>
                    <a:pt x="2624042" y="1425714"/>
                    <a:pt x="2649509" y="1440077"/>
                  </a:cubicBezTo>
                  <a:lnTo>
                    <a:pt x="2677427" y="1459440"/>
                  </a:lnTo>
                  <a:lnTo>
                    <a:pt x="2768983" y="1521376"/>
                  </a:lnTo>
                  <a:lnTo>
                    <a:pt x="2777370" y="1528756"/>
                  </a:lnTo>
                  <a:lnTo>
                    <a:pt x="2788150" y="1536233"/>
                  </a:lnTo>
                  <a:lnTo>
                    <a:pt x="2824413" y="1570156"/>
                  </a:lnTo>
                  <a:lnTo>
                    <a:pt x="2881003" y="1619957"/>
                  </a:lnTo>
                  <a:lnTo>
                    <a:pt x="2900198" y="1641050"/>
                  </a:lnTo>
                  <a:lnTo>
                    <a:pt x="2917241" y="1656993"/>
                  </a:lnTo>
                  <a:lnTo>
                    <a:pt x="2943943" y="1689122"/>
                  </a:lnTo>
                  <a:lnTo>
                    <a:pt x="2984754" y="1733969"/>
                  </a:lnTo>
                  <a:lnTo>
                    <a:pt x="3013929" y="1773329"/>
                  </a:lnTo>
                  <a:lnTo>
                    <a:pt x="3034087" y="1797584"/>
                  </a:lnTo>
                  <a:lnTo>
                    <a:pt x="3050595" y="1822796"/>
                  </a:lnTo>
                  <a:lnTo>
                    <a:pt x="3078521" y="1860472"/>
                  </a:lnTo>
                  <a:lnTo>
                    <a:pt x="3116645" y="1923676"/>
                  </a:lnTo>
                  <a:lnTo>
                    <a:pt x="3135997" y="1953232"/>
                  </a:lnTo>
                  <a:lnTo>
                    <a:pt x="3134872" y="1953893"/>
                  </a:lnTo>
                  <a:lnTo>
                    <a:pt x="3160589" y="1996527"/>
                  </a:lnTo>
                  <a:cubicBezTo>
                    <a:pt x="3236235" y="2136379"/>
                    <a:pt x="3291760" y="2286150"/>
                    <a:pt x="3319446" y="2432614"/>
                  </a:cubicBezTo>
                  <a:cubicBezTo>
                    <a:pt x="3369101" y="2439798"/>
                    <a:pt x="3423329" y="2458739"/>
                    <a:pt x="3479518" y="2491396"/>
                  </a:cubicBezTo>
                  <a:cubicBezTo>
                    <a:pt x="3736941" y="2639656"/>
                    <a:pt x="3945361" y="3001490"/>
                    <a:pt x="3945361" y="3298664"/>
                  </a:cubicBezTo>
                  <a:cubicBezTo>
                    <a:pt x="3945361" y="3447251"/>
                    <a:pt x="3893257" y="3551752"/>
                    <a:pt x="3808973" y="3600491"/>
                  </a:cubicBezTo>
                  <a:lnTo>
                    <a:pt x="3798425" y="3604458"/>
                  </a:lnTo>
                  <a:lnTo>
                    <a:pt x="3348264" y="3869324"/>
                  </a:lnTo>
                  <a:lnTo>
                    <a:pt x="3282814" y="3427379"/>
                  </a:lnTo>
                  <a:lnTo>
                    <a:pt x="1168598" y="1918601"/>
                  </a:lnTo>
                  <a:cubicBezTo>
                    <a:pt x="868463" y="1745439"/>
                    <a:pt x="617850" y="1354756"/>
                    <a:pt x="559886" y="995075"/>
                  </a:cubicBezTo>
                  <a:lnTo>
                    <a:pt x="552753" y="909487"/>
                  </a:lnTo>
                  <a:lnTo>
                    <a:pt x="497341" y="926665"/>
                  </a:lnTo>
                  <a:cubicBezTo>
                    <a:pt x="391701" y="959365"/>
                    <a:pt x="286061" y="991901"/>
                    <a:pt x="286061" y="991901"/>
                  </a:cubicBezTo>
                  <a:lnTo>
                    <a:pt x="0" y="860448"/>
                  </a:lnTo>
                  <a:lnTo>
                    <a:pt x="736704" y="436658"/>
                  </a:lnTo>
                  <a:lnTo>
                    <a:pt x="736699" y="436733"/>
                  </a:lnTo>
                  <a:lnTo>
                    <a:pt x="756547" y="424954"/>
                  </a:lnTo>
                  <a:lnTo>
                    <a:pt x="614553" y="312555"/>
                  </a:lnTo>
                  <a:lnTo>
                    <a:pt x="615315" y="312106"/>
                  </a:lnTo>
                  <a:lnTo>
                    <a:pt x="613106" y="310358"/>
                  </a:lnTo>
                  <a:lnTo>
                    <a:pt x="1047113" y="54718"/>
                  </a:lnTo>
                  <a:cubicBezTo>
                    <a:pt x="1050376" y="52761"/>
                    <a:pt x="1054292" y="50805"/>
                    <a:pt x="1057555" y="48848"/>
                  </a:cubicBezTo>
                  <a:lnTo>
                    <a:pt x="1064735" y="44283"/>
                  </a:lnTo>
                  <a:lnTo>
                    <a:pt x="1064735" y="44935"/>
                  </a:lnTo>
                  <a:cubicBezTo>
                    <a:pt x="1113683" y="19013"/>
                    <a:pt x="1168872" y="4003"/>
                    <a:pt x="1228925" y="6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50FFE8AB-6709-F24E-BEF2-64B37EE6E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4228" y="345638"/>
              <a:ext cx="2384237" cy="2375596"/>
            </a:xfrm>
            <a:custGeom>
              <a:avLst/>
              <a:gdLst>
                <a:gd name="connsiteX0" fmla="*/ 2236666 w 2384237"/>
                <a:gd name="connsiteY0" fmla="*/ 1808829 h 2375596"/>
                <a:gd name="connsiteX1" fmla="*/ 2384237 w 2384237"/>
                <a:gd name="connsiteY1" fmla="*/ 2064788 h 2375596"/>
                <a:gd name="connsiteX2" fmla="*/ 1857942 w 2384237"/>
                <a:gd name="connsiteY2" fmla="*/ 2375596 h 2375596"/>
                <a:gd name="connsiteX3" fmla="*/ 1656174 w 2384237"/>
                <a:gd name="connsiteY3" fmla="*/ 2150979 h 2375596"/>
                <a:gd name="connsiteX4" fmla="*/ 577449 w 2384237"/>
                <a:gd name="connsiteY4" fmla="*/ 0 h 2375596"/>
                <a:gd name="connsiteX5" fmla="*/ 784755 w 2384237"/>
                <a:gd name="connsiteY5" fmla="*/ 86762 h 2375596"/>
                <a:gd name="connsiteX6" fmla="*/ 918163 w 2384237"/>
                <a:gd name="connsiteY6" fmla="*/ 177438 h 2375596"/>
                <a:gd name="connsiteX7" fmla="*/ 324365 w 2384237"/>
                <a:gd name="connsiteY7" fmla="*/ 526444 h 2375596"/>
                <a:gd name="connsiteX8" fmla="*/ 0 w 2384237"/>
                <a:gd name="connsiteY8" fmla="*/ 339220 h 237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4237" h="2375596">
                  <a:moveTo>
                    <a:pt x="2236666" y="1808829"/>
                  </a:moveTo>
                  <a:cubicBezTo>
                    <a:pt x="2292821" y="1889796"/>
                    <a:pt x="2343100" y="1975986"/>
                    <a:pt x="2384237" y="2064788"/>
                  </a:cubicBezTo>
                  <a:lnTo>
                    <a:pt x="1857942" y="2375596"/>
                  </a:lnTo>
                  <a:lnTo>
                    <a:pt x="1656174" y="2150979"/>
                  </a:lnTo>
                  <a:close/>
                  <a:moveTo>
                    <a:pt x="577449" y="0"/>
                  </a:moveTo>
                  <a:cubicBezTo>
                    <a:pt x="643499" y="17613"/>
                    <a:pt x="712819" y="45664"/>
                    <a:pt x="784755" y="86762"/>
                  </a:cubicBezTo>
                  <a:cubicBezTo>
                    <a:pt x="830532" y="113508"/>
                    <a:pt x="875002" y="143516"/>
                    <a:pt x="918163" y="177438"/>
                  </a:cubicBezTo>
                  <a:lnTo>
                    <a:pt x="324365" y="526444"/>
                  </a:lnTo>
                  <a:lnTo>
                    <a:pt x="0" y="33922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5D5971A0-FF3F-204A-BD57-5CC797EC4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9002" y="455089"/>
              <a:ext cx="3675266" cy="3856726"/>
            </a:xfrm>
            <a:custGeom>
              <a:avLst/>
              <a:gdLst>
                <a:gd name="T0" fmla="*/ 4915 w 5629"/>
                <a:gd name="T1" fmla="*/ 4029 h 5905"/>
                <a:gd name="T2" fmla="*/ 4915 w 5629"/>
                <a:gd name="T3" fmla="*/ 4029 h 5905"/>
                <a:gd name="T4" fmla="*/ 4671 w 5629"/>
                <a:gd name="T5" fmla="*/ 3939 h 5905"/>
                <a:gd name="T6" fmla="*/ 4671 w 5629"/>
                <a:gd name="T7" fmla="*/ 3939 h 5905"/>
                <a:gd name="T8" fmla="*/ 3646 w 5629"/>
                <a:gd name="T9" fmla="*/ 2421 h 5905"/>
                <a:gd name="T10" fmla="*/ 3646 w 5629"/>
                <a:gd name="T11" fmla="*/ 2421 h 5905"/>
                <a:gd name="T12" fmla="*/ 3227 w 5629"/>
                <a:gd name="T13" fmla="*/ 2279 h 5905"/>
                <a:gd name="T14" fmla="*/ 3227 w 5629"/>
                <a:gd name="T15" fmla="*/ 2279 h 5905"/>
                <a:gd name="T16" fmla="*/ 2044 w 5629"/>
                <a:gd name="T17" fmla="*/ 380 h 5905"/>
                <a:gd name="T18" fmla="*/ 2044 w 5629"/>
                <a:gd name="T19" fmla="*/ 380 h 5905"/>
                <a:gd name="T20" fmla="*/ 854 w 5629"/>
                <a:gd name="T21" fmla="*/ 1067 h 5905"/>
                <a:gd name="T22" fmla="*/ 854 w 5629"/>
                <a:gd name="T23" fmla="*/ 1067 h 5905"/>
                <a:gd name="T24" fmla="*/ 857 w 5629"/>
                <a:gd name="T25" fmla="*/ 1144 h 5905"/>
                <a:gd name="T26" fmla="*/ 857 w 5629"/>
                <a:gd name="T27" fmla="*/ 1144 h 5905"/>
                <a:gd name="T28" fmla="*/ 0 w 5629"/>
                <a:gd name="T29" fmla="*/ 1742 h 5905"/>
                <a:gd name="T30" fmla="*/ 0 w 5629"/>
                <a:gd name="T31" fmla="*/ 1742 h 5905"/>
                <a:gd name="T32" fmla="*/ 950 w 5629"/>
                <a:gd name="T33" fmla="*/ 3388 h 5905"/>
                <a:gd name="T34" fmla="*/ 4915 w 5629"/>
                <a:gd name="T35" fmla="*/ 5677 h 5905"/>
                <a:gd name="T36" fmla="*/ 4915 w 5629"/>
                <a:gd name="T37" fmla="*/ 5677 h 5905"/>
                <a:gd name="T38" fmla="*/ 5628 w 5629"/>
                <a:gd name="T39" fmla="*/ 5265 h 5905"/>
                <a:gd name="T40" fmla="*/ 5628 w 5629"/>
                <a:gd name="T41" fmla="*/ 5265 h 5905"/>
                <a:gd name="T42" fmla="*/ 4915 w 5629"/>
                <a:gd name="T43" fmla="*/ 4029 h 5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29" h="5905">
                  <a:moveTo>
                    <a:pt x="4915" y="4029"/>
                  </a:moveTo>
                  <a:lnTo>
                    <a:pt x="4915" y="4029"/>
                  </a:lnTo>
                  <a:cubicBezTo>
                    <a:pt x="4829" y="3979"/>
                    <a:pt x="4747" y="3950"/>
                    <a:pt x="4671" y="3939"/>
                  </a:cubicBezTo>
                  <a:lnTo>
                    <a:pt x="4671" y="3939"/>
                  </a:lnTo>
                  <a:cubicBezTo>
                    <a:pt x="4557" y="3341"/>
                    <a:pt x="4141" y="2707"/>
                    <a:pt x="3646" y="2421"/>
                  </a:cubicBezTo>
                  <a:lnTo>
                    <a:pt x="3646" y="2421"/>
                  </a:lnTo>
                  <a:cubicBezTo>
                    <a:pt x="3497" y="2335"/>
                    <a:pt x="3356" y="2289"/>
                    <a:pt x="3227" y="2279"/>
                  </a:cubicBezTo>
                  <a:lnTo>
                    <a:pt x="3227" y="2279"/>
                  </a:lnTo>
                  <a:cubicBezTo>
                    <a:pt x="3159" y="1555"/>
                    <a:pt x="2656" y="733"/>
                    <a:pt x="2044" y="380"/>
                  </a:cubicBezTo>
                  <a:lnTo>
                    <a:pt x="2044" y="380"/>
                  </a:lnTo>
                  <a:cubicBezTo>
                    <a:pt x="1387" y="0"/>
                    <a:pt x="854" y="308"/>
                    <a:pt x="854" y="1067"/>
                  </a:cubicBezTo>
                  <a:lnTo>
                    <a:pt x="854" y="1067"/>
                  </a:lnTo>
                  <a:cubicBezTo>
                    <a:pt x="854" y="1092"/>
                    <a:pt x="855" y="1118"/>
                    <a:pt x="857" y="1144"/>
                  </a:cubicBezTo>
                  <a:lnTo>
                    <a:pt x="857" y="1144"/>
                  </a:lnTo>
                  <a:cubicBezTo>
                    <a:pt x="375" y="921"/>
                    <a:pt x="0" y="1173"/>
                    <a:pt x="0" y="1742"/>
                  </a:cubicBezTo>
                  <a:lnTo>
                    <a:pt x="0" y="1742"/>
                  </a:lnTo>
                  <a:cubicBezTo>
                    <a:pt x="0" y="2348"/>
                    <a:pt x="425" y="3085"/>
                    <a:pt x="950" y="3388"/>
                  </a:cubicBezTo>
                  <a:lnTo>
                    <a:pt x="4915" y="5677"/>
                  </a:lnTo>
                  <a:lnTo>
                    <a:pt x="4915" y="5677"/>
                  </a:lnTo>
                  <a:cubicBezTo>
                    <a:pt x="5309" y="5904"/>
                    <a:pt x="5628" y="5720"/>
                    <a:pt x="5628" y="5265"/>
                  </a:cubicBezTo>
                  <a:lnTo>
                    <a:pt x="5628" y="5265"/>
                  </a:lnTo>
                  <a:cubicBezTo>
                    <a:pt x="5628" y="4810"/>
                    <a:pt x="5309" y="4257"/>
                    <a:pt x="4915" y="4029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99FD01B3-7F0E-A040-8DAE-DE9DB9FC2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0135" y="558351"/>
              <a:ext cx="3570922" cy="3582873"/>
            </a:xfrm>
            <a:custGeom>
              <a:avLst/>
              <a:gdLst>
                <a:gd name="connsiteX0" fmla="*/ 232326 w 3570922"/>
                <a:gd name="connsiteY0" fmla="*/ 556197 h 3582873"/>
                <a:gd name="connsiteX1" fmla="*/ 415035 w 3570922"/>
                <a:gd name="connsiteY1" fmla="*/ 592467 h 3582873"/>
                <a:gd name="connsiteX2" fmla="*/ 415035 w 3570922"/>
                <a:gd name="connsiteY2" fmla="*/ 594424 h 3582873"/>
                <a:gd name="connsiteX3" fmla="*/ 416992 w 3570922"/>
                <a:gd name="connsiteY3" fmla="*/ 644639 h 3582873"/>
                <a:gd name="connsiteX4" fmla="*/ 0 w 3570922"/>
                <a:gd name="connsiteY4" fmla="*/ 662247 h 3582873"/>
                <a:gd name="connsiteX5" fmla="*/ 232326 w 3570922"/>
                <a:gd name="connsiteY5" fmla="*/ 556197 h 3582873"/>
                <a:gd name="connsiteX6" fmla="*/ 861169 w 3570922"/>
                <a:gd name="connsiteY6" fmla="*/ 541 h 3582873"/>
                <a:gd name="connsiteX7" fmla="*/ 1230740 w 3570922"/>
                <a:gd name="connsiteY7" fmla="*/ 106286 h 3582873"/>
                <a:gd name="connsiteX8" fmla="*/ 2002530 w 3570922"/>
                <a:gd name="connsiteY8" fmla="*/ 1347457 h 3582873"/>
                <a:gd name="connsiteX9" fmla="*/ 2276117 w 3570922"/>
                <a:gd name="connsiteY9" fmla="*/ 1439566 h 3582873"/>
                <a:gd name="connsiteX10" fmla="*/ 2945394 w 3570922"/>
                <a:gd name="connsiteY10" fmla="*/ 2431196 h 3582873"/>
                <a:gd name="connsiteX11" fmla="*/ 3104061 w 3570922"/>
                <a:gd name="connsiteY11" fmla="*/ 2489989 h 3582873"/>
                <a:gd name="connsiteX12" fmla="*/ 3570922 w 3570922"/>
                <a:gd name="connsiteY12" fmla="*/ 3298057 h 3582873"/>
                <a:gd name="connsiteX13" fmla="*/ 3457961 w 3570922"/>
                <a:gd name="connsiteY13" fmla="*/ 3582873 h 3582873"/>
                <a:gd name="connsiteX14" fmla="*/ 3532398 w 3570922"/>
                <a:gd name="connsiteY14" fmla="*/ 3334639 h 3582873"/>
                <a:gd name="connsiteX15" fmla="*/ 3066843 w 3570922"/>
                <a:gd name="connsiteY15" fmla="*/ 2527224 h 3582873"/>
                <a:gd name="connsiteX16" fmla="*/ 2907522 w 3570922"/>
                <a:gd name="connsiteY16" fmla="*/ 2468431 h 3582873"/>
                <a:gd name="connsiteX17" fmla="*/ 2238246 w 3570922"/>
                <a:gd name="connsiteY17" fmla="*/ 1476801 h 3582873"/>
                <a:gd name="connsiteX18" fmla="*/ 1964659 w 3570922"/>
                <a:gd name="connsiteY18" fmla="*/ 1384039 h 3582873"/>
                <a:gd name="connsiteX19" fmla="*/ 1192216 w 3570922"/>
                <a:gd name="connsiteY19" fmla="*/ 143521 h 3582873"/>
                <a:gd name="connsiteX20" fmla="*/ 587582 w 3570922"/>
                <a:gd name="connsiteY20" fmla="*/ 128496 h 3582873"/>
                <a:gd name="connsiteX21" fmla="*/ 861169 w 3570922"/>
                <a:gd name="connsiteY21" fmla="*/ 541 h 358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70922" h="3582873">
                  <a:moveTo>
                    <a:pt x="232326" y="556197"/>
                  </a:moveTo>
                  <a:cubicBezTo>
                    <a:pt x="288732" y="555264"/>
                    <a:pt x="350186" y="567034"/>
                    <a:pt x="415035" y="592467"/>
                  </a:cubicBezTo>
                  <a:cubicBezTo>
                    <a:pt x="415035" y="592467"/>
                    <a:pt x="415035" y="593119"/>
                    <a:pt x="415035" y="594424"/>
                  </a:cubicBezTo>
                  <a:cubicBezTo>
                    <a:pt x="415035" y="610727"/>
                    <a:pt x="415687" y="627683"/>
                    <a:pt x="416992" y="644639"/>
                  </a:cubicBezTo>
                  <a:cubicBezTo>
                    <a:pt x="248629" y="567686"/>
                    <a:pt x="101148" y="578120"/>
                    <a:pt x="0" y="662247"/>
                  </a:cubicBezTo>
                  <a:cubicBezTo>
                    <a:pt x="58324" y="594587"/>
                    <a:pt x="138315" y="557751"/>
                    <a:pt x="232326" y="556197"/>
                  </a:cubicBezTo>
                  <a:close/>
                  <a:moveTo>
                    <a:pt x="861169" y="541"/>
                  </a:moveTo>
                  <a:cubicBezTo>
                    <a:pt x="971029" y="-4766"/>
                    <a:pt x="1096885" y="28876"/>
                    <a:pt x="1230740" y="106286"/>
                  </a:cubicBezTo>
                  <a:cubicBezTo>
                    <a:pt x="1629041" y="336883"/>
                    <a:pt x="1958129" y="873853"/>
                    <a:pt x="2002530" y="1347457"/>
                  </a:cubicBezTo>
                  <a:cubicBezTo>
                    <a:pt x="2086108" y="1353990"/>
                    <a:pt x="2178827" y="1383386"/>
                    <a:pt x="2276117" y="1439566"/>
                  </a:cubicBezTo>
                  <a:cubicBezTo>
                    <a:pt x="2599329" y="1627048"/>
                    <a:pt x="2870957" y="2040554"/>
                    <a:pt x="2945394" y="2431196"/>
                  </a:cubicBezTo>
                  <a:cubicBezTo>
                    <a:pt x="2995018" y="2439035"/>
                    <a:pt x="3048560" y="2457979"/>
                    <a:pt x="3104061" y="2489989"/>
                  </a:cubicBezTo>
                  <a:cubicBezTo>
                    <a:pt x="3361977" y="2638929"/>
                    <a:pt x="3570922" y="3000175"/>
                    <a:pt x="3570922" y="3298057"/>
                  </a:cubicBezTo>
                  <a:cubicBezTo>
                    <a:pt x="3570922" y="3431319"/>
                    <a:pt x="3527827" y="3528653"/>
                    <a:pt x="3457961" y="3582873"/>
                  </a:cubicBezTo>
                  <a:cubicBezTo>
                    <a:pt x="3504974" y="3525387"/>
                    <a:pt x="3532398" y="3441771"/>
                    <a:pt x="3532398" y="3334639"/>
                  </a:cubicBezTo>
                  <a:cubicBezTo>
                    <a:pt x="3532398" y="3037411"/>
                    <a:pt x="3324106" y="2676164"/>
                    <a:pt x="3066843" y="2527224"/>
                  </a:cubicBezTo>
                  <a:cubicBezTo>
                    <a:pt x="3010689" y="2494561"/>
                    <a:pt x="2957147" y="2475617"/>
                    <a:pt x="2907522" y="2468431"/>
                  </a:cubicBezTo>
                  <a:cubicBezTo>
                    <a:pt x="2833086" y="2077789"/>
                    <a:pt x="2561458" y="1663630"/>
                    <a:pt x="2238246" y="1476801"/>
                  </a:cubicBezTo>
                  <a:cubicBezTo>
                    <a:pt x="2140956" y="1420621"/>
                    <a:pt x="2048890" y="1390572"/>
                    <a:pt x="1964659" y="1384039"/>
                  </a:cubicBezTo>
                  <a:cubicBezTo>
                    <a:pt x="1920258" y="911088"/>
                    <a:pt x="1591823" y="374118"/>
                    <a:pt x="1192216" y="143521"/>
                  </a:cubicBezTo>
                  <a:cubicBezTo>
                    <a:pt x="948012" y="1766"/>
                    <a:pt x="729926" y="6339"/>
                    <a:pt x="587582" y="128496"/>
                  </a:cubicBezTo>
                  <a:cubicBezTo>
                    <a:pt x="657448" y="50107"/>
                    <a:pt x="751310" y="5849"/>
                    <a:pt x="861169" y="5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D19D0EF2-E717-EC48-8295-B345EBFB0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8616" y="699915"/>
              <a:ext cx="3416039" cy="3410278"/>
            </a:xfrm>
            <a:custGeom>
              <a:avLst/>
              <a:gdLst>
                <a:gd name="T0" fmla="*/ 574 w 5231"/>
                <a:gd name="T1" fmla="*/ 949 h 5220"/>
                <a:gd name="T2" fmla="*/ 871 w 5231"/>
                <a:gd name="T3" fmla="*/ 1087 h 5220"/>
                <a:gd name="T4" fmla="*/ 856 w 5231"/>
                <a:gd name="T5" fmla="*/ 759 h 5220"/>
                <a:gd name="T6" fmla="*/ 856 w 5231"/>
                <a:gd name="T7" fmla="*/ 759 h 5220"/>
                <a:gd name="T8" fmla="*/ 854 w 5231"/>
                <a:gd name="T9" fmla="*/ 691 h 5220"/>
                <a:gd name="T10" fmla="*/ 854 w 5231"/>
                <a:gd name="T11" fmla="*/ 691 h 5220"/>
                <a:gd name="T12" fmla="*/ 1103 w 5231"/>
                <a:gd name="T13" fmla="*/ 93 h 5220"/>
                <a:gd name="T14" fmla="*/ 1103 w 5231"/>
                <a:gd name="T15" fmla="*/ 93 h 5220"/>
                <a:gd name="T16" fmla="*/ 1746 w 5231"/>
                <a:gd name="T17" fmla="*/ 176 h 5220"/>
                <a:gd name="T18" fmla="*/ 1746 w 5231"/>
                <a:gd name="T19" fmla="*/ 176 h 5220"/>
                <a:gd name="T20" fmla="*/ 2829 w 5231"/>
                <a:gd name="T21" fmla="*/ 1922 h 5220"/>
                <a:gd name="T22" fmla="*/ 2845 w 5231"/>
                <a:gd name="T23" fmla="*/ 2089 h 5220"/>
                <a:gd name="T24" fmla="*/ 3013 w 5231"/>
                <a:gd name="T25" fmla="*/ 2101 h 5220"/>
                <a:gd name="T26" fmla="*/ 3013 w 5231"/>
                <a:gd name="T27" fmla="*/ 2101 h 5220"/>
                <a:gd name="T28" fmla="*/ 3347 w 5231"/>
                <a:gd name="T29" fmla="*/ 2218 h 5220"/>
                <a:gd name="T30" fmla="*/ 3347 w 5231"/>
                <a:gd name="T31" fmla="*/ 2218 h 5220"/>
                <a:gd name="T32" fmla="*/ 4276 w 5231"/>
                <a:gd name="T33" fmla="*/ 3600 h 5220"/>
                <a:gd name="T34" fmla="*/ 4302 w 5231"/>
                <a:gd name="T35" fmla="*/ 3738 h 5220"/>
                <a:gd name="T36" fmla="*/ 4441 w 5231"/>
                <a:gd name="T37" fmla="*/ 3760 h 5220"/>
                <a:gd name="T38" fmla="*/ 4441 w 5231"/>
                <a:gd name="T39" fmla="*/ 3760 h 5220"/>
                <a:gd name="T40" fmla="*/ 4616 w 5231"/>
                <a:gd name="T41" fmla="*/ 3825 h 5220"/>
                <a:gd name="T42" fmla="*/ 4616 w 5231"/>
                <a:gd name="T43" fmla="*/ 3825 h 5220"/>
                <a:gd name="T44" fmla="*/ 5230 w 5231"/>
                <a:gd name="T45" fmla="*/ 4889 h 5220"/>
                <a:gd name="T46" fmla="*/ 5230 w 5231"/>
                <a:gd name="T47" fmla="*/ 4889 h 5220"/>
                <a:gd name="T48" fmla="*/ 5121 w 5231"/>
                <a:gd name="T49" fmla="*/ 5179 h 5220"/>
                <a:gd name="T50" fmla="*/ 5121 w 5231"/>
                <a:gd name="T51" fmla="*/ 5179 h 5220"/>
                <a:gd name="T52" fmla="*/ 4815 w 5231"/>
                <a:gd name="T53" fmla="*/ 5129 h 5220"/>
                <a:gd name="T54" fmla="*/ 851 w 5231"/>
                <a:gd name="T55" fmla="*/ 2840 h 5220"/>
                <a:gd name="T56" fmla="*/ 851 w 5231"/>
                <a:gd name="T57" fmla="*/ 2840 h 5220"/>
                <a:gd name="T58" fmla="*/ 0 w 5231"/>
                <a:gd name="T59" fmla="*/ 1366 h 5220"/>
                <a:gd name="T60" fmla="*/ 0 w 5231"/>
                <a:gd name="T61" fmla="*/ 1366 h 5220"/>
                <a:gd name="T62" fmla="*/ 170 w 5231"/>
                <a:gd name="T63" fmla="*/ 929 h 5220"/>
                <a:gd name="T64" fmla="*/ 170 w 5231"/>
                <a:gd name="T65" fmla="*/ 929 h 5220"/>
                <a:gd name="T66" fmla="*/ 327 w 5231"/>
                <a:gd name="T67" fmla="*/ 887 h 5220"/>
                <a:gd name="T68" fmla="*/ 327 w 5231"/>
                <a:gd name="T69" fmla="*/ 887 h 5220"/>
                <a:gd name="T70" fmla="*/ 574 w 5231"/>
                <a:gd name="T71" fmla="*/ 949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31" h="5220">
                  <a:moveTo>
                    <a:pt x="574" y="949"/>
                  </a:moveTo>
                  <a:lnTo>
                    <a:pt x="871" y="1087"/>
                  </a:lnTo>
                  <a:lnTo>
                    <a:pt x="856" y="759"/>
                  </a:lnTo>
                  <a:lnTo>
                    <a:pt x="856" y="759"/>
                  </a:lnTo>
                  <a:cubicBezTo>
                    <a:pt x="855" y="736"/>
                    <a:pt x="854" y="714"/>
                    <a:pt x="854" y="691"/>
                  </a:cubicBezTo>
                  <a:lnTo>
                    <a:pt x="854" y="691"/>
                  </a:lnTo>
                  <a:cubicBezTo>
                    <a:pt x="854" y="398"/>
                    <a:pt x="943" y="186"/>
                    <a:pt x="1103" y="93"/>
                  </a:cubicBezTo>
                  <a:lnTo>
                    <a:pt x="1103" y="93"/>
                  </a:lnTo>
                  <a:cubicBezTo>
                    <a:pt x="1264" y="0"/>
                    <a:pt x="1492" y="29"/>
                    <a:pt x="1746" y="176"/>
                  </a:cubicBezTo>
                  <a:lnTo>
                    <a:pt x="1746" y="176"/>
                  </a:lnTo>
                  <a:cubicBezTo>
                    <a:pt x="2291" y="491"/>
                    <a:pt x="2767" y="1257"/>
                    <a:pt x="2829" y="1922"/>
                  </a:cubicBezTo>
                  <a:lnTo>
                    <a:pt x="2845" y="2089"/>
                  </a:lnTo>
                  <a:lnTo>
                    <a:pt x="3013" y="2101"/>
                  </a:lnTo>
                  <a:lnTo>
                    <a:pt x="3013" y="2101"/>
                  </a:lnTo>
                  <a:cubicBezTo>
                    <a:pt x="3116" y="2110"/>
                    <a:pt x="3228" y="2148"/>
                    <a:pt x="3347" y="2218"/>
                  </a:cubicBezTo>
                  <a:lnTo>
                    <a:pt x="3347" y="2218"/>
                  </a:lnTo>
                  <a:cubicBezTo>
                    <a:pt x="3781" y="2468"/>
                    <a:pt x="4171" y="3049"/>
                    <a:pt x="4276" y="3600"/>
                  </a:cubicBezTo>
                  <a:lnTo>
                    <a:pt x="4302" y="3738"/>
                  </a:lnTo>
                  <a:lnTo>
                    <a:pt x="4441" y="3760"/>
                  </a:lnTo>
                  <a:lnTo>
                    <a:pt x="4441" y="3760"/>
                  </a:lnTo>
                  <a:cubicBezTo>
                    <a:pt x="4496" y="3768"/>
                    <a:pt x="4555" y="3790"/>
                    <a:pt x="4616" y="3825"/>
                  </a:cubicBezTo>
                  <a:lnTo>
                    <a:pt x="4616" y="3825"/>
                  </a:lnTo>
                  <a:cubicBezTo>
                    <a:pt x="4949" y="4018"/>
                    <a:pt x="5230" y="4505"/>
                    <a:pt x="5230" y="4889"/>
                  </a:cubicBezTo>
                  <a:lnTo>
                    <a:pt x="5230" y="4889"/>
                  </a:lnTo>
                  <a:cubicBezTo>
                    <a:pt x="5230" y="5033"/>
                    <a:pt x="5191" y="5139"/>
                    <a:pt x="5121" y="5179"/>
                  </a:cubicBezTo>
                  <a:lnTo>
                    <a:pt x="5121" y="5179"/>
                  </a:lnTo>
                  <a:cubicBezTo>
                    <a:pt x="5051" y="5219"/>
                    <a:pt x="4940" y="5200"/>
                    <a:pt x="4815" y="5129"/>
                  </a:cubicBezTo>
                  <a:lnTo>
                    <a:pt x="851" y="2840"/>
                  </a:lnTo>
                  <a:lnTo>
                    <a:pt x="851" y="2840"/>
                  </a:lnTo>
                  <a:cubicBezTo>
                    <a:pt x="390" y="2574"/>
                    <a:pt x="0" y="1899"/>
                    <a:pt x="0" y="1366"/>
                  </a:cubicBezTo>
                  <a:lnTo>
                    <a:pt x="0" y="1366"/>
                  </a:lnTo>
                  <a:cubicBezTo>
                    <a:pt x="0" y="1157"/>
                    <a:pt x="62" y="998"/>
                    <a:pt x="170" y="929"/>
                  </a:cubicBezTo>
                  <a:lnTo>
                    <a:pt x="170" y="929"/>
                  </a:lnTo>
                  <a:cubicBezTo>
                    <a:pt x="213" y="901"/>
                    <a:pt x="267" y="887"/>
                    <a:pt x="327" y="887"/>
                  </a:cubicBezTo>
                  <a:lnTo>
                    <a:pt x="327" y="887"/>
                  </a:lnTo>
                  <a:cubicBezTo>
                    <a:pt x="401" y="887"/>
                    <a:pt x="484" y="908"/>
                    <a:pt x="574" y="94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A8E36B98-5DEA-EE47-AD08-19E4E447A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0346" y="1985294"/>
              <a:ext cx="766265" cy="957723"/>
            </a:xfrm>
            <a:custGeom>
              <a:avLst/>
              <a:gdLst>
                <a:gd name="connsiteX0" fmla="*/ 368972 w 766265"/>
                <a:gd name="connsiteY0" fmla="*/ 207 h 957723"/>
                <a:gd name="connsiteX1" fmla="*/ 412710 w 766265"/>
                <a:gd name="connsiteY1" fmla="*/ 36556 h 957723"/>
                <a:gd name="connsiteX2" fmla="*/ 759672 w 766265"/>
                <a:gd name="connsiteY2" fmla="*/ 671010 h 957723"/>
                <a:gd name="connsiteX3" fmla="*/ 754619 w 766265"/>
                <a:gd name="connsiteY3" fmla="*/ 709470 h 957723"/>
                <a:gd name="connsiteX4" fmla="*/ 753720 w 766265"/>
                <a:gd name="connsiteY4" fmla="*/ 709232 h 957723"/>
                <a:gd name="connsiteX5" fmla="*/ 688918 w 766265"/>
                <a:gd name="connsiteY5" fmla="*/ 741706 h 957723"/>
                <a:gd name="connsiteX6" fmla="*/ 655029 w 766265"/>
                <a:gd name="connsiteY6" fmla="*/ 655752 h 957723"/>
                <a:gd name="connsiteX7" fmla="*/ 575675 w 766265"/>
                <a:gd name="connsiteY7" fmla="*/ 609233 h 957723"/>
                <a:gd name="connsiteX8" fmla="*/ 574650 w 766265"/>
                <a:gd name="connsiteY8" fmla="*/ 902355 h 957723"/>
                <a:gd name="connsiteX9" fmla="*/ 566050 w 766265"/>
                <a:gd name="connsiteY9" fmla="*/ 923458 h 957723"/>
                <a:gd name="connsiteX10" fmla="*/ 563891 w 766265"/>
                <a:gd name="connsiteY10" fmla="*/ 923306 h 957723"/>
                <a:gd name="connsiteX11" fmla="*/ 495965 w 766265"/>
                <a:gd name="connsiteY11" fmla="*/ 957723 h 957723"/>
                <a:gd name="connsiteX12" fmla="*/ 496455 w 766265"/>
                <a:gd name="connsiteY12" fmla="*/ 893295 h 957723"/>
                <a:gd name="connsiteX13" fmla="*/ 220798 w 766265"/>
                <a:gd name="connsiteY13" fmla="*/ 730917 h 957723"/>
                <a:gd name="connsiteX14" fmla="*/ 190655 w 766265"/>
                <a:gd name="connsiteY14" fmla="*/ 676607 h 957723"/>
                <a:gd name="connsiteX15" fmla="*/ 191680 w 766265"/>
                <a:gd name="connsiteY15" fmla="*/ 383365 h 957723"/>
                <a:gd name="connsiteX16" fmla="*/ 26543 w 766265"/>
                <a:gd name="connsiteY16" fmla="*/ 285899 h 957723"/>
                <a:gd name="connsiteX17" fmla="*/ 6287 w 766265"/>
                <a:gd name="connsiteY17" fmla="*/ 227806 h 957723"/>
                <a:gd name="connsiteX18" fmla="*/ 305473 w 766265"/>
                <a:gd name="connsiteY18" fmla="*/ 35075 h 957723"/>
                <a:gd name="connsiteX19" fmla="*/ 288583 w 766265"/>
                <a:gd name="connsiteY19" fmla="*/ 34759 h 957723"/>
                <a:gd name="connsiteX20" fmla="*/ 355716 w 766265"/>
                <a:gd name="connsiteY20" fmla="*/ 2115 h 957723"/>
                <a:gd name="connsiteX21" fmla="*/ 355739 w 766265"/>
                <a:gd name="connsiteY21" fmla="*/ 2694 h 957723"/>
                <a:gd name="connsiteX22" fmla="*/ 355863 w 766265"/>
                <a:gd name="connsiteY22" fmla="*/ 2614 h 957723"/>
                <a:gd name="connsiteX23" fmla="*/ 368972 w 766265"/>
                <a:gd name="connsiteY23" fmla="*/ 207 h 95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6265" h="957723">
                  <a:moveTo>
                    <a:pt x="368972" y="207"/>
                  </a:moveTo>
                  <a:cubicBezTo>
                    <a:pt x="383551" y="2043"/>
                    <a:pt x="401438" y="15995"/>
                    <a:pt x="412710" y="36556"/>
                  </a:cubicBezTo>
                  <a:lnTo>
                    <a:pt x="759672" y="671010"/>
                  </a:lnTo>
                  <a:cubicBezTo>
                    <a:pt x="770944" y="691082"/>
                    <a:pt x="766778" y="707848"/>
                    <a:pt x="754619" y="709470"/>
                  </a:cubicBezTo>
                  <a:lnTo>
                    <a:pt x="753720" y="709232"/>
                  </a:lnTo>
                  <a:lnTo>
                    <a:pt x="688918" y="741706"/>
                  </a:lnTo>
                  <a:lnTo>
                    <a:pt x="655029" y="655752"/>
                  </a:lnTo>
                  <a:lnTo>
                    <a:pt x="575675" y="609233"/>
                  </a:lnTo>
                  <a:lnTo>
                    <a:pt x="574650" y="902355"/>
                  </a:lnTo>
                  <a:cubicBezTo>
                    <a:pt x="574650" y="912498"/>
                    <a:pt x="571374" y="919859"/>
                    <a:pt x="566050" y="923458"/>
                  </a:cubicBezTo>
                  <a:lnTo>
                    <a:pt x="563891" y="923306"/>
                  </a:lnTo>
                  <a:lnTo>
                    <a:pt x="495965" y="957723"/>
                  </a:lnTo>
                  <a:lnTo>
                    <a:pt x="496455" y="893295"/>
                  </a:lnTo>
                  <a:lnTo>
                    <a:pt x="220798" y="730917"/>
                  </a:lnTo>
                  <a:cubicBezTo>
                    <a:pt x="204416" y="721757"/>
                    <a:pt x="190655" y="696892"/>
                    <a:pt x="190655" y="676607"/>
                  </a:cubicBezTo>
                  <a:lnTo>
                    <a:pt x="191680" y="383365"/>
                  </a:lnTo>
                  <a:lnTo>
                    <a:pt x="26543" y="285899"/>
                  </a:lnTo>
                  <a:cubicBezTo>
                    <a:pt x="3673" y="272192"/>
                    <a:pt x="-8088" y="236945"/>
                    <a:pt x="6287" y="227806"/>
                  </a:cubicBezTo>
                  <a:lnTo>
                    <a:pt x="305473" y="35075"/>
                  </a:lnTo>
                  <a:lnTo>
                    <a:pt x="288583" y="34759"/>
                  </a:lnTo>
                  <a:lnTo>
                    <a:pt x="355716" y="2115"/>
                  </a:lnTo>
                  <a:lnTo>
                    <a:pt x="355739" y="2694"/>
                  </a:lnTo>
                  <a:lnTo>
                    <a:pt x="355863" y="2614"/>
                  </a:lnTo>
                  <a:cubicBezTo>
                    <a:pt x="359620" y="330"/>
                    <a:pt x="364112" y="-405"/>
                    <a:pt x="368972" y="2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05AF37CE-ED69-E64E-B5EF-F6A39719D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437" y="2020187"/>
              <a:ext cx="766046" cy="925374"/>
            </a:xfrm>
            <a:custGeom>
              <a:avLst/>
              <a:gdLst>
                <a:gd name="connsiteX0" fmla="*/ 368753 w 766046"/>
                <a:gd name="connsiteY0" fmla="*/ 146 h 925374"/>
                <a:gd name="connsiteX1" fmla="*/ 412491 w 766046"/>
                <a:gd name="connsiteY1" fmla="*/ 36188 h 925374"/>
                <a:gd name="connsiteX2" fmla="*/ 759453 w 766046"/>
                <a:gd name="connsiteY2" fmla="*/ 670071 h 925374"/>
                <a:gd name="connsiteX3" fmla="*/ 739851 w 766046"/>
                <a:gd name="connsiteY3" fmla="*/ 705287 h 925374"/>
                <a:gd name="connsiteX4" fmla="*/ 575457 w 766046"/>
                <a:gd name="connsiteY4" fmla="*/ 608526 h 925374"/>
                <a:gd name="connsiteX5" fmla="*/ 574430 w 766046"/>
                <a:gd name="connsiteY5" fmla="*/ 902058 h 925374"/>
                <a:gd name="connsiteX6" fmla="*/ 544942 w 766046"/>
                <a:gd name="connsiteY6" fmla="*/ 921014 h 925374"/>
                <a:gd name="connsiteX7" fmla="*/ 220578 w 766046"/>
                <a:gd name="connsiteY7" fmla="*/ 730797 h 925374"/>
                <a:gd name="connsiteX8" fmla="*/ 191090 w 766046"/>
                <a:gd name="connsiteY8" fmla="*/ 675889 h 925374"/>
                <a:gd name="connsiteX9" fmla="*/ 191604 w 766046"/>
                <a:gd name="connsiteY9" fmla="*/ 382590 h 925374"/>
                <a:gd name="connsiteX10" fmla="*/ 26324 w 766046"/>
                <a:gd name="connsiteY10" fmla="*/ 285307 h 925374"/>
                <a:gd name="connsiteX11" fmla="*/ 6721 w 766046"/>
                <a:gd name="connsiteY11" fmla="*/ 227266 h 925374"/>
                <a:gd name="connsiteX12" fmla="*/ 355644 w 766046"/>
                <a:gd name="connsiteY12" fmla="*/ 2928 h 925374"/>
                <a:gd name="connsiteX13" fmla="*/ 368753 w 766046"/>
                <a:gd name="connsiteY13" fmla="*/ 146 h 92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046" h="925374">
                  <a:moveTo>
                    <a:pt x="368753" y="146"/>
                  </a:moveTo>
                  <a:cubicBezTo>
                    <a:pt x="383332" y="1705"/>
                    <a:pt x="401219" y="15645"/>
                    <a:pt x="412491" y="36188"/>
                  </a:cubicBezTo>
                  <a:lnTo>
                    <a:pt x="759453" y="670071"/>
                  </a:lnTo>
                  <a:cubicBezTo>
                    <a:pt x="774482" y="696809"/>
                    <a:pt x="762067" y="718330"/>
                    <a:pt x="739851" y="705287"/>
                  </a:cubicBezTo>
                  <a:lnTo>
                    <a:pt x="575457" y="608526"/>
                  </a:lnTo>
                  <a:lnTo>
                    <a:pt x="574430" y="902058"/>
                  </a:lnTo>
                  <a:cubicBezTo>
                    <a:pt x="574430" y="922321"/>
                    <a:pt x="561325" y="931472"/>
                    <a:pt x="544942" y="921014"/>
                  </a:cubicBezTo>
                  <a:lnTo>
                    <a:pt x="220578" y="730797"/>
                  </a:lnTo>
                  <a:cubicBezTo>
                    <a:pt x="203541" y="720992"/>
                    <a:pt x="190435" y="696153"/>
                    <a:pt x="191090" y="675889"/>
                  </a:cubicBezTo>
                  <a:lnTo>
                    <a:pt x="191604" y="382590"/>
                  </a:lnTo>
                  <a:lnTo>
                    <a:pt x="26324" y="285307"/>
                  </a:lnTo>
                  <a:cubicBezTo>
                    <a:pt x="3454" y="272264"/>
                    <a:pt x="-8307" y="237048"/>
                    <a:pt x="6721" y="227266"/>
                  </a:cubicBezTo>
                  <a:lnTo>
                    <a:pt x="355644" y="2928"/>
                  </a:lnTo>
                  <a:cubicBezTo>
                    <a:pt x="359401" y="483"/>
                    <a:pt x="363893" y="-373"/>
                    <a:pt x="368753" y="14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AF862B69-D882-F64B-8795-E1AD42460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57" y="3289171"/>
              <a:ext cx="1258042" cy="765428"/>
            </a:xfrm>
            <a:custGeom>
              <a:avLst/>
              <a:gdLst>
                <a:gd name="connsiteX0" fmla="*/ 1201862 w 1258042"/>
                <a:gd name="connsiteY0" fmla="*/ 682370 h 765428"/>
                <a:gd name="connsiteX1" fmla="*/ 1224919 w 1258042"/>
                <a:gd name="connsiteY1" fmla="*/ 684573 h 765428"/>
                <a:gd name="connsiteX2" fmla="*/ 1258042 w 1258042"/>
                <a:gd name="connsiteY2" fmla="*/ 742025 h 765428"/>
                <a:gd name="connsiteX3" fmla="*/ 1224919 w 1258042"/>
                <a:gd name="connsiteY3" fmla="*/ 760958 h 765428"/>
                <a:gd name="connsiteX4" fmla="*/ 1192445 w 1258042"/>
                <a:gd name="connsiteY4" fmla="*/ 704159 h 765428"/>
                <a:gd name="connsiteX5" fmla="*/ 1201862 w 1258042"/>
                <a:gd name="connsiteY5" fmla="*/ 682370 h 765428"/>
                <a:gd name="connsiteX6" fmla="*/ 9661 w 1258042"/>
                <a:gd name="connsiteY6" fmla="*/ 2211 h 765428"/>
                <a:gd name="connsiteX7" fmla="*/ 32474 w 1258042"/>
                <a:gd name="connsiteY7" fmla="*/ 4169 h 765428"/>
                <a:gd name="connsiteX8" fmla="*/ 65597 w 1258042"/>
                <a:gd name="connsiteY8" fmla="*/ 61621 h 765428"/>
                <a:gd name="connsiteX9" fmla="*/ 32474 w 1258042"/>
                <a:gd name="connsiteY9" fmla="*/ 80555 h 765428"/>
                <a:gd name="connsiteX10" fmla="*/ 0 w 1258042"/>
                <a:gd name="connsiteY10" fmla="*/ 23755 h 765428"/>
                <a:gd name="connsiteX11" fmla="*/ 9661 w 1258042"/>
                <a:gd name="connsiteY11" fmla="*/ 2211 h 76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8042" h="765428">
                  <a:moveTo>
                    <a:pt x="1201862" y="682370"/>
                  </a:moveTo>
                  <a:cubicBezTo>
                    <a:pt x="1207708" y="678860"/>
                    <a:pt x="1215826" y="679350"/>
                    <a:pt x="1224919" y="684573"/>
                  </a:cubicBezTo>
                  <a:cubicBezTo>
                    <a:pt x="1243753" y="695019"/>
                    <a:pt x="1258042" y="721134"/>
                    <a:pt x="1258042" y="742025"/>
                  </a:cubicBezTo>
                  <a:cubicBezTo>
                    <a:pt x="1258042" y="762917"/>
                    <a:pt x="1243753" y="771404"/>
                    <a:pt x="1224919" y="760958"/>
                  </a:cubicBezTo>
                  <a:cubicBezTo>
                    <a:pt x="1206733" y="750513"/>
                    <a:pt x="1192445" y="724398"/>
                    <a:pt x="1192445" y="704159"/>
                  </a:cubicBezTo>
                  <a:cubicBezTo>
                    <a:pt x="1192445" y="693387"/>
                    <a:pt x="1196017" y="685879"/>
                    <a:pt x="1201862" y="682370"/>
                  </a:cubicBezTo>
                  <a:close/>
                  <a:moveTo>
                    <a:pt x="9661" y="2211"/>
                  </a:moveTo>
                  <a:cubicBezTo>
                    <a:pt x="15588" y="-1217"/>
                    <a:pt x="23706" y="-727"/>
                    <a:pt x="32474" y="4169"/>
                  </a:cubicBezTo>
                  <a:cubicBezTo>
                    <a:pt x="51308" y="15268"/>
                    <a:pt x="65597" y="40730"/>
                    <a:pt x="65597" y="61621"/>
                  </a:cubicBezTo>
                  <a:cubicBezTo>
                    <a:pt x="65597" y="82513"/>
                    <a:pt x="51308" y="91653"/>
                    <a:pt x="32474" y="80555"/>
                  </a:cubicBezTo>
                  <a:cubicBezTo>
                    <a:pt x="14938" y="70109"/>
                    <a:pt x="0" y="44647"/>
                    <a:pt x="0" y="23755"/>
                  </a:cubicBezTo>
                  <a:cubicBezTo>
                    <a:pt x="0" y="12983"/>
                    <a:pt x="3735" y="5638"/>
                    <a:pt x="9661" y="221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9" name="Freeform 77">
              <a:extLst>
                <a:ext uri="{FF2B5EF4-FFF2-40B4-BE49-F238E27FC236}">
                  <a16:creationId xmlns:a16="http://schemas.microsoft.com/office/drawing/2014/main" id="{51C3B2A1-01E2-1A4E-AE9C-D171F64CD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5261" y="7120109"/>
              <a:ext cx="2724766" cy="1564005"/>
            </a:xfrm>
            <a:custGeom>
              <a:avLst/>
              <a:gdLst>
                <a:gd name="T0" fmla="*/ 2400 w 4173"/>
                <a:gd name="T1" fmla="*/ 2344 h 2393"/>
                <a:gd name="T2" fmla="*/ 85 w 4173"/>
                <a:gd name="T3" fmla="*/ 1023 h 2393"/>
                <a:gd name="T4" fmla="*/ 85 w 4173"/>
                <a:gd name="T5" fmla="*/ 1023 h 2393"/>
                <a:gd name="T6" fmla="*/ 108 w 4173"/>
                <a:gd name="T7" fmla="*/ 832 h 2393"/>
                <a:gd name="T8" fmla="*/ 1440 w 4173"/>
                <a:gd name="T9" fmla="*/ 62 h 2393"/>
                <a:gd name="T10" fmla="*/ 1440 w 4173"/>
                <a:gd name="T11" fmla="*/ 62 h 2393"/>
                <a:gd name="T12" fmla="*/ 1771 w 4173"/>
                <a:gd name="T13" fmla="*/ 48 h 2393"/>
                <a:gd name="T14" fmla="*/ 4087 w 4173"/>
                <a:gd name="T15" fmla="*/ 1369 h 2393"/>
                <a:gd name="T16" fmla="*/ 4087 w 4173"/>
                <a:gd name="T17" fmla="*/ 1369 h 2393"/>
                <a:gd name="T18" fmla="*/ 4064 w 4173"/>
                <a:gd name="T19" fmla="*/ 1560 h 2393"/>
                <a:gd name="T20" fmla="*/ 2731 w 4173"/>
                <a:gd name="T21" fmla="*/ 2330 h 2393"/>
                <a:gd name="T22" fmla="*/ 2731 w 4173"/>
                <a:gd name="T23" fmla="*/ 2330 h 2393"/>
                <a:gd name="T24" fmla="*/ 2400 w 4173"/>
                <a:gd name="T25" fmla="*/ 2344 h 2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73" h="2393">
                  <a:moveTo>
                    <a:pt x="2400" y="2344"/>
                  </a:moveTo>
                  <a:lnTo>
                    <a:pt x="85" y="1023"/>
                  </a:lnTo>
                  <a:lnTo>
                    <a:pt x="85" y="1023"/>
                  </a:lnTo>
                  <a:cubicBezTo>
                    <a:pt x="0" y="973"/>
                    <a:pt x="10" y="888"/>
                    <a:pt x="108" y="832"/>
                  </a:cubicBezTo>
                  <a:lnTo>
                    <a:pt x="1440" y="62"/>
                  </a:lnTo>
                  <a:lnTo>
                    <a:pt x="1440" y="62"/>
                  </a:lnTo>
                  <a:cubicBezTo>
                    <a:pt x="1538" y="5"/>
                    <a:pt x="1686" y="0"/>
                    <a:pt x="1771" y="48"/>
                  </a:cubicBezTo>
                  <a:lnTo>
                    <a:pt x="4087" y="1369"/>
                  </a:lnTo>
                  <a:lnTo>
                    <a:pt x="4087" y="1369"/>
                  </a:lnTo>
                  <a:cubicBezTo>
                    <a:pt x="4172" y="1418"/>
                    <a:pt x="4162" y="1504"/>
                    <a:pt x="4064" y="1560"/>
                  </a:cubicBezTo>
                  <a:lnTo>
                    <a:pt x="2731" y="2330"/>
                  </a:lnTo>
                  <a:lnTo>
                    <a:pt x="2731" y="2330"/>
                  </a:lnTo>
                  <a:cubicBezTo>
                    <a:pt x="2633" y="2387"/>
                    <a:pt x="2485" y="2392"/>
                    <a:pt x="2400" y="234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0" name="Freeform 78">
              <a:extLst>
                <a:ext uri="{FF2B5EF4-FFF2-40B4-BE49-F238E27FC236}">
                  <a16:creationId xmlns:a16="http://schemas.microsoft.com/office/drawing/2014/main" id="{5B0455A5-A6B0-FB4A-BA28-D59AC1357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4613" y="3640703"/>
              <a:ext cx="2886063" cy="4746738"/>
            </a:xfrm>
            <a:custGeom>
              <a:avLst/>
              <a:gdLst>
                <a:gd name="T0" fmla="*/ 4416 w 4420"/>
                <a:gd name="T1" fmla="*/ 6252 h 7268"/>
                <a:gd name="T2" fmla="*/ 4416 w 4420"/>
                <a:gd name="T3" fmla="*/ 6252 h 7268"/>
                <a:gd name="T4" fmla="*/ 4416 w 4420"/>
                <a:gd name="T5" fmla="*/ 844 h 7268"/>
                <a:gd name="T6" fmla="*/ 2266 w 4420"/>
                <a:gd name="T7" fmla="*/ 281 h 7268"/>
                <a:gd name="T8" fmla="*/ 1869 w 4420"/>
                <a:gd name="T9" fmla="*/ 53 h 7268"/>
                <a:gd name="T10" fmla="*/ 1869 w 4420"/>
                <a:gd name="T11" fmla="*/ 53 h 7268"/>
                <a:gd name="T12" fmla="*/ 1515 w 4420"/>
                <a:gd name="T13" fmla="*/ 67 h 7268"/>
                <a:gd name="T14" fmla="*/ 1146 w 4420"/>
                <a:gd name="T15" fmla="*/ 281 h 7268"/>
                <a:gd name="T16" fmla="*/ 0 w 4420"/>
                <a:gd name="T17" fmla="*/ 280 h 7268"/>
                <a:gd name="T18" fmla="*/ 339 w 4420"/>
                <a:gd name="T19" fmla="*/ 5500 h 7268"/>
                <a:gd name="T20" fmla="*/ 339 w 4420"/>
                <a:gd name="T21" fmla="*/ 5500 h 7268"/>
                <a:gd name="T22" fmla="*/ 400 w 4420"/>
                <a:gd name="T23" fmla="*/ 5595 h 7268"/>
                <a:gd name="T24" fmla="*/ 2545 w 4420"/>
                <a:gd name="T25" fmla="*/ 7214 h 7268"/>
                <a:gd name="T26" fmla="*/ 2545 w 4420"/>
                <a:gd name="T27" fmla="*/ 7214 h 7268"/>
                <a:gd name="T28" fmla="*/ 2900 w 4420"/>
                <a:gd name="T29" fmla="*/ 7200 h 7268"/>
                <a:gd name="T30" fmla="*/ 4330 w 4420"/>
                <a:gd name="T31" fmla="*/ 6374 h 7268"/>
                <a:gd name="T32" fmla="*/ 4330 w 4420"/>
                <a:gd name="T33" fmla="*/ 6374 h 7268"/>
                <a:gd name="T34" fmla="*/ 4416 w 4420"/>
                <a:gd name="T35" fmla="*/ 6252 h 7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20" h="7268">
                  <a:moveTo>
                    <a:pt x="4416" y="6252"/>
                  </a:moveTo>
                  <a:lnTo>
                    <a:pt x="4416" y="6252"/>
                  </a:lnTo>
                  <a:lnTo>
                    <a:pt x="4416" y="844"/>
                  </a:lnTo>
                  <a:lnTo>
                    <a:pt x="2266" y="281"/>
                  </a:lnTo>
                  <a:lnTo>
                    <a:pt x="1869" y="53"/>
                  </a:lnTo>
                  <a:lnTo>
                    <a:pt x="1869" y="53"/>
                  </a:lnTo>
                  <a:cubicBezTo>
                    <a:pt x="1779" y="0"/>
                    <a:pt x="1620" y="7"/>
                    <a:pt x="1515" y="67"/>
                  </a:cubicBezTo>
                  <a:lnTo>
                    <a:pt x="1146" y="281"/>
                  </a:lnTo>
                  <a:lnTo>
                    <a:pt x="0" y="280"/>
                  </a:lnTo>
                  <a:lnTo>
                    <a:pt x="339" y="5500"/>
                  </a:lnTo>
                  <a:lnTo>
                    <a:pt x="339" y="5500"/>
                  </a:lnTo>
                  <a:cubicBezTo>
                    <a:pt x="337" y="5536"/>
                    <a:pt x="357" y="5570"/>
                    <a:pt x="400" y="5595"/>
                  </a:cubicBezTo>
                  <a:lnTo>
                    <a:pt x="2545" y="7214"/>
                  </a:lnTo>
                  <a:lnTo>
                    <a:pt x="2545" y="7214"/>
                  </a:lnTo>
                  <a:cubicBezTo>
                    <a:pt x="2636" y="7267"/>
                    <a:pt x="2795" y="7260"/>
                    <a:pt x="2900" y="7200"/>
                  </a:cubicBezTo>
                  <a:lnTo>
                    <a:pt x="4330" y="6374"/>
                  </a:lnTo>
                  <a:lnTo>
                    <a:pt x="4330" y="6374"/>
                  </a:lnTo>
                  <a:cubicBezTo>
                    <a:pt x="4390" y="6339"/>
                    <a:pt x="4419" y="6294"/>
                    <a:pt x="4416" y="6252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1" name="Freeform 79">
              <a:extLst>
                <a:ext uri="{FF2B5EF4-FFF2-40B4-BE49-F238E27FC236}">
                  <a16:creationId xmlns:a16="http://schemas.microsoft.com/office/drawing/2014/main" id="{33E71842-AF17-4A46-8B70-683B0E458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4613" y="3652224"/>
              <a:ext cx="1788667" cy="4723696"/>
            </a:xfrm>
            <a:custGeom>
              <a:avLst/>
              <a:gdLst>
                <a:gd name="T0" fmla="*/ 1708 w 2739"/>
                <a:gd name="T1" fmla="*/ 0 h 7234"/>
                <a:gd name="T2" fmla="*/ 1708 w 2739"/>
                <a:gd name="T3" fmla="*/ 0 h 7234"/>
                <a:gd name="T4" fmla="*/ 1518 w 2739"/>
                <a:gd name="T5" fmla="*/ 49 h 7234"/>
                <a:gd name="T6" fmla="*/ 1149 w 2739"/>
                <a:gd name="T7" fmla="*/ 263 h 7234"/>
                <a:gd name="T8" fmla="*/ 3 w 2739"/>
                <a:gd name="T9" fmla="*/ 262 h 7234"/>
                <a:gd name="T10" fmla="*/ 3 w 2739"/>
                <a:gd name="T11" fmla="*/ 5684 h 7234"/>
                <a:gd name="T12" fmla="*/ 3 w 2739"/>
                <a:gd name="T13" fmla="*/ 5684 h 7234"/>
                <a:gd name="T14" fmla="*/ 64 w 2739"/>
                <a:gd name="T15" fmla="*/ 5779 h 7234"/>
                <a:gd name="T16" fmla="*/ 2548 w 2739"/>
                <a:gd name="T17" fmla="*/ 7196 h 7234"/>
                <a:gd name="T18" fmla="*/ 2548 w 2739"/>
                <a:gd name="T19" fmla="*/ 7196 h 7234"/>
                <a:gd name="T20" fmla="*/ 2712 w 2739"/>
                <a:gd name="T21" fmla="*/ 7232 h 7234"/>
                <a:gd name="T22" fmla="*/ 2738 w 2739"/>
                <a:gd name="T23" fmla="*/ 1776 h 7234"/>
                <a:gd name="T24" fmla="*/ 1708 w 2739"/>
                <a:gd name="T25" fmla="*/ 0 h 7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9" h="7234">
                  <a:moveTo>
                    <a:pt x="1708" y="0"/>
                  </a:moveTo>
                  <a:lnTo>
                    <a:pt x="1708" y="0"/>
                  </a:lnTo>
                  <a:cubicBezTo>
                    <a:pt x="1642" y="1"/>
                    <a:pt x="1573" y="18"/>
                    <a:pt x="1518" y="49"/>
                  </a:cubicBezTo>
                  <a:lnTo>
                    <a:pt x="1149" y="263"/>
                  </a:lnTo>
                  <a:lnTo>
                    <a:pt x="3" y="262"/>
                  </a:lnTo>
                  <a:lnTo>
                    <a:pt x="3" y="5684"/>
                  </a:lnTo>
                  <a:lnTo>
                    <a:pt x="3" y="5684"/>
                  </a:lnTo>
                  <a:cubicBezTo>
                    <a:pt x="0" y="5720"/>
                    <a:pt x="20" y="5754"/>
                    <a:pt x="64" y="5779"/>
                  </a:cubicBezTo>
                  <a:lnTo>
                    <a:pt x="2548" y="7196"/>
                  </a:lnTo>
                  <a:lnTo>
                    <a:pt x="2548" y="7196"/>
                  </a:lnTo>
                  <a:cubicBezTo>
                    <a:pt x="2592" y="7222"/>
                    <a:pt x="2651" y="7233"/>
                    <a:pt x="2712" y="7232"/>
                  </a:cubicBezTo>
                  <a:lnTo>
                    <a:pt x="2738" y="1776"/>
                  </a:lnTo>
                  <a:lnTo>
                    <a:pt x="1708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2" name="Freeform 80">
              <a:extLst>
                <a:ext uri="{FF2B5EF4-FFF2-40B4-BE49-F238E27FC236}">
                  <a16:creationId xmlns:a16="http://schemas.microsoft.com/office/drawing/2014/main" id="{E92E9EB4-2E55-2941-B38D-46DEDAAA2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3827" y="4769783"/>
              <a:ext cx="184339" cy="3611899"/>
            </a:xfrm>
            <a:custGeom>
              <a:avLst/>
              <a:gdLst>
                <a:gd name="T0" fmla="*/ 0 w 284"/>
                <a:gd name="T1" fmla="*/ 5496 h 5531"/>
                <a:gd name="T2" fmla="*/ 0 w 284"/>
                <a:gd name="T3" fmla="*/ 5496 h 5531"/>
                <a:gd name="T4" fmla="*/ 283 w 284"/>
                <a:gd name="T5" fmla="*/ 5493 h 5531"/>
                <a:gd name="T6" fmla="*/ 283 w 284"/>
                <a:gd name="T7" fmla="*/ 0 h 5531"/>
                <a:gd name="T8" fmla="*/ 0 w 284"/>
                <a:gd name="T9" fmla="*/ 0 h 5531"/>
                <a:gd name="T10" fmla="*/ 0 w 284"/>
                <a:gd name="T11" fmla="*/ 5496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5531">
                  <a:moveTo>
                    <a:pt x="0" y="5496"/>
                  </a:moveTo>
                  <a:lnTo>
                    <a:pt x="0" y="5496"/>
                  </a:lnTo>
                  <a:cubicBezTo>
                    <a:pt x="78" y="5530"/>
                    <a:pt x="192" y="5528"/>
                    <a:pt x="283" y="5493"/>
                  </a:cubicBezTo>
                  <a:lnTo>
                    <a:pt x="283" y="0"/>
                  </a:lnTo>
                  <a:lnTo>
                    <a:pt x="0" y="0"/>
                  </a:lnTo>
                  <a:lnTo>
                    <a:pt x="0" y="549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3" name="Freeform 81">
              <a:extLst>
                <a:ext uri="{FF2B5EF4-FFF2-40B4-BE49-F238E27FC236}">
                  <a16:creationId xmlns:a16="http://schemas.microsoft.com/office/drawing/2014/main" id="{8F40B804-6546-D249-A3D0-3182225C3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7330" y="3171216"/>
              <a:ext cx="2923506" cy="1676336"/>
            </a:xfrm>
            <a:custGeom>
              <a:avLst/>
              <a:gdLst>
                <a:gd name="T0" fmla="*/ 2575 w 4477"/>
                <a:gd name="T1" fmla="*/ 2515 h 2568"/>
                <a:gd name="T2" fmla="*/ 91 w 4477"/>
                <a:gd name="T3" fmla="*/ 1098 h 2568"/>
                <a:gd name="T4" fmla="*/ 91 w 4477"/>
                <a:gd name="T5" fmla="*/ 1098 h 2568"/>
                <a:gd name="T6" fmla="*/ 116 w 4477"/>
                <a:gd name="T7" fmla="*/ 893 h 2568"/>
                <a:gd name="T8" fmla="*/ 1545 w 4477"/>
                <a:gd name="T9" fmla="*/ 68 h 2568"/>
                <a:gd name="T10" fmla="*/ 1545 w 4477"/>
                <a:gd name="T11" fmla="*/ 68 h 2568"/>
                <a:gd name="T12" fmla="*/ 1899 w 4477"/>
                <a:gd name="T13" fmla="*/ 53 h 2568"/>
                <a:gd name="T14" fmla="*/ 4385 w 4477"/>
                <a:gd name="T15" fmla="*/ 1470 h 2568"/>
                <a:gd name="T16" fmla="*/ 4385 w 4477"/>
                <a:gd name="T17" fmla="*/ 1470 h 2568"/>
                <a:gd name="T18" fmla="*/ 4360 w 4477"/>
                <a:gd name="T19" fmla="*/ 1675 h 2568"/>
                <a:gd name="T20" fmla="*/ 2930 w 4477"/>
                <a:gd name="T21" fmla="*/ 2501 h 2568"/>
                <a:gd name="T22" fmla="*/ 2930 w 4477"/>
                <a:gd name="T23" fmla="*/ 2501 h 2568"/>
                <a:gd name="T24" fmla="*/ 2575 w 4477"/>
                <a:gd name="T25" fmla="*/ 2515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7" h="2568">
                  <a:moveTo>
                    <a:pt x="2575" y="2515"/>
                  </a:moveTo>
                  <a:lnTo>
                    <a:pt x="91" y="1098"/>
                  </a:lnTo>
                  <a:lnTo>
                    <a:pt x="91" y="1098"/>
                  </a:lnTo>
                  <a:cubicBezTo>
                    <a:pt x="0" y="1046"/>
                    <a:pt x="11" y="954"/>
                    <a:pt x="116" y="893"/>
                  </a:cubicBezTo>
                  <a:lnTo>
                    <a:pt x="1545" y="68"/>
                  </a:lnTo>
                  <a:lnTo>
                    <a:pt x="1545" y="68"/>
                  </a:lnTo>
                  <a:cubicBezTo>
                    <a:pt x="1650" y="7"/>
                    <a:pt x="1809" y="0"/>
                    <a:pt x="1899" y="53"/>
                  </a:cubicBezTo>
                  <a:lnTo>
                    <a:pt x="4385" y="1470"/>
                  </a:lnTo>
                  <a:lnTo>
                    <a:pt x="4385" y="1470"/>
                  </a:lnTo>
                  <a:cubicBezTo>
                    <a:pt x="4476" y="1523"/>
                    <a:pt x="4464" y="1614"/>
                    <a:pt x="4360" y="1675"/>
                  </a:cubicBezTo>
                  <a:lnTo>
                    <a:pt x="2930" y="2501"/>
                  </a:lnTo>
                  <a:lnTo>
                    <a:pt x="2930" y="2501"/>
                  </a:lnTo>
                  <a:cubicBezTo>
                    <a:pt x="2825" y="2561"/>
                    <a:pt x="2666" y="2567"/>
                    <a:pt x="2575" y="2515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4" name="Freeform 82">
              <a:extLst>
                <a:ext uri="{FF2B5EF4-FFF2-40B4-BE49-F238E27FC236}">
                  <a16:creationId xmlns:a16="http://schemas.microsoft.com/office/drawing/2014/main" id="{0D36AB0E-768A-1F4A-9B4B-A7A61836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5971" y="3796240"/>
              <a:ext cx="2909105" cy="1051311"/>
            </a:xfrm>
            <a:custGeom>
              <a:avLst/>
              <a:gdLst>
                <a:gd name="T0" fmla="*/ 4346 w 4453"/>
                <a:gd name="T1" fmla="*/ 617 h 1611"/>
                <a:gd name="T2" fmla="*/ 2916 w 4453"/>
                <a:gd name="T3" fmla="*/ 1443 h 1611"/>
                <a:gd name="T4" fmla="*/ 2916 w 4453"/>
                <a:gd name="T5" fmla="*/ 1443 h 1611"/>
                <a:gd name="T6" fmla="*/ 2561 w 4453"/>
                <a:gd name="T7" fmla="*/ 1458 h 1611"/>
                <a:gd name="T8" fmla="*/ 77 w 4453"/>
                <a:gd name="T9" fmla="*/ 40 h 1611"/>
                <a:gd name="T10" fmla="*/ 77 w 4453"/>
                <a:gd name="T11" fmla="*/ 40 h 1611"/>
                <a:gd name="T12" fmla="*/ 31 w 4453"/>
                <a:gd name="T13" fmla="*/ 0 h 1611"/>
                <a:gd name="T14" fmla="*/ 31 w 4453"/>
                <a:gd name="T15" fmla="*/ 0 h 1611"/>
                <a:gd name="T16" fmla="*/ 77 w 4453"/>
                <a:gd name="T17" fmla="*/ 141 h 1611"/>
                <a:gd name="T18" fmla="*/ 2561 w 4453"/>
                <a:gd name="T19" fmla="*/ 1558 h 1611"/>
                <a:gd name="T20" fmla="*/ 2561 w 4453"/>
                <a:gd name="T21" fmla="*/ 1558 h 1611"/>
                <a:gd name="T22" fmla="*/ 2916 w 4453"/>
                <a:gd name="T23" fmla="*/ 1544 h 1611"/>
                <a:gd name="T24" fmla="*/ 4346 w 4453"/>
                <a:gd name="T25" fmla="*/ 718 h 1611"/>
                <a:gd name="T26" fmla="*/ 4346 w 4453"/>
                <a:gd name="T27" fmla="*/ 718 h 1611"/>
                <a:gd name="T28" fmla="*/ 4416 w 4453"/>
                <a:gd name="T29" fmla="*/ 553 h 1611"/>
                <a:gd name="T30" fmla="*/ 4416 w 4453"/>
                <a:gd name="T31" fmla="*/ 553 h 1611"/>
                <a:gd name="T32" fmla="*/ 4346 w 4453"/>
                <a:gd name="T33" fmla="*/ 617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53" h="1611">
                  <a:moveTo>
                    <a:pt x="4346" y="617"/>
                  </a:moveTo>
                  <a:lnTo>
                    <a:pt x="2916" y="1443"/>
                  </a:lnTo>
                  <a:lnTo>
                    <a:pt x="2916" y="1443"/>
                  </a:lnTo>
                  <a:cubicBezTo>
                    <a:pt x="2811" y="1504"/>
                    <a:pt x="2652" y="1510"/>
                    <a:pt x="2561" y="1458"/>
                  </a:cubicBezTo>
                  <a:lnTo>
                    <a:pt x="77" y="40"/>
                  </a:lnTo>
                  <a:lnTo>
                    <a:pt x="77" y="40"/>
                  </a:lnTo>
                  <a:cubicBezTo>
                    <a:pt x="57" y="29"/>
                    <a:pt x="42" y="15"/>
                    <a:pt x="31" y="0"/>
                  </a:cubicBezTo>
                  <a:lnTo>
                    <a:pt x="31" y="0"/>
                  </a:lnTo>
                  <a:cubicBezTo>
                    <a:pt x="0" y="50"/>
                    <a:pt x="14" y="105"/>
                    <a:pt x="77" y="141"/>
                  </a:cubicBezTo>
                  <a:lnTo>
                    <a:pt x="2561" y="1558"/>
                  </a:lnTo>
                  <a:lnTo>
                    <a:pt x="2561" y="1558"/>
                  </a:lnTo>
                  <a:cubicBezTo>
                    <a:pt x="2652" y="1610"/>
                    <a:pt x="2811" y="1604"/>
                    <a:pt x="2916" y="1544"/>
                  </a:cubicBezTo>
                  <a:lnTo>
                    <a:pt x="4346" y="718"/>
                  </a:lnTo>
                  <a:lnTo>
                    <a:pt x="4346" y="718"/>
                  </a:lnTo>
                  <a:cubicBezTo>
                    <a:pt x="4427" y="671"/>
                    <a:pt x="4452" y="605"/>
                    <a:pt x="4416" y="553"/>
                  </a:cubicBezTo>
                  <a:lnTo>
                    <a:pt x="4416" y="553"/>
                  </a:lnTo>
                  <a:cubicBezTo>
                    <a:pt x="4402" y="576"/>
                    <a:pt x="4379" y="598"/>
                    <a:pt x="4346" y="617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5" name="Freeform 83">
              <a:extLst>
                <a:ext uri="{FF2B5EF4-FFF2-40B4-BE49-F238E27FC236}">
                  <a16:creationId xmlns:a16="http://schemas.microsoft.com/office/drawing/2014/main" id="{689E48B6-AA1A-5F44-B86F-B8A4894C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6595" y="3476527"/>
              <a:ext cx="1690738" cy="979303"/>
            </a:xfrm>
            <a:custGeom>
              <a:avLst/>
              <a:gdLst>
                <a:gd name="T0" fmla="*/ 1697 w 2588"/>
                <a:gd name="T1" fmla="*/ 1473 h 1499"/>
                <a:gd name="T2" fmla="*/ 43 w 2588"/>
                <a:gd name="T3" fmla="*/ 514 h 1499"/>
                <a:gd name="T4" fmla="*/ 43 w 2588"/>
                <a:gd name="T5" fmla="*/ 514 h 1499"/>
                <a:gd name="T6" fmla="*/ 55 w 2588"/>
                <a:gd name="T7" fmla="*/ 418 h 1499"/>
                <a:gd name="T8" fmla="*/ 724 w 2588"/>
                <a:gd name="T9" fmla="*/ 31 h 1499"/>
                <a:gd name="T10" fmla="*/ 724 w 2588"/>
                <a:gd name="T11" fmla="*/ 31 h 1499"/>
                <a:gd name="T12" fmla="*/ 890 w 2588"/>
                <a:gd name="T13" fmla="*/ 24 h 1499"/>
                <a:gd name="T14" fmla="*/ 2544 w 2588"/>
                <a:gd name="T15" fmla="*/ 984 h 1499"/>
                <a:gd name="T16" fmla="*/ 2544 w 2588"/>
                <a:gd name="T17" fmla="*/ 984 h 1499"/>
                <a:gd name="T18" fmla="*/ 2533 w 2588"/>
                <a:gd name="T19" fmla="*/ 1079 h 1499"/>
                <a:gd name="T20" fmla="*/ 1863 w 2588"/>
                <a:gd name="T21" fmla="*/ 1466 h 1499"/>
                <a:gd name="T22" fmla="*/ 1863 w 2588"/>
                <a:gd name="T23" fmla="*/ 1466 h 1499"/>
                <a:gd name="T24" fmla="*/ 1697 w 2588"/>
                <a:gd name="T25" fmla="*/ 1473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8" h="1499">
                  <a:moveTo>
                    <a:pt x="1697" y="1473"/>
                  </a:moveTo>
                  <a:lnTo>
                    <a:pt x="43" y="514"/>
                  </a:lnTo>
                  <a:lnTo>
                    <a:pt x="43" y="514"/>
                  </a:lnTo>
                  <a:cubicBezTo>
                    <a:pt x="0" y="489"/>
                    <a:pt x="5" y="446"/>
                    <a:pt x="55" y="418"/>
                  </a:cubicBezTo>
                  <a:lnTo>
                    <a:pt x="724" y="31"/>
                  </a:lnTo>
                  <a:lnTo>
                    <a:pt x="724" y="31"/>
                  </a:lnTo>
                  <a:cubicBezTo>
                    <a:pt x="773" y="3"/>
                    <a:pt x="847" y="0"/>
                    <a:pt x="890" y="24"/>
                  </a:cubicBezTo>
                  <a:lnTo>
                    <a:pt x="2544" y="984"/>
                  </a:lnTo>
                  <a:lnTo>
                    <a:pt x="2544" y="984"/>
                  </a:lnTo>
                  <a:cubicBezTo>
                    <a:pt x="2587" y="1008"/>
                    <a:pt x="2581" y="1051"/>
                    <a:pt x="2533" y="1079"/>
                  </a:cubicBezTo>
                  <a:lnTo>
                    <a:pt x="1863" y="1466"/>
                  </a:lnTo>
                  <a:lnTo>
                    <a:pt x="1863" y="1466"/>
                  </a:lnTo>
                  <a:cubicBezTo>
                    <a:pt x="1814" y="1494"/>
                    <a:pt x="1740" y="1498"/>
                    <a:pt x="1697" y="1473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6" name="Freeform 70">
              <a:extLst>
                <a:ext uri="{FF2B5EF4-FFF2-40B4-BE49-F238E27FC236}">
                  <a16:creationId xmlns:a16="http://schemas.microsoft.com/office/drawing/2014/main" id="{4082D9BD-91BF-BB43-990E-DA31EA7C6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5522" y="3756813"/>
              <a:ext cx="771903" cy="446810"/>
            </a:xfrm>
            <a:custGeom>
              <a:avLst/>
              <a:gdLst>
                <a:gd name="connsiteX0" fmla="*/ 706597 w 771903"/>
                <a:gd name="connsiteY0" fmla="*/ 363999 h 446810"/>
                <a:gd name="connsiteX1" fmla="*/ 769272 w 771903"/>
                <a:gd name="connsiteY1" fmla="*/ 400937 h 446810"/>
                <a:gd name="connsiteX2" fmla="*/ 768619 w 771903"/>
                <a:gd name="connsiteY2" fmla="*/ 409512 h 446810"/>
                <a:gd name="connsiteX3" fmla="*/ 707902 w 771903"/>
                <a:gd name="connsiteY3" fmla="*/ 444472 h 446810"/>
                <a:gd name="connsiteX4" fmla="*/ 692887 w 771903"/>
                <a:gd name="connsiteY4" fmla="*/ 445131 h 446810"/>
                <a:gd name="connsiteX5" fmla="*/ 630211 w 771903"/>
                <a:gd name="connsiteY5" fmla="*/ 408852 h 446810"/>
                <a:gd name="connsiteX6" fmla="*/ 631517 w 771903"/>
                <a:gd name="connsiteY6" fmla="*/ 400278 h 446810"/>
                <a:gd name="connsiteX7" fmla="*/ 691581 w 771903"/>
                <a:gd name="connsiteY7" fmla="*/ 364659 h 446810"/>
                <a:gd name="connsiteX8" fmla="*/ 706597 w 771903"/>
                <a:gd name="connsiteY8" fmla="*/ 363999 h 446810"/>
                <a:gd name="connsiteX9" fmla="*/ 496633 w 771903"/>
                <a:gd name="connsiteY9" fmla="*/ 242973 h 446810"/>
                <a:gd name="connsiteX10" fmla="*/ 559031 w 771903"/>
                <a:gd name="connsiteY10" fmla="*/ 278313 h 446810"/>
                <a:gd name="connsiteX11" fmla="*/ 557731 w 771903"/>
                <a:gd name="connsiteY11" fmla="*/ 287309 h 446810"/>
                <a:gd name="connsiteX12" fmla="*/ 497933 w 771903"/>
                <a:gd name="connsiteY12" fmla="*/ 321363 h 446810"/>
                <a:gd name="connsiteX13" fmla="*/ 482983 w 771903"/>
                <a:gd name="connsiteY13" fmla="*/ 322006 h 446810"/>
                <a:gd name="connsiteX14" fmla="*/ 420585 w 771903"/>
                <a:gd name="connsiteY14" fmla="*/ 286666 h 446810"/>
                <a:gd name="connsiteX15" fmla="*/ 421235 w 771903"/>
                <a:gd name="connsiteY15" fmla="*/ 278313 h 446810"/>
                <a:gd name="connsiteX16" fmla="*/ 481683 w 771903"/>
                <a:gd name="connsiteY16" fmla="*/ 243616 h 446810"/>
                <a:gd name="connsiteX17" fmla="*/ 496633 w 771903"/>
                <a:gd name="connsiteY17" fmla="*/ 242973 h 446810"/>
                <a:gd name="connsiteX18" fmla="*/ 289251 w 771903"/>
                <a:gd name="connsiteY18" fmla="*/ 122001 h 446810"/>
                <a:gd name="connsiteX19" fmla="*/ 351649 w 771903"/>
                <a:gd name="connsiteY19" fmla="*/ 157341 h 446810"/>
                <a:gd name="connsiteX20" fmla="*/ 350349 w 771903"/>
                <a:gd name="connsiteY20" fmla="*/ 165694 h 446810"/>
                <a:gd name="connsiteX21" fmla="*/ 289901 w 771903"/>
                <a:gd name="connsiteY21" fmla="*/ 200391 h 446810"/>
                <a:gd name="connsiteX22" fmla="*/ 274951 w 771903"/>
                <a:gd name="connsiteY22" fmla="*/ 201034 h 446810"/>
                <a:gd name="connsiteX23" fmla="*/ 213203 w 771903"/>
                <a:gd name="connsiteY23" fmla="*/ 165694 h 446810"/>
                <a:gd name="connsiteX24" fmla="*/ 213853 w 771903"/>
                <a:gd name="connsiteY24" fmla="*/ 156699 h 446810"/>
                <a:gd name="connsiteX25" fmla="*/ 273651 w 771903"/>
                <a:gd name="connsiteY25" fmla="*/ 122644 h 446810"/>
                <a:gd name="connsiteX26" fmla="*/ 289251 w 771903"/>
                <a:gd name="connsiteY26" fmla="*/ 122001 h 446810"/>
                <a:gd name="connsiteX27" fmla="*/ 63675 w 771903"/>
                <a:gd name="connsiteY27" fmla="*/ 1740 h 446810"/>
                <a:gd name="connsiteX28" fmla="*/ 78691 w 771903"/>
                <a:gd name="connsiteY28" fmla="*/ 1740 h 446810"/>
                <a:gd name="connsiteX29" fmla="*/ 141366 w 771903"/>
                <a:gd name="connsiteY29" fmla="*/ 38019 h 446810"/>
                <a:gd name="connsiteX30" fmla="*/ 140713 w 771903"/>
                <a:gd name="connsiteY30" fmla="*/ 47253 h 446810"/>
                <a:gd name="connsiteX31" fmla="*/ 79996 w 771903"/>
                <a:gd name="connsiteY31" fmla="*/ 82213 h 446810"/>
                <a:gd name="connsiteX32" fmla="*/ 64981 w 771903"/>
                <a:gd name="connsiteY32" fmla="*/ 82872 h 446810"/>
                <a:gd name="connsiteX33" fmla="*/ 2305 w 771903"/>
                <a:gd name="connsiteY33" fmla="*/ 45934 h 446810"/>
                <a:gd name="connsiteX34" fmla="*/ 3611 w 771903"/>
                <a:gd name="connsiteY34" fmla="*/ 37359 h 44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1903" h="446810">
                  <a:moveTo>
                    <a:pt x="706597" y="363999"/>
                  </a:moveTo>
                  <a:lnTo>
                    <a:pt x="769272" y="400937"/>
                  </a:lnTo>
                  <a:cubicBezTo>
                    <a:pt x="773189" y="402916"/>
                    <a:pt x="772536" y="406874"/>
                    <a:pt x="768619" y="409512"/>
                  </a:cubicBezTo>
                  <a:lnTo>
                    <a:pt x="707902" y="444472"/>
                  </a:lnTo>
                  <a:cubicBezTo>
                    <a:pt x="703332" y="447110"/>
                    <a:pt x="696804" y="447770"/>
                    <a:pt x="692887" y="445131"/>
                  </a:cubicBezTo>
                  <a:lnTo>
                    <a:pt x="630211" y="408852"/>
                  </a:lnTo>
                  <a:cubicBezTo>
                    <a:pt x="626947" y="406874"/>
                    <a:pt x="626947" y="402916"/>
                    <a:pt x="631517" y="400278"/>
                  </a:cubicBezTo>
                  <a:lnTo>
                    <a:pt x="691581" y="364659"/>
                  </a:lnTo>
                  <a:cubicBezTo>
                    <a:pt x="696151" y="362020"/>
                    <a:pt x="702680" y="362020"/>
                    <a:pt x="706597" y="363999"/>
                  </a:cubicBezTo>
                  <a:close/>
                  <a:moveTo>
                    <a:pt x="496633" y="242973"/>
                  </a:moveTo>
                  <a:lnTo>
                    <a:pt x="559031" y="278313"/>
                  </a:lnTo>
                  <a:cubicBezTo>
                    <a:pt x="562931" y="280883"/>
                    <a:pt x="562281" y="284738"/>
                    <a:pt x="557731" y="287309"/>
                  </a:cubicBezTo>
                  <a:lnTo>
                    <a:pt x="497933" y="321363"/>
                  </a:lnTo>
                  <a:cubicBezTo>
                    <a:pt x="493383" y="323933"/>
                    <a:pt x="486883" y="323933"/>
                    <a:pt x="482983" y="322006"/>
                  </a:cubicBezTo>
                  <a:lnTo>
                    <a:pt x="420585" y="286666"/>
                  </a:lnTo>
                  <a:cubicBezTo>
                    <a:pt x="416685" y="284096"/>
                    <a:pt x="417335" y="280241"/>
                    <a:pt x="421235" y="278313"/>
                  </a:cubicBezTo>
                  <a:lnTo>
                    <a:pt x="481683" y="243616"/>
                  </a:lnTo>
                  <a:cubicBezTo>
                    <a:pt x="486233" y="241046"/>
                    <a:pt x="492733" y="241046"/>
                    <a:pt x="496633" y="242973"/>
                  </a:cubicBezTo>
                  <a:close/>
                  <a:moveTo>
                    <a:pt x="289251" y="122001"/>
                  </a:moveTo>
                  <a:lnTo>
                    <a:pt x="351649" y="157341"/>
                  </a:lnTo>
                  <a:cubicBezTo>
                    <a:pt x="355549" y="159269"/>
                    <a:pt x="354899" y="163124"/>
                    <a:pt x="350349" y="165694"/>
                  </a:cubicBezTo>
                  <a:lnTo>
                    <a:pt x="289901" y="200391"/>
                  </a:lnTo>
                  <a:cubicBezTo>
                    <a:pt x="286001" y="202961"/>
                    <a:pt x="278851" y="202961"/>
                    <a:pt x="274951" y="201034"/>
                  </a:cubicBezTo>
                  <a:lnTo>
                    <a:pt x="213203" y="165694"/>
                  </a:lnTo>
                  <a:cubicBezTo>
                    <a:pt x="209303" y="163124"/>
                    <a:pt x="209303" y="159269"/>
                    <a:pt x="213853" y="156699"/>
                  </a:cubicBezTo>
                  <a:lnTo>
                    <a:pt x="273651" y="122644"/>
                  </a:lnTo>
                  <a:cubicBezTo>
                    <a:pt x="278851" y="120074"/>
                    <a:pt x="285351" y="120074"/>
                    <a:pt x="289251" y="122001"/>
                  </a:cubicBezTo>
                  <a:close/>
                  <a:moveTo>
                    <a:pt x="63675" y="1740"/>
                  </a:moveTo>
                  <a:cubicBezTo>
                    <a:pt x="68245" y="-239"/>
                    <a:pt x="74774" y="-898"/>
                    <a:pt x="78691" y="1740"/>
                  </a:cubicBezTo>
                  <a:lnTo>
                    <a:pt x="141366" y="38019"/>
                  </a:lnTo>
                  <a:cubicBezTo>
                    <a:pt x="145283" y="40657"/>
                    <a:pt x="144630" y="43955"/>
                    <a:pt x="140713" y="47253"/>
                  </a:cubicBezTo>
                  <a:lnTo>
                    <a:pt x="79996" y="82213"/>
                  </a:lnTo>
                  <a:cubicBezTo>
                    <a:pt x="75426" y="84192"/>
                    <a:pt x="68898" y="84851"/>
                    <a:pt x="64981" y="82872"/>
                  </a:cubicBezTo>
                  <a:lnTo>
                    <a:pt x="2305" y="45934"/>
                  </a:lnTo>
                  <a:cubicBezTo>
                    <a:pt x="-959" y="43955"/>
                    <a:pt x="-959" y="39998"/>
                    <a:pt x="3611" y="37359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83E8CEB9-0E8D-A845-B962-37B03DBF2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6595" y="3476527"/>
              <a:ext cx="1687857" cy="702794"/>
            </a:xfrm>
            <a:custGeom>
              <a:avLst/>
              <a:gdLst>
                <a:gd name="T0" fmla="*/ 43 w 2585"/>
                <a:gd name="T1" fmla="*/ 514 h 1074"/>
                <a:gd name="T2" fmla="*/ 45 w 2585"/>
                <a:gd name="T3" fmla="*/ 515 h 1074"/>
                <a:gd name="T4" fmla="*/ 45 w 2585"/>
                <a:gd name="T5" fmla="*/ 515 h 1074"/>
                <a:gd name="T6" fmla="*/ 55 w 2585"/>
                <a:gd name="T7" fmla="*/ 508 h 1074"/>
                <a:gd name="T8" fmla="*/ 724 w 2585"/>
                <a:gd name="T9" fmla="*/ 121 h 1074"/>
                <a:gd name="T10" fmla="*/ 724 w 2585"/>
                <a:gd name="T11" fmla="*/ 121 h 1074"/>
                <a:gd name="T12" fmla="*/ 890 w 2585"/>
                <a:gd name="T13" fmla="*/ 115 h 1074"/>
                <a:gd name="T14" fmla="*/ 2543 w 2585"/>
                <a:gd name="T15" fmla="*/ 1073 h 1074"/>
                <a:gd name="T16" fmla="*/ 2543 w 2585"/>
                <a:gd name="T17" fmla="*/ 1073 h 1074"/>
                <a:gd name="T18" fmla="*/ 2544 w 2585"/>
                <a:gd name="T19" fmla="*/ 984 h 1074"/>
                <a:gd name="T20" fmla="*/ 890 w 2585"/>
                <a:gd name="T21" fmla="*/ 24 h 1074"/>
                <a:gd name="T22" fmla="*/ 890 w 2585"/>
                <a:gd name="T23" fmla="*/ 24 h 1074"/>
                <a:gd name="T24" fmla="*/ 724 w 2585"/>
                <a:gd name="T25" fmla="*/ 31 h 1074"/>
                <a:gd name="T26" fmla="*/ 55 w 2585"/>
                <a:gd name="T27" fmla="*/ 418 h 1074"/>
                <a:gd name="T28" fmla="*/ 55 w 2585"/>
                <a:gd name="T29" fmla="*/ 418 h 1074"/>
                <a:gd name="T30" fmla="*/ 43 w 2585"/>
                <a:gd name="T31" fmla="*/ 51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5" h="1074">
                  <a:moveTo>
                    <a:pt x="43" y="514"/>
                  </a:moveTo>
                  <a:lnTo>
                    <a:pt x="45" y="515"/>
                  </a:lnTo>
                  <a:lnTo>
                    <a:pt x="45" y="515"/>
                  </a:lnTo>
                  <a:cubicBezTo>
                    <a:pt x="48" y="512"/>
                    <a:pt x="51" y="510"/>
                    <a:pt x="55" y="508"/>
                  </a:cubicBezTo>
                  <a:lnTo>
                    <a:pt x="724" y="121"/>
                  </a:lnTo>
                  <a:lnTo>
                    <a:pt x="724" y="121"/>
                  </a:lnTo>
                  <a:cubicBezTo>
                    <a:pt x="773" y="93"/>
                    <a:pt x="847" y="90"/>
                    <a:pt x="890" y="115"/>
                  </a:cubicBezTo>
                  <a:lnTo>
                    <a:pt x="2543" y="1073"/>
                  </a:lnTo>
                  <a:lnTo>
                    <a:pt x="2543" y="1073"/>
                  </a:lnTo>
                  <a:cubicBezTo>
                    <a:pt x="2581" y="1045"/>
                    <a:pt x="2584" y="1006"/>
                    <a:pt x="2544" y="984"/>
                  </a:cubicBezTo>
                  <a:lnTo>
                    <a:pt x="890" y="24"/>
                  </a:lnTo>
                  <a:lnTo>
                    <a:pt x="890" y="24"/>
                  </a:lnTo>
                  <a:cubicBezTo>
                    <a:pt x="847" y="0"/>
                    <a:pt x="773" y="3"/>
                    <a:pt x="724" y="31"/>
                  </a:cubicBezTo>
                  <a:lnTo>
                    <a:pt x="55" y="418"/>
                  </a:lnTo>
                  <a:lnTo>
                    <a:pt x="55" y="418"/>
                  </a:lnTo>
                  <a:cubicBezTo>
                    <a:pt x="5" y="446"/>
                    <a:pt x="0" y="489"/>
                    <a:pt x="43" y="51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8" name="Freeform 89">
              <a:extLst>
                <a:ext uri="{FF2B5EF4-FFF2-40B4-BE49-F238E27FC236}">
                  <a16:creationId xmlns:a16="http://schemas.microsoft.com/office/drawing/2014/main" id="{3235277B-84AE-E14D-9146-32E504E0F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4" y="4752501"/>
              <a:ext cx="740237" cy="780563"/>
            </a:xfrm>
            <a:custGeom>
              <a:avLst/>
              <a:gdLst>
                <a:gd name="T0" fmla="*/ 96 w 1133"/>
                <a:gd name="T1" fmla="*/ 1162 h 1193"/>
                <a:gd name="T2" fmla="*/ 1037 w 1133"/>
                <a:gd name="T3" fmla="*/ 623 h 1193"/>
                <a:gd name="T4" fmla="*/ 1037 w 1133"/>
                <a:gd name="T5" fmla="*/ 623 h 1193"/>
                <a:gd name="T6" fmla="*/ 1132 w 1133"/>
                <a:gd name="T7" fmla="*/ 440 h 1193"/>
                <a:gd name="T8" fmla="*/ 1132 w 1133"/>
                <a:gd name="T9" fmla="*/ 103 h 1193"/>
                <a:gd name="T10" fmla="*/ 1132 w 1133"/>
                <a:gd name="T11" fmla="*/ 103 h 1193"/>
                <a:gd name="T12" fmla="*/ 1037 w 1133"/>
                <a:gd name="T13" fmla="*/ 31 h 1193"/>
                <a:gd name="T14" fmla="*/ 96 w 1133"/>
                <a:gd name="T15" fmla="*/ 569 h 1193"/>
                <a:gd name="T16" fmla="*/ 96 w 1133"/>
                <a:gd name="T17" fmla="*/ 569 h 1193"/>
                <a:gd name="T18" fmla="*/ 0 w 1133"/>
                <a:gd name="T19" fmla="*/ 753 h 1193"/>
                <a:gd name="T20" fmla="*/ 0 w 1133"/>
                <a:gd name="T21" fmla="*/ 1089 h 1193"/>
                <a:gd name="T22" fmla="*/ 0 w 1133"/>
                <a:gd name="T23" fmla="*/ 1089 h 1193"/>
                <a:gd name="T24" fmla="*/ 96 w 1133"/>
                <a:gd name="T25" fmla="*/ 1162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1193">
                  <a:moveTo>
                    <a:pt x="96" y="1162"/>
                  </a:moveTo>
                  <a:lnTo>
                    <a:pt x="1037" y="623"/>
                  </a:lnTo>
                  <a:lnTo>
                    <a:pt x="1037" y="623"/>
                  </a:lnTo>
                  <a:cubicBezTo>
                    <a:pt x="1089" y="592"/>
                    <a:pt x="1132" y="510"/>
                    <a:pt x="1132" y="440"/>
                  </a:cubicBezTo>
                  <a:lnTo>
                    <a:pt x="1132" y="103"/>
                  </a:lnTo>
                  <a:lnTo>
                    <a:pt x="1132" y="103"/>
                  </a:lnTo>
                  <a:cubicBezTo>
                    <a:pt x="1132" y="33"/>
                    <a:pt x="1089" y="0"/>
                    <a:pt x="1037" y="31"/>
                  </a:cubicBezTo>
                  <a:lnTo>
                    <a:pt x="96" y="569"/>
                  </a:lnTo>
                  <a:lnTo>
                    <a:pt x="96" y="569"/>
                  </a:lnTo>
                  <a:cubicBezTo>
                    <a:pt x="43" y="600"/>
                    <a:pt x="0" y="682"/>
                    <a:pt x="0" y="753"/>
                  </a:cubicBezTo>
                  <a:lnTo>
                    <a:pt x="0" y="1089"/>
                  </a:lnTo>
                  <a:lnTo>
                    <a:pt x="0" y="1089"/>
                  </a:lnTo>
                  <a:cubicBezTo>
                    <a:pt x="0" y="1160"/>
                    <a:pt x="43" y="1192"/>
                    <a:pt x="96" y="1162"/>
                  </a:cubicBez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3FEF514C-393B-B947-94B2-4B9BC2B69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5225" y="4766902"/>
              <a:ext cx="722957" cy="757519"/>
            </a:xfrm>
            <a:custGeom>
              <a:avLst/>
              <a:gdLst>
                <a:gd name="T0" fmla="*/ 1059 w 1109"/>
                <a:gd name="T1" fmla="*/ 0 h 1158"/>
                <a:gd name="T2" fmla="*/ 1059 w 1109"/>
                <a:gd name="T3" fmla="*/ 0 h 1158"/>
                <a:gd name="T4" fmla="*/ 1083 w 1109"/>
                <a:gd name="T5" fmla="*/ 70 h 1158"/>
                <a:gd name="T6" fmla="*/ 1083 w 1109"/>
                <a:gd name="T7" fmla="*/ 406 h 1158"/>
                <a:gd name="T8" fmla="*/ 1083 w 1109"/>
                <a:gd name="T9" fmla="*/ 406 h 1158"/>
                <a:gd name="T10" fmla="*/ 987 w 1109"/>
                <a:gd name="T11" fmla="*/ 590 h 1158"/>
                <a:gd name="T12" fmla="*/ 46 w 1109"/>
                <a:gd name="T13" fmla="*/ 1128 h 1158"/>
                <a:gd name="T14" fmla="*/ 46 w 1109"/>
                <a:gd name="T15" fmla="*/ 1128 h 1158"/>
                <a:gd name="T16" fmla="*/ 0 w 1109"/>
                <a:gd name="T17" fmla="*/ 1138 h 1158"/>
                <a:gd name="T18" fmla="*/ 0 w 1109"/>
                <a:gd name="T19" fmla="*/ 1138 h 1158"/>
                <a:gd name="T20" fmla="*/ 72 w 1109"/>
                <a:gd name="T21" fmla="*/ 1141 h 1158"/>
                <a:gd name="T22" fmla="*/ 1013 w 1109"/>
                <a:gd name="T23" fmla="*/ 602 h 1158"/>
                <a:gd name="T24" fmla="*/ 1013 w 1109"/>
                <a:gd name="T25" fmla="*/ 602 h 1158"/>
                <a:gd name="T26" fmla="*/ 1108 w 1109"/>
                <a:gd name="T27" fmla="*/ 419 h 1158"/>
                <a:gd name="T28" fmla="*/ 1108 w 1109"/>
                <a:gd name="T29" fmla="*/ 82 h 1158"/>
                <a:gd name="T30" fmla="*/ 1108 w 1109"/>
                <a:gd name="T31" fmla="*/ 82 h 1158"/>
                <a:gd name="T32" fmla="*/ 1059 w 1109"/>
                <a:gd name="T33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8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8"/>
                    <a:pt x="1083" y="70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9"/>
                    <a:pt x="987" y="590"/>
                  </a:cubicBezTo>
                  <a:lnTo>
                    <a:pt x="46" y="1128"/>
                  </a:lnTo>
                  <a:lnTo>
                    <a:pt x="46" y="1128"/>
                  </a:lnTo>
                  <a:cubicBezTo>
                    <a:pt x="29" y="1138"/>
                    <a:pt x="14" y="1141"/>
                    <a:pt x="0" y="1138"/>
                  </a:cubicBezTo>
                  <a:lnTo>
                    <a:pt x="0" y="1138"/>
                  </a:lnTo>
                  <a:cubicBezTo>
                    <a:pt x="18" y="1154"/>
                    <a:pt x="43" y="1157"/>
                    <a:pt x="72" y="1141"/>
                  </a:cubicBezTo>
                  <a:lnTo>
                    <a:pt x="1013" y="602"/>
                  </a:lnTo>
                  <a:lnTo>
                    <a:pt x="1013" y="602"/>
                  </a:lnTo>
                  <a:cubicBezTo>
                    <a:pt x="1065" y="571"/>
                    <a:pt x="1108" y="489"/>
                    <a:pt x="1108" y="419"/>
                  </a:cubicBezTo>
                  <a:lnTo>
                    <a:pt x="1108" y="82"/>
                  </a:lnTo>
                  <a:lnTo>
                    <a:pt x="1108" y="82"/>
                  </a:lnTo>
                  <a:cubicBezTo>
                    <a:pt x="1108" y="35"/>
                    <a:pt x="1088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0" name="Freeform 93">
              <a:extLst>
                <a:ext uri="{FF2B5EF4-FFF2-40B4-BE49-F238E27FC236}">
                  <a16:creationId xmlns:a16="http://schemas.microsoft.com/office/drawing/2014/main" id="{94256DE5-5FA9-0B47-BE29-1C03C837C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4" y="6342428"/>
              <a:ext cx="740237" cy="780563"/>
            </a:xfrm>
            <a:custGeom>
              <a:avLst/>
              <a:gdLst>
                <a:gd name="T0" fmla="*/ 96 w 1133"/>
                <a:gd name="T1" fmla="*/ 1161 h 1193"/>
                <a:gd name="T2" fmla="*/ 1037 w 1133"/>
                <a:gd name="T3" fmla="*/ 622 h 1193"/>
                <a:gd name="T4" fmla="*/ 1037 w 1133"/>
                <a:gd name="T5" fmla="*/ 622 h 1193"/>
                <a:gd name="T6" fmla="*/ 1132 w 1133"/>
                <a:gd name="T7" fmla="*/ 439 h 1193"/>
                <a:gd name="T8" fmla="*/ 1132 w 1133"/>
                <a:gd name="T9" fmla="*/ 104 h 1193"/>
                <a:gd name="T10" fmla="*/ 1132 w 1133"/>
                <a:gd name="T11" fmla="*/ 104 h 1193"/>
                <a:gd name="T12" fmla="*/ 1037 w 1133"/>
                <a:gd name="T13" fmla="*/ 31 h 1193"/>
                <a:gd name="T14" fmla="*/ 96 w 1133"/>
                <a:gd name="T15" fmla="*/ 569 h 1193"/>
                <a:gd name="T16" fmla="*/ 96 w 1133"/>
                <a:gd name="T17" fmla="*/ 569 h 1193"/>
                <a:gd name="T18" fmla="*/ 0 w 1133"/>
                <a:gd name="T19" fmla="*/ 752 h 1193"/>
                <a:gd name="T20" fmla="*/ 0 w 1133"/>
                <a:gd name="T21" fmla="*/ 1088 h 1193"/>
                <a:gd name="T22" fmla="*/ 0 w 1133"/>
                <a:gd name="T23" fmla="*/ 1088 h 1193"/>
                <a:gd name="T24" fmla="*/ 96 w 1133"/>
                <a:gd name="T25" fmla="*/ 1161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1193">
                  <a:moveTo>
                    <a:pt x="96" y="1161"/>
                  </a:moveTo>
                  <a:lnTo>
                    <a:pt x="1037" y="622"/>
                  </a:lnTo>
                  <a:lnTo>
                    <a:pt x="1037" y="622"/>
                  </a:lnTo>
                  <a:cubicBezTo>
                    <a:pt x="1089" y="591"/>
                    <a:pt x="1132" y="510"/>
                    <a:pt x="1132" y="439"/>
                  </a:cubicBezTo>
                  <a:lnTo>
                    <a:pt x="1132" y="104"/>
                  </a:lnTo>
                  <a:lnTo>
                    <a:pt x="1132" y="104"/>
                  </a:lnTo>
                  <a:cubicBezTo>
                    <a:pt x="1132" y="33"/>
                    <a:pt x="1089" y="0"/>
                    <a:pt x="1037" y="31"/>
                  </a:cubicBezTo>
                  <a:lnTo>
                    <a:pt x="96" y="569"/>
                  </a:lnTo>
                  <a:lnTo>
                    <a:pt x="96" y="569"/>
                  </a:lnTo>
                  <a:cubicBezTo>
                    <a:pt x="43" y="600"/>
                    <a:pt x="0" y="681"/>
                    <a:pt x="0" y="752"/>
                  </a:cubicBezTo>
                  <a:lnTo>
                    <a:pt x="0" y="1088"/>
                  </a:lnTo>
                  <a:lnTo>
                    <a:pt x="0" y="1088"/>
                  </a:lnTo>
                  <a:cubicBezTo>
                    <a:pt x="0" y="1159"/>
                    <a:pt x="43" y="1192"/>
                    <a:pt x="96" y="1161"/>
                  </a:cubicBez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1" name="Freeform 94">
              <a:extLst>
                <a:ext uri="{FF2B5EF4-FFF2-40B4-BE49-F238E27FC236}">
                  <a16:creationId xmlns:a16="http://schemas.microsoft.com/office/drawing/2014/main" id="{DC6FFC7F-E29D-6941-AC12-D90278C48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5225" y="6353949"/>
              <a:ext cx="722957" cy="754639"/>
            </a:xfrm>
            <a:custGeom>
              <a:avLst/>
              <a:gdLst>
                <a:gd name="T0" fmla="*/ 1059 w 1109"/>
                <a:gd name="T1" fmla="*/ 0 h 1157"/>
                <a:gd name="T2" fmla="*/ 1059 w 1109"/>
                <a:gd name="T3" fmla="*/ 0 h 1157"/>
                <a:gd name="T4" fmla="*/ 1083 w 1109"/>
                <a:gd name="T5" fmla="*/ 70 h 1157"/>
                <a:gd name="T6" fmla="*/ 1083 w 1109"/>
                <a:gd name="T7" fmla="*/ 405 h 1157"/>
                <a:gd name="T8" fmla="*/ 1083 w 1109"/>
                <a:gd name="T9" fmla="*/ 405 h 1157"/>
                <a:gd name="T10" fmla="*/ 987 w 1109"/>
                <a:gd name="T11" fmla="*/ 588 h 1157"/>
                <a:gd name="T12" fmla="*/ 46 w 1109"/>
                <a:gd name="T13" fmla="*/ 1127 h 1157"/>
                <a:gd name="T14" fmla="*/ 46 w 1109"/>
                <a:gd name="T15" fmla="*/ 1127 h 1157"/>
                <a:gd name="T16" fmla="*/ 0 w 1109"/>
                <a:gd name="T17" fmla="*/ 1137 h 1157"/>
                <a:gd name="T18" fmla="*/ 0 w 1109"/>
                <a:gd name="T19" fmla="*/ 1137 h 1157"/>
                <a:gd name="T20" fmla="*/ 72 w 1109"/>
                <a:gd name="T21" fmla="*/ 1140 h 1157"/>
                <a:gd name="T22" fmla="*/ 1013 w 1109"/>
                <a:gd name="T23" fmla="*/ 601 h 1157"/>
                <a:gd name="T24" fmla="*/ 1013 w 1109"/>
                <a:gd name="T25" fmla="*/ 601 h 1157"/>
                <a:gd name="T26" fmla="*/ 1108 w 1109"/>
                <a:gd name="T27" fmla="*/ 418 h 1157"/>
                <a:gd name="T28" fmla="*/ 1108 w 1109"/>
                <a:gd name="T29" fmla="*/ 83 h 1157"/>
                <a:gd name="T30" fmla="*/ 1108 w 1109"/>
                <a:gd name="T31" fmla="*/ 83 h 1157"/>
                <a:gd name="T32" fmla="*/ 1059 w 1109"/>
                <a:gd name="T33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7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7"/>
                    <a:pt x="1083" y="70"/>
                  </a:cubicBezTo>
                  <a:lnTo>
                    <a:pt x="1083" y="405"/>
                  </a:lnTo>
                  <a:lnTo>
                    <a:pt x="1083" y="405"/>
                  </a:lnTo>
                  <a:cubicBezTo>
                    <a:pt x="1083" y="476"/>
                    <a:pt x="1040" y="558"/>
                    <a:pt x="987" y="588"/>
                  </a:cubicBezTo>
                  <a:lnTo>
                    <a:pt x="46" y="1127"/>
                  </a:lnTo>
                  <a:lnTo>
                    <a:pt x="46" y="1127"/>
                  </a:lnTo>
                  <a:cubicBezTo>
                    <a:pt x="29" y="1137"/>
                    <a:pt x="14" y="1140"/>
                    <a:pt x="0" y="1137"/>
                  </a:cubicBezTo>
                  <a:lnTo>
                    <a:pt x="0" y="1137"/>
                  </a:lnTo>
                  <a:cubicBezTo>
                    <a:pt x="18" y="1154"/>
                    <a:pt x="43" y="1156"/>
                    <a:pt x="72" y="1140"/>
                  </a:cubicBezTo>
                  <a:lnTo>
                    <a:pt x="1013" y="601"/>
                  </a:lnTo>
                  <a:lnTo>
                    <a:pt x="1013" y="601"/>
                  </a:lnTo>
                  <a:cubicBezTo>
                    <a:pt x="1065" y="570"/>
                    <a:pt x="1108" y="489"/>
                    <a:pt x="1108" y="418"/>
                  </a:cubicBezTo>
                  <a:lnTo>
                    <a:pt x="1108" y="83"/>
                  </a:lnTo>
                  <a:lnTo>
                    <a:pt x="1108" y="83"/>
                  </a:lnTo>
                  <a:cubicBezTo>
                    <a:pt x="1108" y="35"/>
                    <a:pt x="1088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2" name="Freeform 95">
              <a:extLst>
                <a:ext uri="{FF2B5EF4-FFF2-40B4-BE49-F238E27FC236}">
                  <a16:creationId xmlns:a16="http://schemas.microsoft.com/office/drawing/2014/main" id="{44F09373-B198-ED43-A799-7A70E09D8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4127" y="6728387"/>
              <a:ext cx="83530" cy="138255"/>
            </a:xfrm>
            <a:custGeom>
              <a:avLst/>
              <a:gdLst>
                <a:gd name="T0" fmla="*/ 21 w 129"/>
                <a:gd name="T1" fmla="*/ 204 h 212"/>
                <a:gd name="T2" fmla="*/ 107 w 129"/>
                <a:gd name="T3" fmla="*/ 154 h 212"/>
                <a:gd name="T4" fmla="*/ 107 w 129"/>
                <a:gd name="T5" fmla="*/ 154 h 212"/>
                <a:gd name="T6" fmla="*/ 128 w 129"/>
                <a:gd name="T7" fmla="*/ 115 h 212"/>
                <a:gd name="T8" fmla="*/ 128 w 129"/>
                <a:gd name="T9" fmla="*/ 23 h 212"/>
                <a:gd name="T10" fmla="*/ 128 w 129"/>
                <a:gd name="T11" fmla="*/ 23 h 212"/>
                <a:gd name="T12" fmla="*/ 107 w 129"/>
                <a:gd name="T13" fmla="*/ 7 h 212"/>
                <a:gd name="T14" fmla="*/ 21 w 129"/>
                <a:gd name="T15" fmla="*/ 57 h 212"/>
                <a:gd name="T16" fmla="*/ 21 w 129"/>
                <a:gd name="T17" fmla="*/ 57 h 212"/>
                <a:gd name="T18" fmla="*/ 0 w 129"/>
                <a:gd name="T19" fmla="*/ 96 h 212"/>
                <a:gd name="T20" fmla="*/ 0 w 129"/>
                <a:gd name="T21" fmla="*/ 188 h 212"/>
                <a:gd name="T22" fmla="*/ 0 w 129"/>
                <a:gd name="T23" fmla="*/ 188 h 212"/>
                <a:gd name="T24" fmla="*/ 21 w 129"/>
                <a:gd name="T25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2">
                  <a:moveTo>
                    <a:pt x="21" y="204"/>
                  </a:moveTo>
                  <a:lnTo>
                    <a:pt x="107" y="154"/>
                  </a:lnTo>
                  <a:lnTo>
                    <a:pt x="107" y="154"/>
                  </a:lnTo>
                  <a:cubicBezTo>
                    <a:pt x="119" y="148"/>
                    <a:pt x="128" y="130"/>
                    <a:pt x="128" y="115"/>
                  </a:cubicBezTo>
                  <a:lnTo>
                    <a:pt x="128" y="23"/>
                  </a:lnTo>
                  <a:lnTo>
                    <a:pt x="128" y="23"/>
                  </a:lnTo>
                  <a:cubicBezTo>
                    <a:pt x="128" y="7"/>
                    <a:pt x="119" y="0"/>
                    <a:pt x="107" y="7"/>
                  </a:cubicBezTo>
                  <a:lnTo>
                    <a:pt x="21" y="57"/>
                  </a:lnTo>
                  <a:lnTo>
                    <a:pt x="21" y="57"/>
                  </a:lnTo>
                  <a:cubicBezTo>
                    <a:pt x="9" y="63"/>
                    <a:pt x="0" y="81"/>
                    <a:pt x="0" y="96"/>
                  </a:cubicBezTo>
                  <a:lnTo>
                    <a:pt x="0" y="188"/>
                  </a:lnTo>
                  <a:lnTo>
                    <a:pt x="0" y="188"/>
                  </a:lnTo>
                  <a:cubicBezTo>
                    <a:pt x="0" y="204"/>
                    <a:pt x="9" y="211"/>
                    <a:pt x="21" y="204"/>
                  </a:cubicBezTo>
                </a:path>
              </a:pathLst>
            </a:custGeom>
            <a:solidFill>
              <a:srgbClr val="396C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3" name="Freeform 96">
              <a:extLst>
                <a:ext uri="{FF2B5EF4-FFF2-40B4-BE49-F238E27FC236}">
                  <a16:creationId xmlns:a16="http://schemas.microsoft.com/office/drawing/2014/main" id="{8C0EDA8D-0BC4-974E-BB47-D1994E1E8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6618936"/>
              <a:ext cx="83528" cy="138255"/>
            </a:xfrm>
            <a:custGeom>
              <a:avLst/>
              <a:gdLst>
                <a:gd name="T0" fmla="*/ 20 w 129"/>
                <a:gd name="T1" fmla="*/ 205 h 212"/>
                <a:gd name="T2" fmla="*/ 107 w 129"/>
                <a:gd name="T3" fmla="*/ 155 h 212"/>
                <a:gd name="T4" fmla="*/ 107 w 129"/>
                <a:gd name="T5" fmla="*/ 155 h 212"/>
                <a:gd name="T6" fmla="*/ 128 w 129"/>
                <a:gd name="T7" fmla="*/ 115 h 212"/>
                <a:gd name="T8" fmla="*/ 128 w 129"/>
                <a:gd name="T9" fmla="*/ 23 h 212"/>
                <a:gd name="T10" fmla="*/ 128 w 129"/>
                <a:gd name="T11" fmla="*/ 23 h 212"/>
                <a:gd name="T12" fmla="*/ 107 w 129"/>
                <a:gd name="T13" fmla="*/ 7 h 212"/>
                <a:gd name="T14" fmla="*/ 20 w 129"/>
                <a:gd name="T15" fmla="*/ 57 h 212"/>
                <a:gd name="T16" fmla="*/ 20 w 129"/>
                <a:gd name="T17" fmla="*/ 57 h 212"/>
                <a:gd name="T18" fmla="*/ 0 w 129"/>
                <a:gd name="T19" fmla="*/ 97 h 212"/>
                <a:gd name="T20" fmla="*/ 0 w 129"/>
                <a:gd name="T21" fmla="*/ 189 h 212"/>
                <a:gd name="T22" fmla="*/ 0 w 129"/>
                <a:gd name="T23" fmla="*/ 189 h 212"/>
                <a:gd name="T24" fmla="*/ 20 w 129"/>
                <a:gd name="T25" fmla="*/ 20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2">
                  <a:moveTo>
                    <a:pt x="20" y="205"/>
                  </a:moveTo>
                  <a:lnTo>
                    <a:pt x="107" y="155"/>
                  </a:lnTo>
                  <a:lnTo>
                    <a:pt x="107" y="155"/>
                  </a:lnTo>
                  <a:cubicBezTo>
                    <a:pt x="118" y="148"/>
                    <a:pt x="128" y="130"/>
                    <a:pt x="128" y="115"/>
                  </a:cubicBezTo>
                  <a:lnTo>
                    <a:pt x="128" y="23"/>
                  </a:lnTo>
                  <a:lnTo>
                    <a:pt x="128" y="23"/>
                  </a:lnTo>
                  <a:cubicBezTo>
                    <a:pt x="128" y="8"/>
                    <a:pt x="118" y="0"/>
                    <a:pt x="107" y="7"/>
                  </a:cubicBezTo>
                  <a:lnTo>
                    <a:pt x="20" y="57"/>
                  </a:lnTo>
                  <a:lnTo>
                    <a:pt x="20" y="57"/>
                  </a:lnTo>
                  <a:cubicBezTo>
                    <a:pt x="9" y="63"/>
                    <a:pt x="0" y="81"/>
                    <a:pt x="0" y="97"/>
                  </a:cubicBezTo>
                  <a:lnTo>
                    <a:pt x="0" y="189"/>
                  </a:lnTo>
                  <a:lnTo>
                    <a:pt x="0" y="189"/>
                  </a:lnTo>
                  <a:cubicBezTo>
                    <a:pt x="0" y="204"/>
                    <a:pt x="9" y="211"/>
                    <a:pt x="20" y="2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4" name="Freeform 97">
              <a:extLst>
                <a:ext uri="{FF2B5EF4-FFF2-40B4-BE49-F238E27FC236}">
                  <a16:creationId xmlns:a16="http://schemas.microsoft.com/office/drawing/2014/main" id="{37297DC8-92E8-5A41-89A4-AC6A53EC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4" y="7134511"/>
              <a:ext cx="740237" cy="780561"/>
            </a:xfrm>
            <a:custGeom>
              <a:avLst/>
              <a:gdLst>
                <a:gd name="T0" fmla="*/ 96 w 1133"/>
                <a:gd name="T1" fmla="*/ 1161 h 1193"/>
                <a:gd name="T2" fmla="*/ 1037 w 1133"/>
                <a:gd name="T3" fmla="*/ 623 h 1193"/>
                <a:gd name="T4" fmla="*/ 1037 w 1133"/>
                <a:gd name="T5" fmla="*/ 623 h 1193"/>
                <a:gd name="T6" fmla="*/ 1132 w 1133"/>
                <a:gd name="T7" fmla="*/ 439 h 1193"/>
                <a:gd name="T8" fmla="*/ 1132 w 1133"/>
                <a:gd name="T9" fmla="*/ 103 h 1193"/>
                <a:gd name="T10" fmla="*/ 1132 w 1133"/>
                <a:gd name="T11" fmla="*/ 103 h 1193"/>
                <a:gd name="T12" fmla="*/ 1037 w 1133"/>
                <a:gd name="T13" fmla="*/ 31 h 1193"/>
                <a:gd name="T14" fmla="*/ 96 w 1133"/>
                <a:gd name="T15" fmla="*/ 569 h 1193"/>
                <a:gd name="T16" fmla="*/ 96 w 1133"/>
                <a:gd name="T17" fmla="*/ 569 h 1193"/>
                <a:gd name="T18" fmla="*/ 0 w 1133"/>
                <a:gd name="T19" fmla="*/ 752 h 1193"/>
                <a:gd name="T20" fmla="*/ 0 w 1133"/>
                <a:gd name="T21" fmla="*/ 1089 h 1193"/>
                <a:gd name="T22" fmla="*/ 0 w 1133"/>
                <a:gd name="T23" fmla="*/ 1089 h 1193"/>
                <a:gd name="T24" fmla="*/ 96 w 1133"/>
                <a:gd name="T25" fmla="*/ 1161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1193">
                  <a:moveTo>
                    <a:pt x="96" y="1161"/>
                  </a:moveTo>
                  <a:lnTo>
                    <a:pt x="1037" y="623"/>
                  </a:lnTo>
                  <a:lnTo>
                    <a:pt x="1037" y="623"/>
                  </a:lnTo>
                  <a:cubicBezTo>
                    <a:pt x="1089" y="592"/>
                    <a:pt x="1132" y="510"/>
                    <a:pt x="1132" y="439"/>
                  </a:cubicBezTo>
                  <a:lnTo>
                    <a:pt x="1132" y="103"/>
                  </a:lnTo>
                  <a:lnTo>
                    <a:pt x="1132" y="103"/>
                  </a:lnTo>
                  <a:cubicBezTo>
                    <a:pt x="1132" y="32"/>
                    <a:pt x="1089" y="0"/>
                    <a:pt x="1037" y="31"/>
                  </a:cubicBezTo>
                  <a:lnTo>
                    <a:pt x="96" y="569"/>
                  </a:lnTo>
                  <a:lnTo>
                    <a:pt x="96" y="569"/>
                  </a:lnTo>
                  <a:cubicBezTo>
                    <a:pt x="43" y="600"/>
                    <a:pt x="0" y="682"/>
                    <a:pt x="0" y="752"/>
                  </a:cubicBezTo>
                  <a:lnTo>
                    <a:pt x="0" y="1089"/>
                  </a:lnTo>
                  <a:lnTo>
                    <a:pt x="0" y="1089"/>
                  </a:lnTo>
                  <a:cubicBezTo>
                    <a:pt x="0" y="1160"/>
                    <a:pt x="43" y="1192"/>
                    <a:pt x="96" y="1161"/>
                  </a:cubicBez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5" name="Freeform 98">
              <a:extLst>
                <a:ext uri="{FF2B5EF4-FFF2-40B4-BE49-F238E27FC236}">
                  <a16:creationId xmlns:a16="http://schemas.microsoft.com/office/drawing/2014/main" id="{9FCFC008-349C-7C4E-A32D-C2B88DA5B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5225" y="7148913"/>
              <a:ext cx="722957" cy="757520"/>
            </a:xfrm>
            <a:custGeom>
              <a:avLst/>
              <a:gdLst>
                <a:gd name="T0" fmla="*/ 1059 w 1109"/>
                <a:gd name="T1" fmla="*/ 0 h 1158"/>
                <a:gd name="T2" fmla="*/ 1059 w 1109"/>
                <a:gd name="T3" fmla="*/ 0 h 1158"/>
                <a:gd name="T4" fmla="*/ 1083 w 1109"/>
                <a:gd name="T5" fmla="*/ 69 h 1158"/>
                <a:gd name="T6" fmla="*/ 1083 w 1109"/>
                <a:gd name="T7" fmla="*/ 406 h 1158"/>
                <a:gd name="T8" fmla="*/ 1083 w 1109"/>
                <a:gd name="T9" fmla="*/ 406 h 1158"/>
                <a:gd name="T10" fmla="*/ 987 w 1109"/>
                <a:gd name="T11" fmla="*/ 589 h 1158"/>
                <a:gd name="T12" fmla="*/ 46 w 1109"/>
                <a:gd name="T13" fmla="*/ 1128 h 1158"/>
                <a:gd name="T14" fmla="*/ 46 w 1109"/>
                <a:gd name="T15" fmla="*/ 1128 h 1158"/>
                <a:gd name="T16" fmla="*/ 0 w 1109"/>
                <a:gd name="T17" fmla="*/ 1138 h 1158"/>
                <a:gd name="T18" fmla="*/ 0 w 1109"/>
                <a:gd name="T19" fmla="*/ 1138 h 1158"/>
                <a:gd name="T20" fmla="*/ 72 w 1109"/>
                <a:gd name="T21" fmla="*/ 1140 h 1158"/>
                <a:gd name="T22" fmla="*/ 1013 w 1109"/>
                <a:gd name="T23" fmla="*/ 602 h 1158"/>
                <a:gd name="T24" fmla="*/ 1013 w 1109"/>
                <a:gd name="T25" fmla="*/ 602 h 1158"/>
                <a:gd name="T26" fmla="*/ 1108 w 1109"/>
                <a:gd name="T27" fmla="*/ 418 h 1158"/>
                <a:gd name="T28" fmla="*/ 1108 w 1109"/>
                <a:gd name="T29" fmla="*/ 82 h 1158"/>
                <a:gd name="T30" fmla="*/ 1108 w 1109"/>
                <a:gd name="T31" fmla="*/ 82 h 1158"/>
                <a:gd name="T32" fmla="*/ 1059 w 1109"/>
                <a:gd name="T33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8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7"/>
                    <a:pt x="1083" y="69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6"/>
                    <a:pt x="1040" y="559"/>
                    <a:pt x="987" y="589"/>
                  </a:cubicBezTo>
                  <a:lnTo>
                    <a:pt x="46" y="1128"/>
                  </a:lnTo>
                  <a:lnTo>
                    <a:pt x="46" y="1128"/>
                  </a:lnTo>
                  <a:cubicBezTo>
                    <a:pt x="29" y="1138"/>
                    <a:pt x="14" y="1140"/>
                    <a:pt x="0" y="1138"/>
                  </a:cubicBezTo>
                  <a:lnTo>
                    <a:pt x="0" y="1138"/>
                  </a:lnTo>
                  <a:cubicBezTo>
                    <a:pt x="18" y="1154"/>
                    <a:pt x="43" y="1157"/>
                    <a:pt x="72" y="1140"/>
                  </a:cubicBezTo>
                  <a:lnTo>
                    <a:pt x="1013" y="602"/>
                  </a:lnTo>
                  <a:lnTo>
                    <a:pt x="1013" y="602"/>
                  </a:lnTo>
                  <a:cubicBezTo>
                    <a:pt x="1065" y="571"/>
                    <a:pt x="1108" y="489"/>
                    <a:pt x="1108" y="418"/>
                  </a:cubicBezTo>
                  <a:lnTo>
                    <a:pt x="1108" y="82"/>
                  </a:lnTo>
                  <a:lnTo>
                    <a:pt x="1108" y="82"/>
                  </a:lnTo>
                  <a:cubicBezTo>
                    <a:pt x="1108" y="34"/>
                    <a:pt x="1088" y="4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6" name="Freeform 99">
              <a:extLst>
                <a:ext uri="{FF2B5EF4-FFF2-40B4-BE49-F238E27FC236}">
                  <a16:creationId xmlns:a16="http://schemas.microsoft.com/office/drawing/2014/main" id="{4FDE879B-DDD2-964D-A84F-0B0E1FB4C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4127" y="7523351"/>
              <a:ext cx="83530" cy="138255"/>
            </a:xfrm>
            <a:custGeom>
              <a:avLst/>
              <a:gdLst>
                <a:gd name="T0" fmla="*/ 21 w 129"/>
                <a:gd name="T1" fmla="*/ 204 h 211"/>
                <a:gd name="T2" fmla="*/ 107 w 129"/>
                <a:gd name="T3" fmla="*/ 154 h 211"/>
                <a:gd name="T4" fmla="*/ 107 w 129"/>
                <a:gd name="T5" fmla="*/ 154 h 211"/>
                <a:gd name="T6" fmla="*/ 128 w 129"/>
                <a:gd name="T7" fmla="*/ 114 h 211"/>
                <a:gd name="T8" fmla="*/ 128 w 129"/>
                <a:gd name="T9" fmla="*/ 22 h 211"/>
                <a:gd name="T10" fmla="*/ 128 w 129"/>
                <a:gd name="T11" fmla="*/ 22 h 211"/>
                <a:gd name="T12" fmla="*/ 107 w 129"/>
                <a:gd name="T13" fmla="*/ 6 h 211"/>
                <a:gd name="T14" fmla="*/ 21 w 129"/>
                <a:gd name="T15" fmla="*/ 56 h 211"/>
                <a:gd name="T16" fmla="*/ 21 w 129"/>
                <a:gd name="T17" fmla="*/ 56 h 211"/>
                <a:gd name="T18" fmla="*/ 0 w 129"/>
                <a:gd name="T19" fmla="*/ 96 h 211"/>
                <a:gd name="T20" fmla="*/ 0 w 129"/>
                <a:gd name="T21" fmla="*/ 188 h 211"/>
                <a:gd name="T22" fmla="*/ 0 w 129"/>
                <a:gd name="T23" fmla="*/ 188 h 211"/>
                <a:gd name="T24" fmla="*/ 21 w 129"/>
                <a:gd name="T25" fmla="*/ 2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1">
                  <a:moveTo>
                    <a:pt x="21" y="204"/>
                  </a:moveTo>
                  <a:lnTo>
                    <a:pt x="107" y="154"/>
                  </a:lnTo>
                  <a:lnTo>
                    <a:pt x="107" y="154"/>
                  </a:lnTo>
                  <a:cubicBezTo>
                    <a:pt x="119" y="147"/>
                    <a:pt x="128" y="129"/>
                    <a:pt x="128" y="114"/>
                  </a:cubicBezTo>
                  <a:lnTo>
                    <a:pt x="128" y="22"/>
                  </a:lnTo>
                  <a:lnTo>
                    <a:pt x="128" y="22"/>
                  </a:lnTo>
                  <a:cubicBezTo>
                    <a:pt x="128" y="6"/>
                    <a:pt x="119" y="0"/>
                    <a:pt x="107" y="6"/>
                  </a:cubicBezTo>
                  <a:lnTo>
                    <a:pt x="21" y="56"/>
                  </a:lnTo>
                  <a:lnTo>
                    <a:pt x="21" y="56"/>
                  </a:lnTo>
                  <a:cubicBezTo>
                    <a:pt x="9" y="63"/>
                    <a:pt x="0" y="81"/>
                    <a:pt x="0" y="96"/>
                  </a:cubicBezTo>
                  <a:lnTo>
                    <a:pt x="0" y="188"/>
                  </a:lnTo>
                  <a:lnTo>
                    <a:pt x="0" y="188"/>
                  </a:lnTo>
                  <a:cubicBezTo>
                    <a:pt x="0" y="203"/>
                    <a:pt x="9" y="210"/>
                    <a:pt x="21" y="204"/>
                  </a:cubicBezTo>
                </a:path>
              </a:pathLst>
            </a:custGeom>
            <a:solidFill>
              <a:srgbClr val="396C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7" name="Freeform 100">
              <a:extLst>
                <a:ext uri="{FF2B5EF4-FFF2-40B4-BE49-F238E27FC236}">
                  <a16:creationId xmlns:a16="http://schemas.microsoft.com/office/drawing/2014/main" id="{E42AADF3-895B-854A-9237-B6F069D08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7413899"/>
              <a:ext cx="83528" cy="138255"/>
            </a:xfrm>
            <a:custGeom>
              <a:avLst/>
              <a:gdLst>
                <a:gd name="T0" fmla="*/ 20 w 129"/>
                <a:gd name="T1" fmla="*/ 204 h 212"/>
                <a:gd name="T2" fmla="*/ 107 w 129"/>
                <a:gd name="T3" fmla="*/ 154 h 212"/>
                <a:gd name="T4" fmla="*/ 107 w 129"/>
                <a:gd name="T5" fmla="*/ 154 h 212"/>
                <a:gd name="T6" fmla="*/ 128 w 129"/>
                <a:gd name="T7" fmla="*/ 115 h 212"/>
                <a:gd name="T8" fmla="*/ 128 w 129"/>
                <a:gd name="T9" fmla="*/ 23 h 212"/>
                <a:gd name="T10" fmla="*/ 128 w 129"/>
                <a:gd name="T11" fmla="*/ 23 h 212"/>
                <a:gd name="T12" fmla="*/ 107 w 129"/>
                <a:gd name="T13" fmla="*/ 7 h 212"/>
                <a:gd name="T14" fmla="*/ 20 w 129"/>
                <a:gd name="T15" fmla="*/ 57 h 212"/>
                <a:gd name="T16" fmla="*/ 20 w 129"/>
                <a:gd name="T17" fmla="*/ 57 h 212"/>
                <a:gd name="T18" fmla="*/ 0 w 129"/>
                <a:gd name="T19" fmla="*/ 96 h 212"/>
                <a:gd name="T20" fmla="*/ 0 w 129"/>
                <a:gd name="T21" fmla="*/ 188 h 212"/>
                <a:gd name="T22" fmla="*/ 0 w 129"/>
                <a:gd name="T23" fmla="*/ 188 h 212"/>
                <a:gd name="T24" fmla="*/ 20 w 129"/>
                <a:gd name="T25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2">
                  <a:moveTo>
                    <a:pt x="20" y="204"/>
                  </a:moveTo>
                  <a:lnTo>
                    <a:pt x="107" y="154"/>
                  </a:lnTo>
                  <a:lnTo>
                    <a:pt x="107" y="154"/>
                  </a:lnTo>
                  <a:cubicBezTo>
                    <a:pt x="118" y="148"/>
                    <a:pt x="128" y="130"/>
                    <a:pt x="128" y="115"/>
                  </a:cubicBezTo>
                  <a:lnTo>
                    <a:pt x="128" y="23"/>
                  </a:lnTo>
                  <a:lnTo>
                    <a:pt x="128" y="23"/>
                  </a:lnTo>
                  <a:cubicBezTo>
                    <a:pt x="128" y="7"/>
                    <a:pt x="118" y="0"/>
                    <a:pt x="107" y="7"/>
                  </a:cubicBezTo>
                  <a:lnTo>
                    <a:pt x="20" y="57"/>
                  </a:lnTo>
                  <a:lnTo>
                    <a:pt x="20" y="57"/>
                  </a:lnTo>
                  <a:cubicBezTo>
                    <a:pt x="9" y="63"/>
                    <a:pt x="0" y="81"/>
                    <a:pt x="0" y="96"/>
                  </a:cubicBezTo>
                  <a:lnTo>
                    <a:pt x="0" y="188"/>
                  </a:lnTo>
                  <a:lnTo>
                    <a:pt x="0" y="188"/>
                  </a:lnTo>
                  <a:cubicBezTo>
                    <a:pt x="0" y="204"/>
                    <a:pt x="9" y="211"/>
                    <a:pt x="20" y="2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8" name="Freeform 101">
              <a:extLst>
                <a:ext uri="{FF2B5EF4-FFF2-40B4-BE49-F238E27FC236}">
                  <a16:creationId xmlns:a16="http://schemas.microsoft.com/office/drawing/2014/main" id="{43797BB8-5C12-0A4D-B103-17C503D55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4" y="5547464"/>
              <a:ext cx="740237" cy="780563"/>
            </a:xfrm>
            <a:custGeom>
              <a:avLst/>
              <a:gdLst>
                <a:gd name="T0" fmla="*/ 96 w 1133"/>
                <a:gd name="T1" fmla="*/ 1161 h 1193"/>
                <a:gd name="T2" fmla="*/ 1037 w 1133"/>
                <a:gd name="T3" fmla="*/ 623 h 1193"/>
                <a:gd name="T4" fmla="*/ 1037 w 1133"/>
                <a:gd name="T5" fmla="*/ 623 h 1193"/>
                <a:gd name="T6" fmla="*/ 1132 w 1133"/>
                <a:gd name="T7" fmla="*/ 439 h 1193"/>
                <a:gd name="T8" fmla="*/ 1132 w 1133"/>
                <a:gd name="T9" fmla="*/ 103 h 1193"/>
                <a:gd name="T10" fmla="*/ 1132 w 1133"/>
                <a:gd name="T11" fmla="*/ 103 h 1193"/>
                <a:gd name="T12" fmla="*/ 1037 w 1133"/>
                <a:gd name="T13" fmla="*/ 31 h 1193"/>
                <a:gd name="T14" fmla="*/ 96 w 1133"/>
                <a:gd name="T15" fmla="*/ 569 h 1193"/>
                <a:gd name="T16" fmla="*/ 96 w 1133"/>
                <a:gd name="T17" fmla="*/ 569 h 1193"/>
                <a:gd name="T18" fmla="*/ 0 w 1133"/>
                <a:gd name="T19" fmla="*/ 752 h 1193"/>
                <a:gd name="T20" fmla="*/ 0 w 1133"/>
                <a:gd name="T21" fmla="*/ 1089 h 1193"/>
                <a:gd name="T22" fmla="*/ 0 w 1133"/>
                <a:gd name="T23" fmla="*/ 1089 h 1193"/>
                <a:gd name="T24" fmla="*/ 96 w 1133"/>
                <a:gd name="T25" fmla="*/ 1161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1193">
                  <a:moveTo>
                    <a:pt x="96" y="1161"/>
                  </a:moveTo>
                  <a:lnTo>
                    <a:pt x="1037" y="623"/>
                  </a:lnTo>
                  <a:lnTo>
                    <a:pt x="1037" y="623"/>
                  </a:lnTo>
                  <a:cubicBezTo>
                    <a:pt x="1089" y="592"/>
                    <a:pt x="1132" y="510"/>
                    <a:pt x="1132" y="439"/>
                  </a:cubicBezTo>
                  <a:lnTo>
                    <a:pt x="1132" y="103"/>
                  </a:lnTo>
                  <a:lnTo>
                    <a:pt x="1132" y="103"/>
                  </a:lnTo>
                  <a:cubicBezTo>
                    <a:pt x="1132" y="32"/>
                    <a:pt x="1089" y="0"/>
                    <a:pt x="1037" y="31"/>
                  </a:cubicBezTo>
                  <a:lnTo>
                    <a:pt x="96" y="569"/>
                  </a:lnTo>
                  <a:lnTo>
                    <a:pt x="96" y="569"/>
                  </a:lnTo>
                  <a:cubicBezTo>
                    <a:pt x="43" y="600"/>
                    <a:pt x="0" y="682"/>
                    <a:pt x="0" y="752"/>
                  </a:cubicBezTo>
                  <a:lnTo>
                    <a:pt x="0" y="1089"/>
                  </a:lnTo>
                  <a:lnTo>
                    <a:pt x="0" y="1089"/>
                  </a:lnTo>
                  <a:cubicBezTo>
                    <a:pt x="0" y="1160"/>
                    <a:pt x="43" y="1192"/>
                    <a:pt x="96" y="1161"/>
                  </a:cubicBez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9" name="Freeform 102">
              <a:extLst>
                <a:ext uri="{FF2B5EF4-FFF2-40B4-BE49-F238E27FC236}">
                  <a16:creationId xmlns:a16="http://schemas.microsoft.com/office/drawing/2014/main" id="{5C1B99EC-CFE4-4C4A-BF2E-904AA0193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5225" y="5561866"/>
              <a:ext cx="722957" cy="757519"/>
            </a:xfrm>
            <a:custGeom>
              <a:avLst/>
              <a:gdLst>
                <a:gd name="T0" fmla="*/ 1059 w 1109"/>
                <a:gd name="T1" fmla="*/ 0 h 1159"/>
                <a:gd name="T2" fmla="*/ 1059 w 1109"/>
                <a:gd name="T3" fmla="*/ 0 h 1159"/>
                <a:gd name="T4" fmla="*/ 1083 w 1109"/>
                <a:gd name="T5" fmla="*/ 70 h 1159"/>
                <a:gd name="T6" fmla="*/ 1083 w 1109"/>
                <a:gd name="T7" fmla="*/ 406 h 1159"/>
                <a:gd name="T8" fmla="*/ 1083 w 1109"/>
                <a:gd name="T9" fmla="*/ 406 h 1159"/>
                <a:gd name="T10" fmla="*/ 987 w 1109"/>
                <a:gd name="T11" fmla="*/ 590 h 1159"/>
                <a:gd name="T12" fmla="*/ 46 w 1109"/>
                <a:gd name="T13" fmla="*/ 1128 h 1159"/>
                <a:gd name="T14" fmla="*/ 46 w 1109"/>
                <a:gd name="T15" fmla="*/ 1128 h 1159"/>
                <a:gd name="T16" fmla="*/ 0 w 1109"/>
                <a:gd name="T17" fmla="*/ 1139 h 1159"/>
                <a:gd name="T18" fmla="*/ 0 w 1109"/>
                <a:gd name="T19" fmla="*/ 1139 h 1159"/>
                <a:gd name="T20" fmla="*/ 72 w 1109"/>
                <a:gd name="T21" fmla="*/ 1141 h 1159"/>
                <a:gd name="T22" fmla="*/ 1013 w 1109"/>
                <a:gd name="T23" fmla="*/ 603 h 1159"/>
                <a:gd name="T24" fmla="*/ 1013 w 1109"/>
                <a:gd name="T25" fmla="*/ 603 h 1159"/>
                <a:gd name="T26" fmla="*/ 1108 w 1109"/>
                <a:gd name="T27" fmla="*/ 419 h 1159"/>
                <a:gd name="T28" fmla="*/ 1108 w 1109"/>
                <a:gd name="T29" fmla="*/ 83 h 1159"/>
                <a:gd name="T30" fmla="*/ 1108 w 1109"/>
                <a:gd name="T31" fmla="*/ 83 h 1159"/>
                <a:gd name="T32" fmla="*/ 1059 w 1109"/>
                <a:gd name="T33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9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8"/>
                    <a:pt x="1083" y="70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9"/>
                    <a:pt x="987" y="590"/>
                  </a:cubicBezTo>
                  <a:lnTo>
                    <a:pt x="46" y="1128"/>
                  </a:lnTo>
                  <a:lnTo>
                    <a:pt x="46" y="1128"/>
                  </a:lnTo>
                  <a:cubicBezTo>
                    <a:pt x="29" y="1138"/>
                    <a:pt x="14" y="1141"/>
                    <a:pt x="0" y="1139"/>
                  </a:cubicBezTo>
                  <a:lnTo>
                    <a:pt x="0" y="1139"/>
                  </a:lnTo>
                  <a:cubicBezTo>
                    <a:pt x="18" y="1155"/>
                    <a:pt x="43" y="1158"/>
                    <a:pt x="72" y="1141"/>
                  </a:cubicBezTo>
                  <a:lnTo>
                    <a:pt x="1013" y="603"/>
                  </a:lnTo>
                  <a:lnTo>
                    <a:pt x="1013" y="603"/>
                  </a:lnTo>
                  <a:cubicBezTo>
                    <a:pt x="1065" y="572"/>
                    <a:pt x="1108" y="490"/>
                    <a:pt x="1108" y="419"/>
                  </a:cubicBezTo>
                  <a:lnTo>
                    <a:pt x="1108" y="83"/>
                  </a:lnTo>
                  <a:lnTo>
                    <a:pt x="1108" y="83"/>
                  </a:lnTo>
                  <a:cubicBezTo>
                    <a:pt x="1108" y="35"/>
                    <a:pt x="1088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id="{F21E46A3-91A1-874D-8917-D6FA16A9F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4127" y="5933424"/>
              <a:ext cx="83530" cy="138255"/>
            </a:xfrm>
            <a:custGeom>
              <a:avLst/>
              <a:gdLst>
                <a:gd name="T0" fmla="*/ 21 w 129"/>
                <a:gd name="T1" fmla="*/ 204 h 211"/>
                <a:gd name="T2" fmla="*/ 107 w 129"/>
                <a:gd name="T3" fmla="*/ 154 h 211"/>
                <a:gd name="T4" fmla="*/ 107 w 129"/>
                <a:gd name="T5" fmla="*/ 154 h 211"/>
                <a:gd name="T6" fmla="*/ 128 w 129"/>
                <a:gd name="T7" fmla="*/ 114 h 211"/>
                <a:gd name="T8" fmla="*/ 128 w 129"/>
                <a:gd name="T9" fmla="*/ 22 h 211"/>
                <a:gd name="T10" fmla="*/ 128 w 129"/>
                <a:gd name="T11" fmla="*/ 22 h 211"/>
                <a:gd name="T12" fmla="*/ 107 w 129"/>
                <a:gd name="T13" fmla="*/ 6 h 211"/>
                <a:gd name="T14" fmla="*/ 21 w 129"/>
                <a:gd name="T15" fmla="*/ 56 h 211"/>
                <a:gd name="T16" fmla="*/ 21 w 129"/>
                <a:gd name="T17" fmla="*/ 56 h 211"/>
                <a:gd name="T18" fmla="*/ 0 w 129"/>
                <a:gd name="T19" fmla="*/ 96 h 211"/>
                <a:gd name="T20" fmla="*/ 0 w 129"/>
                <a:gd name="T21" fmla="*/ 188 h 211"/>
                <a:gd name="T22" fmla="*/ 0 w 129"/>
                <a:gd name="T23" fmla="*/ 188 h 211"/>
                <a:gd name="T24" fmla="*/ 21 w 129"/>
                <a:gd name="T25" fmla="*/ 2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1">
                  <a:moveTo>
                    <a:pt x="21" y="204"/>
                  </a:moveTo>
                  <a:lnTo>
                    <a:pt x="107" y="154"/>
                  </a:lnTo>
                  <a:lnTo>
                    <a:pt x="107" y="154"/>
                  </a:lnTo>
                  <a:cubicBezTo>
                    <a:pt x="119" y="147"/>
                    <a:pt x="128" y="129"/>
                    <a:pt x="128" y="114"/>
                  </a:cubicBezTo>
                  <a:lnTo>
                    <a:pt x="128" y="22"/>
                  </a:lnTo>
                  <a:lnTo>
                    <a:pt x="128" y="22"/>
                  </a:lnTo>
                  <a:cubicBezTo>
                    <a:pt x="128" y="6"/>
                    <a:pt x="119" y="0"/>
                    <a:pt x="107" y="6"/>
                  </a:cubicBezTo>
                  <a:lnTo>
                    <a:pt x="21" y="56"/>
                  </a:lnTo>
                  <a:lnTo>
                    <a:pt x="21" y="56"/>
                  </a:lnTo>
                  <a:cubicBezTo>
                    <a:pt x="9" y="62"/>
                    <a:pt x="0" y="81"/>
                    <a:pt x="0" y="96"/>
                  </a:cubicBezTo>
                  <a:lnTo>
                    <a:pt x="0" y="188"/>
                  </a:lnTo>
                  <a:lnTo>
                    <a:pt x="0" y="188"/>
                  </a:lnTo>
                  <a:cubicBezTo>
                    <a:pt x="0" y="203"/>
                    <a:pt x="9" y="210"/>
                    <a:pt x="21" y="204"/>
                  </a:cubicBezTo>
                </a:path>
              </a:pathLst>
            </a:custGeom>
            <a:solidFill>
              <a:srgbClr val="396C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id="{CCB66E1D-4993-1247-8E27-A825E1D09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5826853"/>
              <a:ext cx="83528" cy="138255"/>
            </a:xfrm>
            <a:custGeom>
              <a:avLst/>
              <a:gdLst>
                <a:gd name="T0" fmla="*/ 20 w 129"/>
                <a:gd name="T1" fmla="*/ 204 h 212"/>
                <a:gd name="T2" fmla="*/ 107 w 129"/>
                <a:gd name="T3" fmla="*/ 154 h 212"/>
                <a:gd name="T4" fmla="*/ 107 w 129"/>
                <a:gd name="T5" fmla="*/ 154 h 212"/>
                <a:gd name="T6" fmla="*/ 128 w 129"/>
                <a:gd name="T7" fmla="*/ 114 h 212"/>
                <a:gd name="T8" fmla="*/ 128 w 129"/>
                <a:gd name="T9" fmla="*/ 22 h 212"/>
                <a:gd name="T10" fmla="*/ 128 w 129"/>
                <a:gd name="T11" fmla="*/ 22 h 212"/>
                <a:gd name="T12" fmla="*/ 107 w 129"/>
                <a:gd name="T13" fmla="*/ 6 h 212"/>
                <a:gd name="T14" fmla="*/ 20 w 129"/>
                <a:gd name="T15" fmla="*/ 56 h 212"/>
                <a:gd name="T16" fmla="*/ 20 w 129"/>
                <a:gd name="T17" fmla="*/ 56 h 212"/>
                <a:gd name="T18" fmla="*/ 0 w 129"/>
                <a:gd name="T19" fmla="*/ 96 h 212"/>
                <a:gd name="T20" fmla="*/ 0 w 129"/>
                <a:gd name="T21" fmla="*/ 188 h 212"/>
                <a:gd name="T22" fmla="*/ 0 w 129"/>
                <a:gd name="T23" fmla="*/ 188 h 212"/>
                <a:gd name="T24" fmla="*/ 20 w 129"/>
                <a:gd name="T25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2">
                  <a:moveTo>
                    <a:pt x="20" y="204"/>
                  </a:moveTo>
                  <a:lnTo>
                    <a:pt x="107" y="154"/>
                  </a:lnTo>
                  <a:lnTo>
                    <a:pt x="107" y="154"/>
                  </a:lnTo>
                  <a:cubicBezTo>
                    <a:pt x="118" y="148"/>
                    <a:pt x="128" y="130"/>
                    <a:pt x="128" y="114"/>
                  </a:cubicBezTo>
                  <a:lnTo>
                    <a:pt x="128" y="22"/>
                  </a:lnTo>
                  <a:lnTo>
                    <a:pt x="128" y="22"/>
                  </a:lnTo>
                  <a:cubicBezTo>
                    <a:pt x="128" y="7"/>
                    <a:pt x="118" y="0"/>
                    <a:pt x="107" y="6"/>
                  </a:cubicBezTo>
                  <a:lnTo>
                    <a:pt x="20" y="56"/>
                  </a:lnTo>
                  <a:lnTo>
                    <a:pt x="20" y="56"/>
                  </a:lnTo>
                  <a:cubicBezTo>
                    <a:pt x="9" y="63"/>
                    <a:pt x="0" y="81"/>
                    <a:pt x="0" y="96"/>
                  </a:cubicBezTo>
                  <a:lnTo>
                    <a:pt x="0" y="188"/>
                  </a:lnTo>
                  <a:lnTo>
                    <a:pt x="0" y="188"/>
                  </a:lnTo>
                  <a:cubicBezTo>
                    <a:pt x="0" y="203"/>
                    <a:pt x="9" y="211"/>
                    <a:pt x="20" y="2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2" name="Freeform 86">
              <a:extLst>
                <a:ext uri="{FF2B5EF4-FFF2-40B4-BE49-F238E27FC236}">
                  <a16:creationId xmlns:a16="http://schemas.microsoft.com/office/drawing/2014/main" id="{4D918071-9F25-A04D-A380-5F3BFA2B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6618" y="4038091"/>
              <a:ext cx="1531668" cy="4115583"/>
            </a:xfrm>
            <a:custGeom>
              <a:avLst/>
              <a:gdLst>
                <a:gd name="connsiteX0" fmla="*/ 16656 w 1531668"/>
                <a:gd name="connsiteY0" fmla="*/ 2866023 h 4115583"/>
                <a:gd name="connsiteX1" fmla="*/ 56825 w 1531668"/>
                <a:gd name="connsiteY1" fmla="*/ 2867002 h 4115583"/>
                <a:gd name="connsiteX2" fmla="*/ 1474190 w 1531668"/>
                <a:gd name="connsiteY2" fmla="*/ 3685390 h 4115583"/>
                <a:gd name="connsiteX3" fmla="*/ 1531668 w 1531668"/>
                <a:gd name="connsiteY3" fmla="*/ 3795118 h 4115583"/>
                <a:gd name="connsiteX4" fmla="*/ 1531668 w 1531668"/>
                <a:gd name="connsiteY4" fmla="*/ 4065520 h 4115583"/>
                <a:gd name="connsiteX5" fmla="*/ 1474190 w 1531668"/>
                <a:gd name="connsiteY5" fmla="*/ 4108627 h 4115583"/>
                <a:gd name="connsiteX6" fmla="*/ 56825 w 1531668"/>
                <a:gd name="connsiteY6" fmla="*/ 3290239 h 4115583"/>
                <a:gd name="connsiteX7" fmla="*/ 0 w 1531668"/>
                <a:gd name="connsiteY7" fmla="*/ 3180511 h 4115583"/>
                <a:gd name="connsiteX8" fmla="*/ 0 w 1531668"/>
                <a:gd name="connsiteY8" fmla="*/ 2910110 h 4115583"/>
                <a:gd name="connsiteX9" fmla="*/ 16656 w 1531668"/>
                <a:gd name="connsiteY9" fmla="*/ 2866023 h 4115583"/>
                <a:gd name="connsiteX10" fmla="*/ 16656 w 1531668"/>
                <a:gd name="connsiteY10" fmla="*/ 2390608 h 4115583"/>
                <a:gd name="connsiteX11" fmla="*/ 56825 w 1531668"/>
                <a:gd name="connsiteY11" fmla="*/ 2391751 h 4115583"/>
                <a:gd name="connsiteX12" fmla="*/ 1474190 w 1531668"/>
                <a:gd name="connsiteY12" fmla="*/ 3209486 h 4115583"/>
                <a:gd name="connsiteX13" fmla="*/ 1531668 w 1531668"/>
                <a:gd name="connsiteY13" fmla="*/ 3319214 h 4115583"/>
                <a:gd name="connsiteX14" fmla="*/ 1531668 w 1531668"/>
                <a:gd name="connsiteY14" fmla="*/ 3589615 h 4115583"/>
                <a:gd name="connsiteX15" fmla="*/ 1474190 w 1531668"/>
                <a:gd name="connsiteY15" fmla="*/ 3632723 h 4115583"/>
                <a:gd name="connsiteX16" fmla="*/ 56825 w 1531668"/>
                <a:gd name="connsiteY16" fmla="*/ 2814335 h 4115583"/>
                <a:gd name="connsiteX17" fmla="*/ 0 w 1531668"/>
                <a:gd name="connsiteY17" fmla="*/ 2704607 h 4115583"/>
                <a:gd name="connsiteX18" fmla="*/ 0 w 1531668"/>
                <a:gd name="connsiteY18" fmla="*/ 2435512 h 4115583"/>
                <a:gd name="connsiteX19" fmla="*/ 16656 w 1531668"/>
                <a:gd name="connsiteY19" fmla="*/ 2390608 h 4115583"/>
                <a:gd name="connsiteX20" fmla="*/ 16656 w 1531668"/>
                <a:gd name="connsiteY20" fmla="*/ 1912723 h 4115583"/>
                <a:gd name="connsiteX21" fmla="*/ 56825 w 1531668"/>
                <a:gd name="connsiteY21" fmla="*/ 1913621 h 4115583"/>
                <a:gd name="connsiteX22" fmla="*/ 1474190 w 1531668"/>
                <a:gd name="connsiteY22" fmla="*/ 2731356 h 4115583"/>
                <a:gd name="connsiteX23" fmla="*/ 1531668 w 1531668"/>
                <a:gd name="connsiteY23" fmla="*/ 2841737 h 4115583"/>
                <a:gd name="connsiteX24" fmla="*/ 1531668 w 1531668"/>
                <a:gd name="connsiteY24" fmla="*/ 3111485 h 4115583"/>
                <a:gd name="connsiteX25" fmla="*/ 1474190 w 1531668"/>
                <a:gd name="connsiteY25" fmla="*/ 3154593 h 4115583"/>
                <a:gd name="connsiteX26" fmla="*/ 56825 w 1531668"/>
                <a:gd name="connsiteY26" fmla="*/ 2336858 h 4115583"/>
                <a:gd name="connsiteX27" fmla="*/ 0 w 1531668"/>
                <a:gd name="connsiteY27" fmla="*/ 2227783 h 4115583"/>
                <a:gd name="connsiteX28" fmla="*/ 0 w 1531668"/>
                <a:gd name="connsiteY28" fmla="*/ 1957382 h 4115583"/>
                <a:gd name="connsiteX29" fmla="*/ 16656 w 1531668"/>
                <a:gd name="connsiteY29" fmla="*/ 1912723 h 4115583"/>
                <a:gd name="connsiteX30" fmla="*/ 34719 w 1531668"/>
                <a:gd name="connsiteY30" fmla="*/ 1431525 h 4115583"/>
                <a:gd name="connsiteX31" fmla="*/ 56825 w 1531668"/>
                <a:gd name="connsiteY31" fmla="*/ 1438372 h 4115583"/>
                <a:gd name="connsiteX32" fmla="*/ 1474190 w 1531668"/>
                <a:gd name="connsiteY32" fmla="*/ 2256760 h 4115583"/>
                <a:gd name="connsiteX33" fmla="*/ 1531668 w 1531668"/>
                <a:gd name="connsiteY33" fmla="*/ 2366488 h 4115583"/>
                <a:gd name="connsiteX34" fmla="*/ 1531668 w 1531668"/>
                <a:gd name="connsiteY34" fmla="*/ 2636236 h 4115583"/>
                <a:gd name="connsiteX35" fmla="*/ 1474190 w 1531668"/>
                <a:gd name="connsiteY35" fmla="*/ 2679997 h 4115583"/>
                <a:gd name="connsiteX36" fmla="*/ 56825 w 1531668"/>
                <a:gd name="connsiteY36" fmla="*/ 1861609 h 4115583"/>
                <a:gd name="connsiteX37" fmla="*/ 0 w 1531668"/>
                <a:gd name="connsiteY37" fmla="*/ 1752534 h 4115583"/>
                <a:gd name="connsiteX38" fmla="*/ 0 w 1531668"/>
                <a:gd name="connsiteY38" fmla="*/ 1482133 h 4115583"/>
                <a:gd name="connsiteX39" fmla="*/ 34719 w 1531668"/>
                <a:gd name="connsiteY39" fmla="*/ 1431525 h 4115583"/>
                <a:gd name="connsiteX40" fmla="*/ 34719 w 1531668"/>
                <a:gd name="connsiteY40" fmla="*/ 953389 h 4115583"/>
                <a:gd name="connsiteX41" fmla="*/ 56825 w 1531668"/>
                <a:gd name="connsiteY41" fmla="*/ 960233 h 4115583"/>
                <a:gd name="connsiteX42" fmla="*/ 1474190 w 1531668"/>
                <a:gd name="connsiteY42" fmla="*/ 1778203 h 4115583"/>
                <a:gd name="connsiteX43" fmla="*/ 1531668 w 1531668"/>
                <a:gd name="connsiteY43" fmla="*/ 1887875 h 4115583"/>
                <a:gd name="connsiteX44" fmla="*/ 1531668 w 1531668"/>
                <a:gd name="connsiteY44" fmla="*/ 2158138 h 4115583"/>
                <a:gd name="connsiteX45" fmla="*/ 1474190 w 1531668"/>
                <a:gd name="connsiteY45" fmla="*/ 2201877 h 4115583"/>
                <a:gd name="connsiteX46" fmla="*/ 56825 w 1531668"/>
                <a:gd name="connsiteY46" fmla="*/ 1383906 h 4115583"/>
                <a:gd name="connsiteX47" fmla="*/ 0 w 1531668"/>
                <a:gd name="connsiteY47" fmla="*/ 1274234 h 4115583"/>
                <a:gd name="connsiteX48" fmla="*/ 0 w 1531668"/>
                <a:gd name="connsiteY48" fmla="*/ 1003971 h 4115583"/>
                <a:gd name="connsiteX49" fmla="*/ 34719 w 1531668"/>
                <a:gd name="connsiteY49" fmla="*/ 953389 h 4115583"/>
                <a:gd name="connsiteX50" fmla="*/ 34719 w 1531668"/>
                <a:gd name="connsiteY50" fmla="*/ 478138 h 4115583"/>
                <a:gd name="connsiteX51" fmla="*/ 56825 w 1531668"/>
                <a:gd name="connsiteY51" fmla="*/ 484982 h 4115583"/>
                <a:gd name="connsiteX52" fmla="*/ 1474190 w 1531668"/>
                <a:gd name="connsiteY52" fmla="*/ 1302952 h 4115583"/>
                <a:gd name="connsiteX53" fmla="*/ 1531668 w 1531668"/>
                <a:gd name="connsiteY53" fmla="*/ 1413277 h 4115583"/>
                <a:gd name="connsiteX54" fmla="*/ 1531668 w 1531668"/>
                <a:gd name="connsiteY54" fmla="*/ 1682887 h 4115583"/>
                <a:gd name="connsiteX55" fmla="*/ 1474190 w 1531668"/>
                <a:gd name="connsiteY55" fmla="*/ 1726626 h 4115583"/>
                <a:gd name="connsiteX56" fmla="*/ 56825 w 1531668"/>
                <a:gd name="connsiteY56" fmla="*/ 908655 h 4115583"/>
                <a:gd name="connsiteX57" fmla="*/ 0 w 1531668"/>
                <a:gd name="connsiteY57" fmla="*/ 798983 h 4115583"/>
                <a:gd name="connsiteX58" fmla="*/ 0 w 1531668"/>
                <a:gd name="connsiteY58" fmla="*/ 528720 h 4115583"/>
                <a:gd name="connsiteX59" fmla="*/ 34719 w 1531668"/>
                <a:gd name="connsiteY59" fmla="*/ 478138 h 4115583"/>
                <a:gd name="connsiteX60" fmla="*/ 34719 w 1531668"/>
                <a:gd name="connsiteY60" fmla="*/ 2 h 4115583"/>
                <a:gd name="connsiteX61" fmla="*/ 56825 w 1531668"/>
                <a:gd name="connsiteY61" fmla="*/ 6842 h 4115583"/>
                <a:gd name="connsiteX62" fmla="*/ 1474190 w 1531668"/>
                <a:gd name="connsiteY62" fmla="*/ 825048 h 4115583"/>
                <a:gd name="connsiteX63" fmla="*/ 1531668 w 1531668"/>
                <a:gd name="connsiteY63" fmla="*/ 934664 h 4115583"/>
                <a:gd name="connsiteX64" fmla="*/ 1531668 w 1531668"/>
                <a:gd name="connsiteY64" fmla="*/ 1204789 h 4115583"/>
                <a:gd name="connsiteX65" fmla="*/ 1474190 w 1531668"/>
                <a:gd name="connsiteY65" fmla="*/ 1247853 h 4115583"/>
                <a:gd name="connsiteX66" fmla="*/ 56825 w 1531668"/>
                <a:gd name="connsiteY66" fmla="*/ 430300 h 4115583"/>
                <a:gd name="connsiteX67" fmla="*/ 0 w 1531668"/>
                <a:gd name="connsiteY67" fmla="*/ 320684 h 4115583"/>
                <a:gd name="connsiteX68" fmla="*/ 0 w 1531668"/>
                <a:gd name="connsiteY68" fmla="*/ 50558 h 4115583"/>
                <a:gd name="connsiteX69" fmla="*/ 34719 w 1531668"/>
                <a:gd name="connsiteY69" fmla="*/ 2 h 411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531668" h="4115583">
                  <a:moveTo>
                    <a:pt x="16656" y="2866023"/>
                  </a:moveTo>
                  <a:cubicBezTo>
                    <a:pt x="26943" y="2858185"/>
                    <a:pt x="41149" y="2857858"/>
                    <a:pt x="56825" y="2867002"/>
                  </a:cubicBezTo>
                  <a:lnTo>
                    <a:pt x="1474190" y="3685390"/>
                  </a:lnTo>
                  <a:cubicBezTo>
                    <a:pt x="1506194" y="3703678"/>
                    <a:pt x="1531668" y="3752664"/>
                    <a:pt x="1531668" y="3795118"/>
                  </a:cubicBezTo>
                  <a:lnTo>
                    <a:pt x="1531668" y="4065520"/>
                  </a:lnTo>
                  <a:cubicBezTo>
                    <a:pt x="1531668" y="4107974"/>
                    <a:pt x="1506194" y="4126915"/>
                    <a:pt x="1474190" y="4108627"/>
                  </a:cubicBezTo>
                  <a:lnTo>
                    <a:pt x="56825" y="3290239"/>
                  </a:lnTo>
                  <a:cubicBezTo>
                    <a:pt x="25473" y="3271951"/>
                    <a:pt x="0" y="3222965"/>
                    <a:pt x="0" y="3180511"/>
                  </a:cubicBezTo>
                  <a:lnTo>
                    <a:pt x="0" y="2910110"/>
                  </a:lnTo>
                  <a:cubicBezTo>
                    <a:pt x="0" y="2889209"/>
                    <a:pt x="6368" y="2873860"/>
                    <a:pt x="16656" y="2866023"/>
                  </a:cubicBezTo>
                  <a:close/>
                  <a:moveTo>
                    <a:pt x="16656" y="2390608"/>
                  </a:moveTo>
                  <a:cubicBezTo>
                    <a:pt x="26943" y="2382770"/>
                    <a:pt x="41149" y="2382607"/>
                    <a:pt x="56825" y="2391751"/>
                  </a:cubicBezTo>
                  <a:lnTo>
                    <a:pt x="1474190" y="3209486"/>
                  </a:lnTo>
                  <a:cubicBezTo>
                    <a:pt x="1506194" y="3227774"/>
                    <a:pt x="1531668" y="3276760"/>
                    <a:pt x="1531668" y="3319214"/>
                  </a:cubicBezTo>
                  <a:lnTo>
                    <a:pt x="1531668" y="3589615"/>
                  </a:lnTo>
                  <a:cubicBezTo>
                    <a:pt x="1531668" y="3632070"/>
                    <a:pt x="1506194" y="3651664"/>
                    <a:pt x="1474190" y="3632723"/>
                  </a:cubicBezTo>
                  <a:lnTo>
                    <a:pt x="56825" y="2814335"/>
                  </a:lnTo>
                  <a:cubicBezTo>
                    <a:pt x="25473" y="2796700"/>
                    <a:pt x="0" y="2747061"/>
                    <a:pt x="0" y="2704607"/>
                  </a:cubicBezTo>
                  <a:lnTo>
                    <a:pt x="0" y="2435512"/>
                  </a:lnTo>
                  <a:cubicBezTo>
                    <a:pt x="0" y="2413958"/>
                    <a:pt x="6368" y="2398446"/>
                    <a:pt x="16656" y="2390608"/>
                  </a:cubicBezTo>
                  <a:close/>
                  <a:moveTo>
                    <a:pt x="16656" y="1912723"/>
                  </a:moveTo>
                  <a:cubicBezTo>
                    <a:pt x="26943" y="1904804"/>
                    <a:pt x="41149" y="1904477"/>
                    <a:pt x="56825" y="1913621"/>
                  </a:cubicBezTo>
                  <a:lnTo>
                    <a:pt x="1474190" y="2731356"/>
                  </a:lnTo>
                  <a:cubicBezTo>
                    <a:pt x="1506194" y="2749644"/>
                    <a:pt x="1531668" y="2798630"/>
                    <a:pt x="1531668" y="2841737"/>
                  </a:cubicBezTo>
                  <a:lnTo>
                    <a:pt x="1531668" y="3111485"/>
                  </a:lnTo>
                  <a:cubicBezTo>
                    <a:pt x="1531668" y="3153940"/>
                    <a:pt x="1506194" y="3173534"/>
                    <a:pt x="1474190" y="3154593"/>
                  </a:cubicBezTo>
                  <a:lnTo>
                    <a:pt x="56825" y="2336858"/>
                  </a:lnTo>
                  <a:cubicBezTo>
                    <a:pt x="25473" y="2318570"/>
                    <a:pt x="0" y="2269584"/>
                    <a:pt x="0" y="2227783"/>
                  </a:cubicBezTo>
                  <a:lnTo>
                    <a:pt x="0" y="1957382"/>
                  </a:lnTo>
                  <a:cubicBezTo>
                    <a:pt x="0" y="1936155"/>
                    <a:pt x="6368" y="1920643"/>
                    <a:pt x="16656" y="1912723"/>
                  </a:cubicBezTo>
                  <a:close/>
                  <a:moveTo>
                    <a:pt x="34719" y="1431525"/>
                  </a:moveTo>
                  <a:cubicBezTo>
                    <a:pt x="41516" y="1431596"/>
                    <a:pt x="48987" y="1433800"/>
                    <a:pt x="56825" y="1438372"/>
                  </a:cubicBezTo>
                  <a:lnTo>
                    <a:pt x="1474190" y="2256760"/>
                  </a:lnTo>
                  <a:cubicBezTo>
                    <a:pt x="1506194" y="2275048"/>
                    <a:pt x="1531668" y="2324687"/>
                    <a:pt x="1531668" y="2366488"/>
                  </a:cubicBezTo>
                  <a:lnTo>
                    <a:pt x="1531668" y="2636236"/>
                  </a:lnTo>
                  <a:cubicBezTo>
                    <a:pt x="1531668" y="2678691"/>
                    <a:pt x="1506194" y="2698285"/>
                    <a:pt x="1474190" y="2679997"/>
                  </a:cubicBezTo>
                  <a:lnTo>
                    <a:pt x="56825" y="1861609"/>
                  </a:lnTo>
                  <a:cubicBezTo>
                    <a:pt x="25473" y="1843321"/>
                    <a:pt x="0" y="1794335"/>
                    <a:pt x="0" y="1752534"/>
                  </a:cubicBezTo>
                  <a:lnTo>
                    <a:pt x="0" y="1482133"/>
                  </a:lnTo>
                  <a:cubicBezTo>
                    <a:pt x="0" y="1450292"/>
                    <a:pt x="14329" y="1431310"/>
                    <a:pt x="34719" y="1431525"/>
                  </a:cubicBezTo>
                  <a:close/>
                  <a:moveTo>
                    <a:pt x="34719" y="953389"/>
                  </a:moveTo>
                  <a:cubicBezTo>
                    <a:pt x="41516" y="953460"/>
                    <a:pt x="48987" y="955663"/>
                    <a:pt x="56825" y="960233"/>
                  </a:cubicBezTo>
                  <a:lnTo>
                    <a:pt x="1474190" y="1778203"/>
                  </a:lnTo>
                  <a:cubicBezTo>
                    <a:pt x="1506194" y="1797135"/>
                    <a:pt x="1531668" y="1846096"/>
                    <a:pt x="1531668" y="1887875"/>
                  </a:cubicBezTo>
                  <a:lnTo>
                    <a:pt x="1531668" y="2158138"/>
                  </a:lnTo>
                  <a:cubicBezTo>
                    <a:pt x="1531668" y="2200571"/>
                    <a:pt x="1506194" y="2220155"/>
                    <a:pt x="1474190" y="2201877"/>
                  </a:cubicBezTo>
                  <a:lnTo>
                    <a:pt x="56825" y="1383906"/>
                  </a:lnTo>
                  <a:cubicBezTo>
                    <a:pt x="25473" y="1365628"/>
                    <a:pt x="0" y="1316667"/>
                    <a:pt x="0" y="1274234"/>
                  </a:cubicBezTo>
                  <a:lnTo>
                    <a:pt x="0" y="1003971"/>
                  </a:lnTo>
                  <a:cubicBezTo>
                    <a:pt x="0" y="972147"/>
                    <a:pt x="14329" y="953175"/>
                    <a:pt x="34719" y="953389"/>
                  </a:cubicBezTo>
                  <a:close/>
                  <a:moveTo>
                    <a:pt x="34719" y="478138"/>
                  </a:moveTo>
                  <a:cubicBezTo>
                    <a:pt x="41516" y="478209"/>
                    <a:pt x="48987" y="480412"/>
                    <a:pt x="56825" y="484982"/>
                  </a:cubicBezTo>
                  <a:lnTo>
                    <a:pt x="1474190" y="1302952"/>
                  </a:lnTo>
                  <a:cubicBezTo>
                    <a:pt x="1506194" y="1321884"/>
                    <a:pt x="1531668" y="1370845"/>
                    <a:pt x="1531668" y="1413277"/>
                  </a:cubicBezTo>
                  <a:lnTo>
                    <a:pt x="1531668" y="1682887"/>
                  </a:lnTo>
                  <a:cubicBezTo>
                    <a:pt x="1531668" y="1725973"/>
                    <a:pt x="1506194" y="1744904"/>
                    <a:pt x="1474190" y="1726626"/>
                  </a:cubicBezTo>
                  <a:lnTo>
                    <a:pt x="56825" y="908655"/>
                  </a:lnTo>
                  <a:cubicBezTo>
                    <a:pt x="25473" y="890377"/>
                    <a:pt x="0" y="841416"/>
                    <a:pt x="0" y="798983"/>
                  </a:cubicBezTo>
                  <a:lnTo>
                    <a:pt x="0" y="528720"/>
                  </a:lnTo>
                  <a:cubicBezTo>
                    <a:pt x="0" y="496896"/>
                    <a:pt x="14329" y="477924"/>
                    <a:pt x="34719" y="478138"/>
                  </a:cubicBezTo>
                  <a:close/>
                  <a:moveTo>
                    <a:pt x="34719" y="2"/>
                  </a:moveTo>
                  <a:cubicBezTo>
                    <a:pt x="41516" y="73"/>
                    <a:pt x="48987" y="2275"/>
                    <a:pt x="56825" y="6842"/>
                  </a:cubicBezTo>
                  <a:lnTo>
                    <a:pt x="1474190" y="825048"/>
                  </a:lnTo>
                  <a:cubicBezTo>
                    <a:pt x="1506194" y="843317"/>
                    <a:pt x="1531668" y="892253"/>
                    <a:pt x="1531668" y="934664"/>
                  </a:cubicBezTo>
                  <a:lnTo>
                    <a:pt x="1531668" y="1204789"/>
                  </a:lnTo>
                  <a:cubicBezTo>
                    <a:pt x="1531668" y="1247200"/>
                    <a:pt x="1506194" y="1266775"/>
                    <a:pt x="1474190" y="1247853"/>
                  </a:cubicBezTo>
                  <a:lnTo>
                    <a:pt x="56825" y="430300"/>
                  </a:lnTo>
                  <a:cubicBezTo>
                    <a:pt x="25473" y="412031"/>
                    <a:pt x="0" y="363095"/>
                    <a:pt x="0" y="320684"/>
                  </a:cubicBezTo>
                  <a:lnTo>
                    <a:pt x="0" y="50558"/>
                  </a:lnTo>
                  <a:cubicBezTo>
                    <a:pt x="0" y="18750"/>
                    <a:pt x="14329" y="-212"/>
                    <a:pt x="34719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15451F29-5605-3943-B91A-9B822A0DF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2867" y="4136453"/>
              <a:ext cx="1393413" cy="3919135"/>
            </a:xfrm>
            <a:custGeom>
              <a:avLst/>
              <a:gdLst>
                <a:gd name="connsiteX0" fmla="*/ 8815 w 1393413"/>
                <a:gd name="connsiteY0" fmla="*/ 2862782 h 3919135"/>
                <a:gd name="connsiteX1" fmla="*/ 29383 w 1393413"/>
                <a:gd name="connsiteY1" fmla="*/ 2863190 h 3919135"/>
                <a:gd name="connsiteX2" fmla="*/ 1364683 w 1393413"/>
                <a:gd name="connsiteY2" fmla="*/ 3634780 h 3919135"/>
                <a:gd name="connsiteX3" fmla="*/ 1393413 w 1393413"/>
                <a:gd name="connsiteY3" fmla="*/ 3690314 h 3919135"/>
                <a:gd name="connsiteX4" fmla="*/ 1393413 w 1393413"/>
                <a:gd name="connsiteY4" fmla="*/ 3893502 h 3919135"/>
                <a:gd name="connsiteX5" fmla="*/ 1364683 w 1393413"/>
                <a:gd name="connsiteY5" fmla="*/ 3915715 h 3919135"/>
                <a:gd name="connsiteX6" fmla="*/ 29383 w 1393413"/>
                <a:gd name="connsiteY6" fmla="*/ 3144125 h 3919135"/>
                <a:gd name="connsiteX7" fmla="*/ 0 w 1393413"/>
                <a:gd name="connsiteY7" fmla="*/ 3088591 h 3919135"/>
                <a:gd name="connsiteX8" fmla="*/ 0 w 1393413"/>
                <a:gd name="connsiteY8" fmla="*/ 2885403 h 3919135"/>
                <a:gd name="connsiteX9" fmla="*/ 8815 w 1393413"/>
                <a:gd name="connsiteY9" fmla="*/ 2862782 h 3919135"/>
                <a:gd name="connsiteX10" fmla="*/ 8815 w 1393413"/>
                <a:gd name="connsiteY10" fmla="*/ 2385054 h 3919135"/>
                <a:gd name="connsiteX11" fmla="*/ 29383 w 1393413"/>
                <a:gd name="connsiteY11" fmla="*/ 2385707 h 3919135"/>
                <a:gd name="connsiteX12" fmla="*/ 1364683 w 1393413"/>
                <a:gd name="connsiteY12" fmla="*/ 3156828 h 3919135"/>
                <a:gd name="connsiteX13" fmla="*/ 1393413 w 1393413"/>
                <a:gd name="connsiteY13" fmla="*/ 3212980 h 3919135"/>
                <a:gd name="connsiteX14" fmla="*/ 1393413 w 1393413"/>
                <a:gd name="connsiteY14" fmla="*/ 3416044 h 3919135"/>
                <a:gd name="connsiteX15" fmla="*/ 1364683 w 1393413"/>
                <a:gd name="connsiteY15" fmla="*/ 3437591 h 3919135"/>
                <a:gd name="connsiteX16" fmla="*/ 29383 w 1393413"/>
                <a:gd name="connsiteY16" fmla="*/ 2666471 h 3919135"/>
                <a:gd name="connsiteX17" fmla="*/ 0 w 1393413"/>
                <a:gd name="connsiteY17" fmla="*/ 2610971 h 3919135"/>
                <a:gd name="connsiteX18" fmla="*/ 0 w 1393413"/>
                <a:gd name="connsiteY18" fmla="*/ 2407907 h 3919135"/>
                <a:gd name="connsiteX19" fmla="*/ 8815 w 1393413"/>
                <a:gd name="connsiteY19" fmla="*/ 2385054 h 3919135"/>
                <a:gd name="connsiteX20" fmla="*/ 8815 w 1393413"/>
                <a:gd name="connsiteY20" fmla="*/ 1909401 h 3919135"/>
                <a:gd name="connsiteX21" fmla="*/ 29383 w 1393413"/>
                <a:gd name="connsiteY21" fmla="*/ 1909809 h 3919135"/>
                <a:gd name="connsiteX22" fmla="*/ 1364683 w 1393413"/>
                <a:gd name="connsiteY22" fmla="*/ 2680746 h 3919135"/>
                <a:gd name="connsiteX23" fmla="*/ 1393413 w 1393413"/>
                <a:gd name="connsiteY23" fmla="*/ 2736933 h 3919135"/>
                <a:gd name="connsiteX24" fmla="*/ 1393413 w 1393413"/>
                <a:gd name="connsiteY24" fmla="*/ 2940121 h 3919135"/>
                <a:gd name="connsiteX25" fmla="*/ 1364683 w 1393413"/>
                <a:gd name="connsiteY25" fmla="*/ 2961681 h 3919135"/>
                <a:gd name="connsiteX26" fmla="*/ 29383 w 1393413"/>
                <a:gd name="connsiteY26" fmla="*/ 2190744 h 3919135"/>
                <a:gd name="connsiteX27" fmla="*/ 0 w 1393413"/>
                <a:gd name="connsiteY27" fmla="*/ 2135210 h 3919135"/>
                <a:gd name="connsiteX28" fmla="*/ 0 w 1393413"/>
                <a:gd name="connsiteY28" fmla="*/ 1932022 h 3919135"/>
                <a:gd name="connsiteX29" fmla="*/ 8815 w 1393413"/>
                <a:gd name="connsiteY29" fmla="*/ 1909401 h 3919135"/>
                <a:gd name="connsiteX30" fmla="*/ 8815 w 1393413"/>
                <a:gd name="connsiteY30" fmla="*/ 1434152 h 3919135"/>
                <a:gd name="connsiteX31" fmla="*/ 29383 w 1393413"/>
                <a:gd name="connsiteY31" fmla="*/ 1434560 h 3919135"/>
                <a:gd name="connsiteX32" fmla="*/ 1364683 w 1393413"/>
                <a:gd name="connsiteY32" fmla="*/ 2206150 h 3919135"/>
                <a:gd name="connsiteX33" fmla="*/ 1393413 w 1393413"/>
                <a:gd name="connsiteY33" fmla="*/ 2262337 h 3919135"/>
                <a:gd name="connsiteX34" fmla="*/ 1393413 w 1393413"/>
                <a:gd name="connsiteY34" fmla="*/ 2464872 h 3919135"/>
                <a:gd name="connsiteX35" fmla="*/ 1364683 w 1393413"/>
                <a:gd name="connsiteY35" fmla="*/ 2487085 h 3919135"/>
                <a:gd name="connsiteX36" fmla="*/ 29383 w 1393413"/>
                <a:gd name="connsiteY36" fmla="*/ 1716148 h 3919135"/>
                <a:gd name="connsiteX37" fmla="*/ 0 w 1393413"/>
                <a:gd name="connsiteY37" fmla="*/ 1659961 h 3919135"/>
                <a:gd name="connsiteX38" fmla="*/ 0 w 1393413"/>
                <a:gd name="connsiteY38" fmla="*/ 1456773 h 3919135"/>
                <a:gd name="connsiteX39" fmla="*/ 8815 w 1393413"/>
                <a:gd name="connsiteY39" fmla="*/ 1434152 h 3919135"/>
                <a:gd name="connsiteX40" fmla="*/ 8815 w 1393413"/>
                <a:gd name="connsiteY40" fmla="*/ 956098 h 3919135"/>
                <a:gd name="connsiteX41" fmla="*/ 29383 w 1393413"/>
                <a:gd name="connsiteY41" fmla="*/ 957077 h 3919135"/>
                <a:gd name="connsiteX42" fmla="*/ 1364683 w 1393413"/>
                <a:gd name="connsiteY42" fmla="*/ 1728198 h 3919135"/>
                <a:gd name="connsiteX43" fmla="*/ 1393413 w 1393413"/>
                <a:gd name="connsiteY43" fmla="*/ 1783697 h 3919135"/>
                <a:gd name="connsiteX44" fmla="*/ 1393413 w 1393413"/>
                <a:gd name="connsiteY44" fmla="*/ 1986761 h 3919135"/>
                <a:gd name="connsiteX45" fmla="*/ 1364683 w 1393413"/>
                <a:gd name="connsiteY45" fmla="*/ 2008961 h 3919135"/>
                <a:gd name="connsiteX46" fmla="*/ 29383 w 1393413"/>
                <a:gd name="connsiteY46" fmla="*/ 1237841 h 3919135"/>
                <a:gd name="connsiteX47" fmla="*/ 0 w 1393413"/>
                <a:gd name="connsiteY47" fmla="*/ 1182341 h 3919135"/>
                <a:gd name="connsiteX48" fmla="*/ 0 w 1393413"/>
                <a:gd name="connsiteY48" fmla="*/ 978624 h 3919135"/>
                <a:gd name="connsiteX49" fmla="*/ 8815 w 1393413"/>
                <a:gd name="connsiteY49" fmla="*/ 956098 h 3919135"/>
                <a:gd name="connsiteX50" fmla="*/ 8815 w 1393413"/>
                <a:gd name="connsiteY50" fmla="*/ 480444 h 3919135"/>
                <a:gd name="connsiteX51" fmla="*/ 29383 w 1393413"/>
                <a:gd name="connsiteY51" fmla="*/ 481179 h 3919135"/>
                <a:gd name="connsiteX52" fmla="*/ 1364683 w 1393413"/>
                <a:gd name="connsiteY52" fmla="*/ 1252769 h 3919135"/>
                <a:gd name="connsiteX53" fmla="*/ 1393413 w 1393413"/>
                <a:gd name="connsiteY53" fmla="*/ 1308303 h 3919135"/>
                <a:gd name="connsiteX54" fmla="*/ 1393413 w 1393413"/>
                <a:gd name="connsiteY54" fmla="*/ 1511491 h 3919135"/>
                <a:gd name="connsiteX55" fmla="*/ 1364683 w 1393413"/>
                <a:gd name="connsiteY55" fmla="*/ 1533704 h 3919135"/>
                <a:gd name="connsiteX56" fmla="*/ 29383 w 1393413"/>
                <a:gd name="connsiteY56" fmla="*/ 762114 h 3919135"/>
                <a:gd name="connsiteX57" fmla="*/ 0 w 1393413"/>
                <a:gd name="connsiteY57" fmla="*/ 705927 h 3919135"/>
                <a:gd name="connsiteX58" fmla="*/ 0 w 1393413"/>
                <a:gd name="connsiteY58" fmla="*/ 502739 h 3919135"/>
                <a:gd name="connsiteX59" fmla="*/ 8815 w 1393413"/>
                <a:gd name="connsiteY59" fmla="*/ 480444 h 3919135"/>
                <a:gd name="connsiteX60" fmla="*/ 8815 w 1393413"/>
                <a:gd name="connsiteY60" fmla="*/ 3043 h 3919135"/>
                <a:gd name="connsiteX61" fmla="*/ 29383 w 1393413"/>
                <a:gd name="connsiteY61" fmla="*/ 3696 h 3919135"/>
                <a:gd name="connsiteX62" fmla="*/ 1364683 w 1393413"/>
                <a:gd name="connsiteY62" fmla="*/ 774817 h 3919135"/>
                <a:gd name="connsiteX63" fmla="*/ 1393413 w 1393413"/>
                <a:gd name="connsiteY63" fmla="*/ 830316 h 3919135"/>
                <a:gd name="connsiteX64" fmla="*/ 1393413 w 1393413"/>
                <a:gd name="connsiteY64" fmla="*/ 1033380 h 3919135"/>
                <a:gd name="connsiteX65" fmla="*/ 1364683 w 1393413"/>
                <a:gd name="connsiteY65" fmla="*/ 1055580 h 3919135"/>
                <a:gd name="connsiteX66" fmla="*/ 29383 w 1393413"/>
                <a:gd name="connsiteY66" fmla="*/ 284460 h 3919135"/>
                <a:gd name="connsiteX67" fmla="*/ 0 w 1393413"/>
                <a:gd name="connsiteY67" fmla="*/ 228960 h 3919135"/>
                <a:gd name="connsiteX68" fmla="*/ 0 w 1393413"/>
                <a:gd name="connsiteY68" fmla="*/ 25896 h 3919135"/>
                <a:gd name="connsiteX69" fmla="*/ 8815 w 1393413"/>
                <a:gd name="connsiteY69" fmla="*/ 3043 h 391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93413" h="3919135">
                  <a:moveTo>
                    <a:pt x="8815" y="2862782"/>
                  </a:moveTo>
                  <a:cubicBezTo>
                    <a:pt x="14202" y="2858780"/>
                    <a:pt x="21548" y="2858617"/>
                    <a:pt x="29383" y="2863190"/>
                  </a:cubicBezTo>
                  <a:lnTo>
                    <a:pt x="1364683" y="3634780"/>
                  </a:lnTo>
                  <a:cubicBezTo>
                    <a:pt x="1381007" y="3643927"/>
                    <a:pt x="1393413" y="3668754"/>
                    <a:pt x="1393413" y="3690314"/>
                  </a:cubicBezTo>
                  <a:lnTo>
                    <a:pt x="1393413" y="3893502"/>
                  </a:lnTo>
                  <a:cubicBezTo>
                    <a:pt x="1393413" y="3915062"/>
                    <a:pt x="1381007" y="3924862"/>
                    <a:pt x="1364683" y="3915715"/>
                  </a:cubicBezTo>
                  <a:lnTo>
                    <a:pt x="29383" y="3144125"/>
                  </a:lnTo>
                  <a:cubicBezTo>
                    <a:pt x="13712" y="3134978"/>
                    <a:pt x="0" y="3109498"/>
                    <a:pt x="0" y="3088591"/>
                  </a:cubicBezTo>
                  <a:lnTo>
                    <a:pt x="0" y="2885403"/>
                  </a:lnTo>
                  <a:cubicBezTo>
                    <a:pt x="0" y="2874623"/>
                    <a:pt x="3428" y="2866783"/>
                    <a:pt x="8815" y="2862782"/>
                  </a:cubicBezTo>
                  <a:close/>
                  <a:moveTo>
                    <a:pt x="8815" y="2385054"/>
                  </a:moveTo>
                  <a:cubicBezTo>
                    <a:pt x="14202" y="2380973"/>
                    <a:pt x="21548" y="2380810"/>
                    <a:pt x="29383" y="2385707"/>
                  </a:cubicBezTo>
                  <a:lnTo>
                    <a:pt x="1364683" y="3156828"/>
                  </a:lnTo>
                  <a:cubicBezTo>
                    <a:pt x="1381007" y="3166622"/>
                    <a:pt x="1393413" y="3191433"/>
                    <a:pt x="1393413" y="3212980"/>
                  </a:cubicBezTo>
                  <a:lnTo>
                    <a:pt x="1393413" y="3416044"/>
                  </a:lnTo>
                  <a:cubicBezTo>
                    <a:pt x="1393413" y="3436938"/>
                    <a:pt x="1381007" y="3446732"/>
                    <a:pt x="1364683" y="3437591"/>
                  </a:cubicBezTo>
                  <a:lnTo>
                    <a:pt x="29383" y="2666471"/>
                  </a:lnTo>
                  <a:cubicBezTo>
                    <a:pt x="13712" y="2657330"/>
                    <a:pt x="0" y="2632518"/>
                    <a:pt x="0" y="2610971"/>
                  </a:cubicBezTo>
                  <a:lnTo>
                    <a:pt x="0" y="2407907"/>
                  </a:lnTo>
                  <a:cubicBezTo>
                    <a:pt x="0" y="2397134"/>
                    <a:pt x="3428" y="2389135"/>
                    <a:pt x="8815" y="2385054"/>
                  </a:cubicBezTo>
                  <a:close/>
                  <a:moveTo>
                    <a:pt x="8815" y="1909401"/>
                  </a:moveTo>
                  <a:cubicBezTo>
                    <a:pt x="14202" y="1905399"/>
                    <a:pt x="21548" y="1905235"/>
                    <a:pt x="29383" y="1909809"/>
                  </a:cubicBezTo>
                  <a:lnTo>
                    <a:pt x="1364683" y="2680746"/>
                  </a:lnTo>
                  <a:cubicBezTo>
                    <a:pt x="1381007" y="2690546"/>
                    <a:pt x="1393413" y="2715373"/>
                    <a:pt x="1393413" y="2736933"/>
                  </a:cubicBezTo>
                  <a:lnTo>
                    <a:pt x="1393413" y="2940121"/>
                  </a:lnTo>
                  <a:cubicBezTo>
                    <a:pt x="1393413" y="2961681"/>
                    <a:pt x="1381007" y="2971481"/>
                    <a:pt x="1364683" y="2961681"/>
                  </a:cubicBezTo>
                  <a:lnTo>
                    <a:pt x="29383" y="2190744"/>
                  </a:lnTo>
                  <a:cubicBezTo>
                    <a:pt x="13712" y="2181597"/>
                    <a:pt x="0" y="2156770"/>
                    <a:pt x="0" y="2135210"/>
                  </a:cubicBezTo>
                  <a:lnTo>
                    <a:pt x="0" y="1932022"/>
                  </a:lnTo>
                  <a:cubicBezTo>
                    <a:pt x="0" y="1921242"/>
                    <a:pt x="3428" y="1913402"/>
                    <a:pt x="8815" y="1909401"/>
                  </a:cubicBezTo>
                  <a:close/>
                  <a:moveTo>
                    <a:pt x="8815" y="1434152"/>
                  </a:moveTo>
                  <a:cubicBezTo>
                    <a:pt x="14202" y="1430150"/>
                    <a:pt x="21548" y="1429986"/>
                    <a:pt x="29383" y="1434560"/>
                  </a:cubicBezTo>
                  <a:lnTo>
                    <a:pt x="1364683" y="2206150"/>
                  </a:lnTo>
                  <a:cubicBezTo>
                    <a:pt x="1381007" y="2215950"/>
                    <a:pt x="1393413" y="2240777"/>
                    <a:pt x="1393413" y="2262337"/>
                  </a:cubicBezTo>
                  <a:lnTo>
                    <a:pt x="1393413" y="2464872"/>
                  </a:lnTo>
                  <a:cubicBezTo>
                    <a:pt x="1393413" y="2486432"/>
                    <a:pt x="1381007" y="2496232"/>
                    <a:pt x="1364683" y="2487085"/>
                  </a:cubicBezTo>
                  <a:lnTo>
                    <a:pt x="29383" y="1716148"/>
                  </a:lnTo>
                  <a:cubicBezTo>
                    <a:pt x="13712" y="1706348"/>
                    <a:pt x="0" y="1681521"/>
                    <a:pt x="0" y="1659961"/>
                  </a:cubicBezTo>
                  <a:lnTo>
                    <a:pt x="0" y="1456773"/>
                  </a:lnTo>
                  <a:cubicBezTo>
                    <a:pt x="0" y="1445993"/>
                    <a:pt x="3428" y="1438153"/>
                    <a:pt x="8815" y="1434152"/>
                  </a:cubicBezTo>
                  <a:close/>
                  <a:moveTo>
                    <a:pt x="8815" y="956098"/>
                  </a:moveTo>
                  <a:cubicBezTo>
                    <a:pt x="14202" y="952180"/>
                    <a:pt x="21548" y="952180"/>
                    <a:pt x="29383" y="957077"/>
                  </a:cubicBezTo>
                  <a:lnTo>
                    <a:pt x="1364683" y="1728198"/>
                  </a:lnTo>
                  <a:cubicBezTo>
                    <a:pt x="1381007" y="1737339"/>
                    <a:pt x="1393413" y="1762150"/>
                    <a:pt x="1393413" y="1783697"/>
                  </a:cubicBezTo>
                  <a:lnTo>
                    <a:pt x="1393413" y="1986761"/>
                  </a:lnTo>
                  <a:cubicBezTo>
                    <a:pt x="1393413" y="2008308"/>
                    <a:pt x="1381007" y="2018102"/>
                    <a:pt x="1364683" y="2008961"/>
                  </a:cubicBezTo>
                  <a:lnTo>
                    <a:pt x="29383" y="1237841"/>
                  </a:lnTo>
                  <a:cubicBezTo>
                    <a:pt x="13712" y="1228700"/>
                    <a:pt x="0" y="1203235"/>
                    <a:pt x="0" y="1182341"/>
                  </a:cubicBezTo>
                  <a:lnTo>
                    <a:pt x="0" y="978624"/>
                  </a:lnTo>
                  <a:cubicBezTo>
                    <a:pt x="0" y="967851"/>
                    <a:pt x="3428" y="960016"/>
                    <a:pt x="8815" y="956098"/>
                  </a:cubicBezTo>
                  <a:close/>
                  <a:moveTo>
                    <a:pt x="8815" y="480444"/>
                  </a:moveTo>
                  <a:cubicBezTo>
                    <a:pt x="14202" y="476606"/>
                    <a:pt x="21548" y="476606"/>
                    <a:pt x="29383" y="481179"/>
                  </a:cubicBezTo>
                  <a:lnTo>
                    <a:pt x="1364683" y="1252769"/>
                  </a:lnTo>
                  <a:cubicBezTo>
                    <a:pt x="1381007" y="1261916"/>
                    <a:pt x="1393413" y="1286743"/>
                    <a:pt x="1393413" y="1308303"/>
                  </a:cubicBezTo>
                  <a:lnTo>
                    <a:pt x="1393413" y="1511491"/>
                  </a:lnTo>
                  <a:cubicBezTo>
                    <a:pt x="1393413" y="1533051"/>
                    <a:pt x="1381007" y="1542851"/>
                    <a:pt x="1364683" y="1533704"/>
                  </a:cubicBezTo>
                  <a:lnTo>
                    <a:pt x="29383" y="762114"/>
                  </a:lnTo>
                  <a:cubicBezTo>
                    <a:pt x="13712" y="752314"/>
                    <a:pt x="0" y="727487"/>
                    <a:pt x="0" y="705927"/>
                  </a:cubicBezTo>
                  <a:lnTo>
                    <a:pt x="0" y="502739"/>
                  </a:lnTo>
                  <a:cubicBezTo>
                    <a:pt x="0" y="491959"/>
                    <a:pt x="3428" y="484282"/>
                    <a:pt x="8815" y="480444"/>
                  </a:cubicBezTo>
                  <a:close/>
                  <a:moveTo>
                    <a:pt x="8815" y="3043"/>
                  </a:moveTo>
                  <a:cubicBezTo>
                    <a:pt x="14202" y="-1038"/>
                    <a:pt x="21548" y="-1201"/>
                    <a:pt x="29383" y="3696"/>
                  </a:cubicBezTo>
                  <a:lnTo>
                    <a:pt x="1364683" y="774817"/>
                  </a:lnTo>
                  <a:cubicBezTo>
                    <a:pt x="1381007" y="783958"/>
                    <a:pt x="1393413" y="808769"/>
                    <a:pt x="1393413" y="830316"/>
                  </a:cubicBezTo>
                  <a:lnTo>
                    <a:pt x="1393413" y="1033380"/>
                  </a:lnTo>
                  <a:cubicBezTo>
                    <a:pt x="1393413" y="1054927"/>
                    <a:pt x="1381007" y="1064721"/>
                    <a:pt x="1364683" y="1055580"/>
                  </a:cubicBezTo>
                  <a:lnTo>
                    <a:pt x="29383" y="284460"/>
                  </a:lnTo>
                  <a:cubicBezTo>
                    <a:pt x="13712" y="274666"/>
                    <a:pt x="0" y="249854"/>
                    <a:pt x="0" y="228960"/>
                  </a:cubicBezTo>
                  <a:lnTo>
                    <a:pt x="0" y="25896"/>
                  </a:lnTo>
                  <a:cubicBezTo>
                    <a:pt x="0" y="15123"/>
                    <a:pt x="3428" y="7124"/>
                    <a:pt x="8815" y="304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4" name="Freeform 156">
              <a:extLst>
                <a:ext uri="{FF2B5EF4-FFF2-40B4-BE49-F238E27FC236}">
                  <a16:creationId xmlns:a16="http://schemas.microsoft.com/office/drawing/2014/main" id="{A131B13F-E29F-5740-B22D-03E2E929E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3142" y="7713452"/>
              <a:ext cx="123852" cy="181460"/>
            </a:xfrm>
            <a:custGeom>
              <a:avLst/>
              <a:gdLst>
                <a:gd name="T0" fmla="*/ 189 w 190"/>
                <a:gd name="T1" fmla="*/ 194 h 279"/>
                <a:gd name="T2" fmla="*/ 189 w 190"/>
                <a:gd name="T3" fmla="*/ 194 h 279"/>
                <a:gd name="T4" fmla="*/ 94 w 190"/>
                <a:gd name="T5" fmla="*/ 248 h 279"/>
                <a:gd name="T6" fmla="*/ 94 w 190"/>
                <a:gd name="T7" fmla="*/ 248 h 279"/>
                <a:gd name="T8" fmla="*/ 0 w 190"/>
                <a:gd name="T9" fmla="*/ 85 h 279"/>
                <a:gd name="T10" fmla="*/ 0 w 190"/>
                <a:gd name="T11" fmla="*/ 85 h 279"/>
                <a:gd name="T12" fmla="*/ 94 w 190"/>
                <a:gd name="T13" fmla="*/ 30 h 279"/>
                <a:gd name="T14" fmla="*/ 94 w 190"/>
                <a:gd name="T15" fmla="*/ 30 h 279"/>
                <a:gd name="T16" fmla="*/ 189 w 190"/>
                <a:gd name="T17" fmla="*/ 19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79">
                  <a:moveTo>
                    <a:pt x="189" y="194"/>
                  </a:moveTo>
                  <a:lnTo>
                    <a:pt x="189" y="194"/>
                  </a:lnTo>
                  <a:cubicBezTo>
                    <a:pt x="189" y="254"/>
                    <a:pt x="147" y="278"/>
                    <a:pt x="94" y="248"/>
                  </a:cubicBezTo>
                  <a:lnTo>
                    <a:pt x="94" y="248"/>
                  </a:lnTo>
                  <a:cubicBezTo>
                    <a:pt x="42" y="218"/>
                    <a:pt x="0" y="145"/>
                    <a:pt x="0" y="85"/>
                  </a:cubicBezTo>
                  <a:lnTo>
                    <a:pt x="0" y="85"/>
                  </a:lnTo>
                  <a:cubicBezTo>
                    <a:pt x="0" y="24"/>
                    <a:pt x="42" y="0"/>
                    <a:pt x="94" y="30"/>
                  </a:cubicBezTo>
                  <a:lnTo>
                    <a:pt x="94" y="30"/>
                  </a:lnTo>
                  <a:cubicBezTo>
                    <a:pt x="147" y="60"/>
                    <a:pt x="189" y="133"/>
                    <a:pt x="189" y="194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5" name="Freeform 89">
              <a:extLst>
                <a:ext uri="{FF2B5EF4-FFF2-40B4-BE49-F238E27FC236}">
                  <a16:creationId xmlns:a16="http://schemas.microsoft.com/office/drawing/2014/main" id="{CBD5B3CD-1084-4843-8E30-2E675EBD2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3516" y="4285861"/>
              <a:ext cx="1246521" cy="3276857"/>
            </a:xfrm>
            <a:custGeom>
              <a:avLst/>
              <a:gdLst>
                <a:gd name="connsiteX0" fmla="*/ 571319 w 1246521"/>
                <a:gd name="connsiteY0" fmla="*/ 3193503 h 3276857"/>
                <a:gd name="connsiteX1" fmla="*/ 594133 w 1246521"/>
                <a:gd name="connsiteY1" fmla="*/ 3195571 h 3276857"/>
                <a:gd name="connsiteX2" fmla="*/ 627257 w 1246521"/>
                <a:gd name="connsiteY2" fmla="*/ 3253138 h 3276857"/>
                <a:gd name="connsiteX3" fmla="*/ 594133 w 1246521"/>
                <a:gd name="connsiteY3" fmla="*/ 3272327 h 3276857"/>
                <a:gd name="connsiteX4" fmla="*/ 561658 w 1246521"/>
                <a:gd name="connsiteY4" fmla="*/ 3214760 h 3276857"/>
                <a:gd name="connsiteX5" fmla="*/ 571319 w 1246521"/>
                <a:gd name="connsiteY5" fmla="*/ 3193503 h 3276857"/>
                <a:gd name="connsiteX6" fmla="*/ 455957 w 1246521"/>
                <a:gd name="connsiteY6" fmla="*/ 3127779 h 3276857"/>
                <a:gd name="connsiteX7" fmla="*/ 479242 w 1246521"/>
                <a:gd name="connsiteY7" fmla="*/ 3130572 h 3276857"/>
                <a:gd name="connsiteX8" fmla="*/ 512038 w 1246521"/>
                <a:gd name="connsiteY8" fmla="*/ 3187096 h 3276857"/>
                <a:gd name="connsiteX9" fmla="*/ 479242 w 1246521"/>
                <a:gd name="connsiteY9" fmla="*/ 3206156 h 3276857"/>
                <a:gd name="connsiteX10" fmla="*/ 446446 w 1246521"/>
                <a:gd name="connsiteY10" fmla="*/ 3149632 h 3276857"/>
                <a:gd name="connsiteX11" fmla="*/ 455957 w 1246521"/>
                <a:gd name="connsiteY11" fmla="*/ 3127779 h 3276857"/>
                <a:gd name="connsiteX12" fmla="*/ 343886 w 1246521"/>
                <a:gd name="connsiteY12" fmla="*/ 3061339 h 3276857"/>
                <a:gd name="connsiteX13" fmla="*/ 366575 w 1246521"/>
                <a:gd name="connsiteY13" fmla="*/ 3063738 h 3276857"/>
                <a:gd name="connsiteX14" fmla="*/ 399698 w 1246521"/>
                <a:gd name="connsiteY14" fmla="*/ 3121305 h 3276857"/>
                <a:gd name="connsiteX15" fmla="*/ 366575 w 1246521"/>
                <a:gd name="connsiteY15" fmla="*/ 3139832 h 3276857"/>
                <a:gd name="connsiteX16" fmla="*/ 334114 w 1246521"/>
                <a:gd name="connsiteY16" fmla="*/ 3082265 h 3276857"/>
                <a:gd name="connsiteX17" fmla="*/ 343886 w 1246521"/>
                <a:gd name="connsiteY17" fmla="*/ 3061339 h 3276857"/>
                <a:gd name="connsiteX18" fmla="*/ 1148663 w 1246521"/>
                <a:gd name="connsiteY18" fmla="*/ 3018199 h 3276857"/>
                <a:gd name="connsiteX19" fmla="*/ 1161624 w 1246521"/>
                <a:gd name="connsiteY19" fmla="*/ 3018687 h 3276857"/>
                <a:gd name="connsiteX20" fmla="*/ 1228375 w 1246521"/>
                <a:gd name="connsiteY20" fmla="*/ 3057103 h 3276857"/>
                <a:gd name="connsiteX21" fmla="*/ 1246521 w 1246521"/>
                <a:gd name="connsiteY21" fmla="*/ 3091611 h 3276857"/>
                <a:gd name="connsiteX22" fmla="*/ 1246521 w 1246521"/>
                <a:gd name="connsiteY22" fmla="*/ 3162582 h 3276857"/>
                <a:gd name="connsiteX23" fmla="*/ 1228375 w 1246521"/>
                <a:gd name="connsiteY23" fmla="*/ 3176255 h 3276857"/>
                <a:gd name="connsiteX24" fmla="*/ 1161624 w 1246521"/>
                <a:gd name="connsiteY24" fmla="*/ 3137840 h 3276857"/>
                <a:gd name="connsiteX25" fmla="*/ 1143478 w 1246521"/>
                <a:gd name="connsiteY25" fmla="*/ 3102680 h 3276857"/>
                <a:gd name="connsiteX26" fmla="*/ 1143478 w 1246521"/>
                <a:gd name="connsiteY26" fmla="*/ 3032360 h 3276857"/>
                <a:gd name="connsiteX27" fmla="*/ 1148663 w 1246521"/>
                <a:gd name="connsiteY27" fmla="*/ 3018199 h 3276857"/>
                <a:gd name="connsiteX28" fmla="*/ 8174 w 1246521"/>
                <a:gd name="connsiteY28" fmla="*/ 2863117 h 3276857"/>
                <a:gd name="connsiteX29" fmla="*/ 28120 w 1246521"/>
                <a:gd name="connsiteY29" fmla="*/ 2863610 h 3276857"/>
                <a:gd name="connsiteX30" fmla="*/ 227572 w 1246521"/>
                <a:gd name="connsiteY30" fmla="*/ 2979253 h 3276857"/>
                <a:gd name="connsiteX31" fmla="*/ 255692 w 1246521"/>
                <a:gd name="connsiteY31" fmla="*/ 3033790 h 3276857"/>
                <a:gd name="connsiteX32" fmla="*/ 227572 w 1246521"/>
                <a:gd name="connsiteY32" fmla="*/ 3055473 h 3276857"/>
                <a:gd name="connsiteX33" fmla="*/ 28120 w 1246521"/>
                <a:gd name="connsiteY33" fmla="*/ 2939829 h 3276857"/>
                <a:gd name="connsiteX34" fmla="*/ 0 w 1246521"/>
                <a:gd name="connsiteY34" fmla="*/ 2885293 h 3276857"/>
                <a:gd name="connsiteX35" fmla="*/ 8174 w 1246521"/>
                <a:gd name="connsiteY35" fmla="*/ 2863117 h 3276857"/>
                <a:gd name="connsiteX36" fmla="*/ 689261 w 1246521"/>
                <a:gd name="connsiteY36" fmla="*/ 2776382 h 3276857"/>
                <a:gd name="connsiteX37" fmla="*/ 712545 w 1246521"/>
                <a:gd name="connsiteY37" fmla="*/ 2779175 h 3276857"/>
                <a:gd name="connsiteX38" fmla="*/ 745340 w 1246521"/>
                <a:gd name="connsiteY38" fmla="*/ 2835698 h 3276857"/>
                <a:gd name="connsiteX39" fmla="*/ 712545 w 1246521"/>
                <a:gd name="connsiteY39" fmla="*/ 2854759 h 3276857"/>
                <a:gd name="connsiteX40" fmla="*/ 679750 w 1246521"/>
                <a:gd name="connsiteY40" fmla="*/ 2798235 h 3276857"/>
                <a:gd name="connsiteX41" fmla="*/ 689261 w 1246521"/>
                <a:gd name="connsiteY41" fmla="*/ 2776382 h 3276857"/>
                <a:gd name="connsiteX42" fmla="*/ 571319 w 1246521"/>
                <a:gd name="connsiteY42" fmla="*/ 2709943 h 3276857"/>
                <a:gd name="connsiteX43" fmla="*/ 594133 w 1246521"/>
                <a:gd name="connsiteY43" fmla="*/ 2712342 h 3276857"/>
                <a:gd name="connsiteX44" fmla="*/ 627257 w 1246521"/>
                <a:gd name="connsiteY44" fmla="*/ 2769247 h 3276857"/>
                <a:gd name="connsiteX45" fmla="*/ 594133 w 1246521"/>
                <a:gd name="connsiteY45" fmla="*/ 2788436 h 3276857"/>
                <a:gd name="connsiteX46" fmla="*/ 561658 w 1246521"/>
                <a:gd name="connsiteY46" fmla="*/ 2730869 h 3276857"/>
                <a:gd name="connsiteX47" fmla="*/ 571319 w 1246521"/>
                <a:gd name="connsiteY47" fmla="*/ 2709943 h 3276857"/>
                <a:gd name="connsiteX48" fmla="*/ 455957 w 1246521"/>
                <a:gd name="connsiteY48" fmla="*/ 2643449 h 3276857"/>
                <a:gd name="connsiteX49" fmla="*/ 479242 w 1246521"/>
                <a:gd name="connsiteY49" fmla="*/ 2645434 h 3276857"/>
                <a:gd name="connsiteX50" fmla="*/ 512038 w 1246521"/>
                <a:gd name="connsiteY50" fmla="*/ 2703001 h 3276857"/>
                <a:gd name="connsiteX51" fmla="*/ 479242 w 1246521"/>
                <a:gd name="connsiteY51" fmla="*/ 2722190 h 3276857"/>
                <a:gd name="connsiteX52" fmla="*/ 446446 w 1246521"/>
                <a:gd name="connsiteY52" fmla="*/ 2665285 h 3276857"/>
                <a:gd name="connsiteX53" fmla="*/ 455957 w 1246521"/>
                <a:gd name="connsiteY53" fmla="*/ 2643449 h 3276857"/>
                <a:gd name="connsiteX54" fmla="*/ 343886 w 1246521"/>
                <a:gd name="connsiteY54" fmla="*/ 2577449 h 3276857"/>
                <a:gd name="connsiteX55" fmla="*/ 366575 w 1246521"/>
                <a:gd name="connsiteY55" fmla="*/ 2579848 h 3276857"/>
                <a:gd name="connsiteX56" fmla="*/ 399698 w 1246521"/>
                <a:gd name="connsiteY56" fmla="*/ 2637415 h 3276857"/>
                <a:gd name="connsiteX57" fmla="*/ 366575 w 1246521"/>
                <a:gd name="connsiteY57" fmla="*/ 2656604 h 3276857"/>
                <a:gd name="connsiteX58" fmla="*/ 334114 w 1246521"/>
                <a:gd name="connsiteY58" fmla="*/ 2598375 h 3276857"/>
                <a:gd name="connsiteX59" fmla="*/ 343886 w 1246521"/>
                <a:gd name="connsiteY59" fmla="*/ 2577449 h 3276857"/>
                <a:gd name="connsiteX60" fmla="*/ 1148663 w 1246521"/>
                <a:gd name="connsiteY60" fmla="*/ 2540313 h 3276857"/>
                <a:gd name="connsiteX61" fmla="*/ 1161624 w 1246521"/>
                <a:gd name="connsiteY61" fmla="*/ 2540557 h 3276857"/>
                <a:gd name="connsiteX62" fmla="*/ 1228375 w 1246521"/>
                <a:gd name="connsiteY62" fmla="*/ 2578973 h 3276857"/>
                <a:gd name="connsiteX63" fmla="*/ 1246521 w 1246521"/>
                <a:gd name="connsiteY63" fmla="*/ 2613481 h 3276857"/>
                <a:gd name="connsiteX64" fmla="*/ 1246521 w 1246521"/>
                <a:gd name="connsiteY64" fmla="*/ 2685103 h 3276857"/>
                <a:gd name="connsiteX65" fmla="*/ 1228375 w 1246521"/>
                <a:gd name="connsiteY65" fmla="*/ 2698125 h 3276857"/>
                <a:gd name="connsiteX66" fmla="*/ 1161624 w 1246521"/>
                <a:gd name="connsiteY66" fmla="*/ 2659710 h 3276857"/>
                <a:gd name="connsiteX67" fmla="*/ 1143478 w 1246521"/>
                <a:gd name="connsiteY67" fmla="*/ 2625201 h 3276857"/>
                <a:gd name="connsiteX68" fmla="*/ 1143478 w 1246521"/>
                <a:gd name="connsiteY68" fmla="*/ 2554230 h 3276857"/>
                <a:gd name="connsiteX69" fmla="*/ 1148663 w 1246521"/>
                <a:gd name="connsiteY69" fmla="*/ 2540313 h 3276857"/>
                <a:gd name="connsiteX70" fmla="*/ 8174 w 1246521"/>
                <a:gd name="connsiteY70" fmla="*/ 2384576 h 3276857"/>
                <a:gd name="connsiteX71" fmla="*/ 28120 w 1246521"/>
                <a:gd name="connsiteY71" fmla="*/ 2384823 h 3276857"/>
                <a:gd name="connsiteX72" fmla="*/ 227572 w 1246521"/>
                <a:gd name="connsiteY72" fmla="*/ 2500466 h 3276857"/>
                <a:gd name="connsiteX73" fmla="*/ 255692 w 1246521"/>
                <a:gd name="connsiteY73" fmla="*/ 2555003 h 3276857"/>
                <a:gd name="connsiteX74" fmla="*/ 227572 w 1246521"/>
                <a:gd name="connsiteY74" fmla="*/ 2576686 h 3276857"/>
                <a:gd name="connsiteX75" fmla="*/ 28120 w 1246521"/>
                <a:gd name="connsiteY75" fmla="*/ 2461042 h 3276857"/>
                <a:gd name="connsiteX76" fmla="*/ 0 w 1246521"/>
                <a:gd name="connsiteY76" fmla="*/ 2406506 h 3276857"/>
                <a:gd name="connsiteX77" fmla="*/ 8174 w 1246521"/>
                <a:gd name="connsiteY77" fmla="*/ 2384576 h 3276857"/>
                <a:gd name="connsiteX78" fmla="*/ 689261 w 1246521"/>
                <a:gd name="connsiteY78" fmla="*/ 2300940 h 3276857"/>
                <a:gd name="connsiteX79" fmla="*/ 712545 w 1246521"/>
                <a:gd name="connsiteY79" fmla="*/ 2303339 h 3276857"/>
                <a:gd name="connsiteX80" fmla="*/ 745340 w 1246521"/>
                <a:gd name="connsiteY80" fmla="*/ 2360906 h 3276857"/>
                <a:gd name="connsiteX81" fmla="*/ 712545 w 1246521"/>
                <a:gd name="connsiteY81" fmla="*/ 2379433 h 3276857"/>
                <a:gd name="connsiteX82" fmla="*/ 679750 w 1246521"/>
                <a:gd name="connsiteY82" fmla="*/ 2321866 h 3276857"/>
                <a:gd name="connsiteX83" fmla="*/ 689261 w 1246521"/>
                <a:gd name="connsiteY83" fmla="*/ 2300940 h 3276857"/>
                <a:gd name="connsiteX84" fmla="*/ 571319 w 1246521"/>
                <a:gd name="connsiteY84" fmla="*/ 2234529 h 3276857"/>
                <a:gd name="connsiteX85" fmla="*/ 594133 w 1246521"/>
                <a:gd name="connsiteY85" fmla="*/ 2237093 h 3276857"/>
                <a:gd name="connsiteX86" fmla="*/ 627257 w 1246521"/>
                <a:gd name="connsiteY86" fmla="*/ 2293998 h 3276857"/>
                <a:gd name="connsiteX87" fmla="*/ 594133 w 1246521"/>
                <a:gd name="connsiteY87" fmla="*/ 2313187 h 3276857"/>
                <a:gd name="connsiteX88" fmla="*/ 561658 w 1246521"/>
                <a:gd name="connsiteY88" fmla="*/ 2256282 h 3276857"/>
                <a:gd name="connsiteX89" fmla="*/ 571319 w 1246521"/>
                <a:gd name="connsiteY89" fmla="*/ 2234529 h 3276857"/>
                <a:gd name="connsiteX90" fmla="*/ 455957 w 1246521"/>
                <a:gd name="connsiteY90" fmla="*/ 2168339 h 3276857"/>
                <a:gd name="connsiteX91" fmla="*/ 479242 w 1246521"/>
                <a:gd name="connsiteY91" fmla="*/ 2170602 h 3276857"/>
                <a:gd name="connsiteX92" fmla="*/ 512038 w 1246521"/>
                <a:gd name="connsiteY92" fmla="*/ 2225564 h 3276857"/>
                <a:gd name="connsiteX93" fmla="*/ 479242 w 1246521"/>
                <a:gd name="connsiteY93" fmla="*/ 2244962 h 3276857"/>
                <a:gd name="connsiteX94" fmla="*/ 446446 w 1246521"/>
                <a:gd name="connsiteY94" fmla="*/ 2189354 h 3276857"/>
                <a:gd name="connsiteX95" fmla="*/ 455957 w 1246521"/>
                <a:gd name="connsiteY95" fmla="*/ 2168339 h 3276857"/>
                <a:gd name="connsiteX96" fmla="*/ 343886 w 1246521"/>
                <a:gd name="connsiteY96" fmla="*/ 2102283 h 3276857"/>
                <a:gd name="connsiteX97" fmla="*/ 366575 w 1246521"/>
                <a:gd name="connsiteY97" fmla="*/ 2104599 h 3276857"/>
                <a:gd name="connsiteX98" fmla="*/ 399698 w 1246521"/>
                <a:gd name="connsiteY98" fmla="*/ 2162166 h 3276857"/>
                <a:gd name="connsiteX99" fmla="*/ 366575 w 1246521"/>
                <a:gd name="connsiteY99" fmla="*/ 2180693 h 3276857"/>
                <a:gd name="connsiteX100" fmla="*/ 334114 w 1246521"/>
                <a:gd name="connsiteY100" fmla="*/ 2123788 h 3276857"/>
                <a:gd name="connsiteX101" fmla="*/ 343886 w 1246521"/>
                <a:gd name="connsiteY101" fmla="*/ 2102283 h 3276857"/>
                <a:gd name="connsiteX102" fmla="*/ 1148663 w 1246521"/>
                <a:gd name="connsiteY102" fmla="*/ 2065085 h 3276857"/>
                <a:gd name="connsiteX103" fmla="*/ 1161624 w 1246521"/>
                <a:gd name="connsiteY103" fmla="*/ 2065330 h 3276857"/>
                <a:gd name="connsiteX104" fmla="*/ 1228375 w 1246521"/>
                <a:gd name="connsiteY104" fmla="*/ 2103892 h 3276857"/>
                <a:gd name="connsiteX105" fmla="*/ 1246521 w 1246521"/>
                <a:gd name="connsiteY105" fmla="*/ 2139187 h 3276857"/>
                <a:gd name="connsiteX106" fmla="*/ 1246521 w 1246521"/>
                <a:gd name="connsiteY106" fmla="*/ 2209776 h 3276857"/>
                <a:gd name="connsiteX107" fmla="*/ 1228375 w 1246521"/>
                <a:gd name="connsiteY107" fmla="*/ 2223502 h 3276857"/>
                <a:gd name="connsiteX108" fmla="*/ 1161624 w 1246521"/>
                <a:gd name="connsiteY108" fmla="*/ 2184939 h 3276857"/>
                <a:gd name="connsiteX109" fmla="*/ 1143478 w 1246521"/>
                <a:gd name="connsiteY109" fmla="*/ 2150298 h 3276857"/>
                <a:gd name="connsiteX110" fmla="*/ 1143478 w 1246521"/>
                <a:gd name="connsiteY110" fmla="*/ 2079055 h 3276857"/>
                <a:gd name="connsiteX111" fmla="*/ 1148663 w 1246521"/>
                <a:gd name="connsiteY111" fmla="*/ 2065085 h 3276857"/>
                <a:gd name="connsiteX112" fmla="*/ 8174 w 1246521"/>
                <a:gd name="connsiteY112" fmla="*/ 1909324 h 3276857"/>
                <a:gd name="connsiteX113" fmla="*/ 28120 w 1246521"/>
                <a:gd name="connsiteY113" fmla="*/ 1909571 h 3276857"/>
                <a:gd name="connsiteX114" fmla="*/ 227572 w 1246521"/>
                <a:gd name="connsiteY114" fmla="*/ 2025872 h 3276857"/>
                <a:gd name="connsiteX115" fmla="*/ 255692 w 1246521"/>
                <a:gd name="connsiteY115" fmla="*/ 2080409 h 3276857"/>
                <a:gd name="connsiteX116" fmla="*/ 227572 w 1246521"/>
                <a:gd name="connsiteY116" fmla="*/ 2101436 h 3276857"/>
                <a:gd name="connsiteX117" fmla="*/ 28120 w 1246521"/>
                <a:gd name="connsiteY117" fmla="*/ 1985791 h 3276857"/>
                <a:gd name="connsiteX118" fmla="*/ 0 w 1246521"/>
                <a:gd name="connsiteY118" fmla="*/ 1931254 h 3276857"/>
                <a:gd name="connsiteX119" fmla="*/ 8174 w 1246521"/>
                <a:gd name="connsiteY119" fmla="*/ 1909324 h 3276857"/>
                <a:gd name="connsiteX120" fmla="*/ 689261 w 1246521"/>
                <a:gd name="connsiteY120" fmla="*/ 1825691 h 3276857"/>
                <a:gd name="connsiteX121" fmla="*/ 712545 w 1246521"/>
                <a:gd name="connsiteY121" fmla="*/ 1828090 h 3276857"/>
                <a:gd name="connsiteX122" fmla="*/ 745340 w 1246521"/>
                <a:gd name="connsiteY122" fmla="*/ 1885657 h 3276857"/>
                <a:gd name="connsiteX123" fmla="*/ 712545 w 1246521"/>
                <a:gd name="connsiteY123" fmla="*/ 1904184 h 3276857"/>
                <a:gd name="connsiteX124" fmla="*/ 679750 w 1246521"/>
                <a:gd name="connsiteY124" fmla="*/ 1846617 h 3276857"/>
                <a:gd name="connsiteX125" fmla="*/ 689261 w 1246521"/>
                <a:gd name="connsiteY125" fmla="*/ 1825691 h 3276857"/>
                <a:gd name="connsiteX126" fmla="*/ 571319 w 1246521"/>
                <a:gd name="connsiteY126" fmla="*/ 1759470 h 3276857"/>
                <a:gd name="connsiteX127" fmla="*/ 594133 w 1246521"/>
                <a:gd name="connsiteY127" fmla="*/ 1761771 h 3276857"/>
                <a:gd name="connsiteX128" fmla="*/ 627257 w 1246521"/>
                <a:gd name="connsiteY128" fmla="*/ 1818294 h 3276857"/>
                <a:gd name="connsiteX129" fmla="*/ 594133 w 1246521"/>
                <a:gd name="connsiteY129" fmla="*/ 1838012 h 3276857"/>
                <a:gd name="connsiteX130" fmla="*/ 561658 w 1246521"/>
                <a:gd name="connsiteY130" fmla="*/ 1780831 h 3276857"/>
                <a:gd name="connsiteX131" fmla="*/ 571319 w 1246521"/>
                <a:gd name="connsiteY131" fmla="*/ 1759470 h 3276857"/>
                <a:gd name="connsiteX132" fmla="*/ 455957 w 1246521"/>
                <a:gd name="connsiteY132" fmla="*/ 1690316 h 3276857"/>
                <a:gd name="connsiteX133" fmla="*/ 479242 w 1246521"/>
                <a:gd name="connsiteY133" fmla="*/ 1692715 h 3276857"/>
                <a:gd name="connsiteX134" fmla="*/ 512038 w 1246521"/>
                <a:gd name="connsiteY134" fmla="*/ 1750282 h 3276857"/>
                <a:gd name="connsiteX135" fmla="*/ 479242 w 1246521"/>
                <a:gd name="connsiteY135" fmla="*/ 1769471 h 3276857"/>
                <a:gd name="connsiteX136" fmla="*/ 446446 w 1246521"/>
                <a:gd name="connsiteY136" fmla="*/ 1711242 h 3276857"/>
                <a:gd name="connsiteX137" fmla="*/ 455957 w 1246521"/>
                <a:gd name="connsiteY137" fmla="*/ 1690316 h 3276857"/>
                <a:gd name="connsiteX138" fmla="*/ 343886 w 1246521"/>
                <a:gd name="connsiteY138" fmla="*/ 1624096 h 3276857"/>
                <a:gd name="connsiteX139" fmla="*/ 366575 w 1246521"/>
                <a:gd name="connsiteY139" fmla="*/ 1626397 h 3276857"/>
                <a:gd name="connsiteX140" fmla="*/ 399698 w 1246521"/>
                <a:gd name="connsiteY140" fmla="*/ 1683577 h 3276857"/>
                <a:gd name="connsiteX141" fmla="*/ 366575 w 1246521"/>
                <a:gd name="connsiteY141" fmla="*/ 1701980 h 3276857"/>
                <a:gd name="connsiteX142" fmla="*/ 334114 w 1246521"/>
                <a:gd name="connsiteY142" fmla="*/ 1645457 h 3276857"/>
                <a:gd name="connsiteX143" fmla="*/ 343886 w 1246521"/>
                <a:gd name="connsiteY143" fmla="*/ 1624096 h 3276857"/>
                <a:gd name="connsiteX144" fmla="*/ 1148663 w 1246521"/>
                <a:gd name="connsiteY144" fmla="*/ 1589813 h 3276857"/>
                <a:gd name="connsiteX145" fmla="*/ 1161624 w 1246521"/>
                <a:gd name="connsiteY145" fmla="*/ 1590057 h 3276857"/>
                <a:gd name="connsiteX146" fmla="*/ 1228375 w 1246521"/>
                <a:gd name="connsiteY146" fmla="*/ 1629124 h 3276857"/>
                <a:gd name="connsiteX147" fmla="*/ 1246521 w 1246521"/>
                <a:gd name="connsiteY147" fmla="*/ 1663632 h 3276857"/>
                <a:gd name="connsiteX148" fmla="*/ 1246521 w 1246521"/>
                <a:gd name="connsiteY148" fmla="*/ 1733952 h 3276857"/>
                <a:gd name="connsiteX149" fmla="*/ 1228375 w 1246521"/>
                <a:gd name="connsiteY149" fmla="*/ 1747625 h 3276857"/>
                <a:gd name="connsiteX150" fmla="*/ 1161624 w 1246521"/>
                <a:gd name="connsiteY150" fmla="*/ 1709210 h 3276857"/>
                <a:gd name="connsiteX151" fmla="*/ 1143478 w 1246521"/>
                <a:gd name="connsiteY151" fmla="*/ 1674701 h 3276857"/>
                <a:gd name="connsiteX152" fmla="*/ 1143478 w 1246521"/>
                <a:gd name="connsiteY152" fmla="*/ 1603730 h 3276857"/>
                <a:gd name="connsiteX153" fmla="*/ 1148663 w 1246521"/>
                <a:gd name="connsiteY153" fmla="*/ 1589813 h 3276857"/>
                <a:gd name="connsiteX154" fmla="*/ 8174 w 1246521"/>
                <a:gd name="connsiteY154" fmla="*/ 1431578 h 3276857"/>
                <a:gd name="connsiteX155" fmla="*/ 28120 w 1246521"/>
                <a:gd name="connsiteY155" fmla="*/ 1432069 h 3276857"/>
                <a:gd name="connsiteX156" fmla="*/ 227572 w 1246521"/>
                <a:gd name="connsiteY156" fmla="*/ 1548009 h 3276857"/>
                <a:gd name="connsiteX157" fmla="*/ 255692 w 1246521"/>
                <a:gd name="connsiteY157" fmla="*/ 1602376 h 3276857"/>
                <a:gd name="connsiteX158" fmla="*/ 227572 w 1246521"/>
                <a:gd name="connsiteY158" fmla="*/ 1623336 h 3276857"/>
                <a:gd name="connsiteX159" fmla="*/ 28120 w 1246521"/>
                <a:gd name="connsiteY159" fmla="*/ 1508052 h 3276857"/>
                <a:gd name="connsiteX160" fmla="*/ 0 w 1246521"/>
                <a:gd name="connsiteY160" fmla="*/ 1453685 h 3276857"/>
                <a:gd name="connsiteX161" fmla="*/ 8174 w 1246521"/>
                <a:gd name="connsiteY161" fmla="*/ 1431578 h 3276857"/>
                <a:gd name="connsiteX162" fmla="*/ 689261 w 1246521"/>
                <a:gd name="connsiteY162" fmla="*/ 1347587 h 3276857"/>
                <a:gd name="connsiteX163" fmla="*/ 712545 w 1246521"/>
                <a:gd name="connsiteY163" fmla="*/ 1349888 h 3276857"/>
                <a:gd name="connsiteX164" fmla="*/ 745340 w 1246521"/>
                <a:gd name="connsiteY164" fmla="*/ 1406411 h 3276857"/>
                <a:gd name="connsiteX165" fmla="*/ 712545 w 1246521"/>
                <a:gd name="connsiteY165" fmla="*/ 1425471 h 3276857"/>
                <a:gd name="connsiteX166" fmla="*/ 679750 w 1246521"/>
                <a:gd name="connsiteY166" fmla="*/ 1368948 h 3276857"/>
                <a:gd name="connsiteX167" fmla="*/ 689261 w 1246521"/>
                <a:gd name="connsiteY167" fmla="*/ 1347587 h 3276857"/>
                <a:gd name="connsiteX168" fmla="*/ 571319 w 1246521"/>
                <a:gd name="connsiteY168" fmla="*/ 1281340 h 3276857"/>
                <a:gd name="connsiteX169" fmla="*/ 594133 w 1246521"/>
                <a:gd name="connsiteY169" fmla="*/ 1283641 h 3276857"/>
                <a:gd name="connsiteX170" fmla="*/ 627257 w 1246521"/>
                <a:gd name="connsiteY170" fmla="*/ 1340821 h 3276857"/>
                <a:gd name="connsiteX171" fmla="*/ 594133 w 1246521"/>
                <a:gd name="connsiteY171" fmla="*/ 1359882 h 3276857"/>
                <a:gd name="connsiteX172" fmla="*/ 561658 w 1246521"/>
                <a:gd name="connsiteY172" fmla="*/ 1302701 h 3276857"/>
                <a:gd name="connsiteX173" fmla="*/ 571319 w 1246521"/>
                <a:gd name="connsiteY173" fmla="*/ 1281340 h 3276857"/>
                <a:gd name="connsiteX174" fmla="*/ 455957 w 1246521"/>
                <a:gd name="connsiteY174" fmla="*/ 1215094 h 3276857"/>
                <a:gd name="connsiteX175" fmla="*/ 479242 w 1246521"/>
                <a:gd name="connsiteY175" fmla="*/ 1217395 h 3276857"/>
                <a:gd name="connsiteX176" fmla="*/ 512038 w 1246521"/>
                <a:gd name="connsiteY176" fmla="*/ 1274575 h 3276857"/>
                <a:gd name="connsiteX177" fmla="*/ 479242 w 1246521"/>
                <a:gd name="connsiteY177" fmla="*/ 1293636 h 3276857"/>
                <a:gd name="connsiteX178" fmla="*/ 446446 w 1246521"/>
                <a:gd name="connsiteY178" fmla="*/ 1236455 h 3276857"/>
                <a:gd name="connsiteX179" fmla="*/ 455957 w 1246521"/>
                <a:gd name="connsiteY179" fmla="*/ 1215094 h 3276857"/>
                <a:gd name="connsiteX180" fmla="*/ 343886 w 1246521"/>
                <a:gd name="connsiteY180" fmla="*/ 1148846 h 3276857"/>
                <a:gd name="connsiteX181" fmla="*/ 366575 w 1246521"/>
                <a:gd name="connsiteY181" fmla="*/ 1151147 h 3276857"/>
                <a:gd name="connsiteX182" fmla="*/ 399698 w 1246521"/>
                <a:gd name="connsiteY182" fmla="*/ 1208327 h 3276857"/>
                <a:gd name="connsiteX183" fmla="*/ 366575 w 1246521"/>
                <a:gd name="connsiteY183" fmla="*/ 1227388 h 3276857"/>
                <a:gd name="connsiteX184" fmla="*/ 334114 w 1246521"/>
                <a:gd name="connsiteY184" fmla="*/ 1170207 h 3276857"/>
                <a:gd name="connsiteX185" fmla="*/ 343886 w 1246521"/>
                <a:gd name="connsiteY185" fmla="*/ 1148846 h 3276857"/>
                <a:gd name="connsiteX186" fmla="*/ 1161624 w 1246521"/>
                <a:gd name="connsiteY186" fmla="*/ 1111276 h 3276857"/>
                <a:gd name="connsiteX187" fmla="*/ 1228375 w 1246521"/>
                <a:gd name="connsiteY187" fmla="*/ 1150343 h 3276857"/>
                <a:gd name="connsiteX188" fmla="*/ 1246521 w 1246521"/>
                <a:gd name="connsiteY188" fmla="*/ 1184851 h 3276857"/>
                <a:gd name="connsiteX189" fmla="*/ 1246521 w 1246521"/>
                <a:gd name="connsiteY189" fmla="*/ 1255822 h 3276857"/>
                <a:gd name="connsiteX190" fmla="*/ 1228375 w 1246521"/>
                <a:gd name="connsiteY190" fmla="*/ 1268844 h 3276857"/>
                <a:gd name="connsiteX191" fmla="*/ 1161624 w 1246521"/>
                <a:gd name="connsiteY191" fmla="*/ 1230429 h 3276857"/>
                <a:gd name="connsiteX192" fmla="*/ 1143478 w 1246521"/>
                <a:gd name="connsiteY192" fmla="*/ 1195920 h 3276857"/>
                <a:gd name="connsiteX193" fmla="*/ 1143478 w 1246521"/>
                <a:gd name="connsiteY193" fmla="*/ 1125600 h 3276857"/>
                <a:gd name="connsiteX194" fmla="*/ 1161624 w 1246521"/>
                <a:gd name="connsiteY194" fmla="*/ 1111276 h 3276857"/>
                <a:gd name="connsiteX195" fmla="*/ 8174 w 1246521"/>
                <a:gd name="connsiteY195" fmla="*/ 956193 h 3276857"/>
                <a:gd name="connsiteX196" fmla="*/ 28120 w 1246521"/>
                <a:gd name="connsiteY196" fmla="*/ 956193 h 3276857"/>
                <a:gd name="connsiteX197" fmla="*/ 227572 w 1246521"/>
                <a:gd name="connsiteY197" fmla="*/ 1072493 h 3276857"/>
                <a:gd name="connsiteX198" fmla="*/ 255692 w 1246521"/>
                <a:gd name="connsiteY198" fmla="*/ 1126373 h 3276857"/>
                <a:gd name="connsiteX199" fmla="*/ 227572 w 1246521"/>
                <a:gd name="connsiteY199" fmla="*/ 1148056 h 3276857"/>
                <a:gd name="connsiteX200" fmla="*/ 28120 w 1246521"/>
                <a:gd name="connsiteY200" fmla="*/ 1032412 h 3276857"/>
                <a:gd name="connsiteX201" fmla="*/ 0 w 1246521"/>
                <a:gd name="connsiteY201" fmla="*/ 977876 h 3276857"/>
                <a:gd name="connsiteX202" fmla="*/ 8174 w 1246521"/>
                <a:gd name="connsiteY202" fmla="*/ 956193 h 3276857"/>
                <a:gd name="connsiteX203" fmla="*/ 689261 w 1246521"/>
                <a:gd name="connsiteY203" fmla="*/ 872337 h 3276857"/>
                <a:gd name="connsiteX204" fmla="*/ 712545 w 1246521"/>
                <a:gd name="connsiteY204" fmla="*/ 874638 h 3276857"/>
                <a:gd name="connsiteX205" fmla="*/ 745340 w 1246521"/>
                <a:gd name="connsiteY205" fmla="*/ 931818 h 3276857"/>
                <a:gd name="connsiteX206" fmla="*/ 712545 w 1246521"/>
                <a:gd name="connsiteY206" fmla="*/ 950879 h 3276857"/>
                <a:gd name="connsiteX207" fmla="*/ 679750 w 1246521"/>
                <a:gd name="connsiteY207" fmla="*/ 893698 h 3276857"/>
                <a:gd name="connsiteX208" fmla="*/ 689261 w 1246521"/>
                <a:gd name="connsiteY208" fmla="*/ 872337 h 3276857"/>
                <a:gd name="connsiteX209" fmla="*/ 571319 w 1246521"/>
                <a:gd name="connsiteY209" fmla="*/ 806147 h 3276857"/>
                <a:gd name="connsiteX210" fmla="*/ 594133 w 1246521"/>
                <a:gd name="connsiteY210" fmla="*/ 808463 h 3276857"/>
                <a:gd name="connsiteX211" fmla="*/ 627257 w 1246521"/>
                <a:gd name="connsiteY211" fmla="*/ 866030 h 3276857"/>
                <a:gd name="connsiteX212" fmla="*/ 594133 w 1246521"/>
                <a:gd name="connsiteY212" fmla="*/ 885219 h 3276857"/>
                <a:gd name="connsiteX213" fmla="*/ 561658 w 1246521"/>
                <a:gd name="connsiteY213" fmla="*/ 827652 h 3276857"/>
                <a:gd name="connsiteX214" fmla="*/ 571319 w 1246521"/>
                <a:gd name="connsiteY214" fmla="*/ 806147 h 3276857"/>
                <a:gd name="connsiteX215" fmla="*/ 455957 w 1246521"/>
                <a:gd name="connsiteY215" fmla="*/ 739485 h 3276857"/>
                <a:gd name="connsiteX216" fmla="*/ 479242 w 1246521"/>
                <a:gd name="connsiteY216" fmla="*/ 741553 h 3276857"/>
                <a:gd name="connsiteX217" fmla="*/ 512038 w 1246521"/>
                <a:gd name="connsiteY217" fmla="*/ 799120 h 3276857"/>
                <a:gd name="connsiteX218" fmla="*/ 479242 w 1246521"/>
                <a:gd name="connsiteY218" fmla="*/ 818309 h 3276857"/>
                <a:gd name="connsiteX219" fmla="*/ 446446 w 1246521"/>
                <a:gd name="connsiteY219" fmla="*/ 760742 h 3276857"/>
                <a:gd name="connsiteX220" fmla="*/ 455957 w 1246521"/>
                <a:gd name="connsiteY220" fmla="*/ 739485 h 3276857"/>
                <a:gd name="connsiteX221" fmla="*/ 343886 w 1246521"/>
                <a:gd name="connsiteY221" fmla="*/ 670715 h 3276857"/>
                <a:gd name="connsiteX222" fmla="*/ 366575 w 1246521"/>
                <a:gd name="connsiteY222" fmla="*/ 673016 h 3276857"/>
                <a:gd name="connsiteX223" fmla="*/ 399698 w 1246521"/>
                <a:gd name="connsiteY223" fmla="*/ 730196 h 3276857"/>
                <a:gd name="connsiteX224" fmla="*/ 366575 w 1246521"/>
                <a:gd name="connsiteY224" fmla="*/ 749257 h 3276857"/>
                <a:gd name="connsiteX225" fmla="*/ 334114 w 1246521"/>
                <a:gd name="connsiteY225" fmla="*/ 692076 h 3276857"/>
                <a:gd name="connsiteX226" fmla="*/ 343886 w 1246521"/>
                <a:gd name="connsiteY226" fmla="*/ 670715 h 3276857"/>
                <a:gd name="connsiteX227" fmla="*/ 1161624 w 1246521"/>
                <a:gd name="connsiteY227" fmla="*/ 636026 h 3276857"/>
                <a:gd name="connsiteX228" fmla="*/ 1228375 w 1246521"/>
                <a:gd name="connsiteY228" fmla="*/ 675092 h 3276857"/>
                <a:gd name="connsiteX229" fmla="*/ 1246521 w 1246521"/>
                <a:gd name="connsiteY229" fmla="*/ 709600 h 3276857"/>
                <a:gd name="connsiteX230" fmla="*/ 1246521 w 1246521"/>
                <a:gd name="connsiteY230" fmla="*/ 780570 h 3276857"/>
                <a:gd name="connsiteX231" fmla="*/ 1228375 w 1246521"/>
                <a:gd name="connsiteY231" fmla="*/ 794243 h 3276857"/>
                <a:gd name="connsiteX232" fmla="*/ 1161624 w 1246521"/>
                <a:gd name="connsiteY232" fmla="*/ 755828 h 3276857"/>
                <a:gd name="connsiteX233" fmla="*/ 1143478 w 1246521"/>
                <a:gd name="connsiteY233" fmla="*/ 720669 h 3276857"/>
                <a:gd name="connsiteX234" fmla="*/ 1143478 w 1246521"/>
                <a:gd name="connsiteY234" fmla="*/ 650350 h 3276857"/>
                <a:gd name="connsiteX235" fmla="*/ 1161624 w 1246521"/>
                <a:gd name="connsiteY235" fmla="*/ 636026 h 3276857"/>
                <a:gd name="connsiteX236" fmla="*/ 8174 w 1246521"/>
                <a:gd name="connsiteY236" fmla="*/ 478145 h 3276857"/>
                <a:gd name="connsiteX237" fmla="*/ 28120 w 1246521"/>
                <a:gd name="connsiteY237" fmla="*/ 478720 h 3276857"/>
                <a:gd name="connsiteX238" fmla="*/ 227572 w 1246521"/>
                <a:gd name="connsiteY238" fmla="*/ 594363 h 3276857"/>
                <a:gd name="connsiteX239" fmla="*/ 255692 w 1246521"/>
                <a:gd name="connsiteY239" fmla="*/ 648900 h 3276857"/>
                <a:gd name="connsiteX240" fmla="*/ 227572 w 1246521"/>
                <a:gd name="connsiteY240" fmla="*/ 670583 h 3276857"/>
                <a:gd name="connsiteX241" fmla="*/ 28120 w 1246521"/>
                <a:gd name="connsiteY241" fmla="*/ 554282 h 3276857"/>
                <a:gd name="connsiteX242" fmla="*/ 0 w 1246521"/>
                <a:gd name="connsiteY242" fmla="*/ 499746 h 3276857"/>
                <a:gd name="connsiteX243" fmla="*/ 8174 w 1246521"/>
                <a:gd name="connsiteY243" fmla="*/ 478145 h 3276857"/>
                <a:gd name="connsiteX244" fmla="*/ 689261 w 1246521"/>
                <a:gd name="connsiteY244" fmla="*/ 394206 h 3276857"/>
                <a:gd name="connsiteX245" fmla="*/ 712545 w 1246521"/>
                <a:gd name="connsiteY245" fmla="*/ 396507 h 3276857"/>
                <a:gd name="connsiteX246" fmla="*/ 745340 w 1246521"/>
                <a:gd name="connsiteY246" fmla="*/ 453687 h 3276857"/>
                <a:gd name="connsiteX247" fmla="*/ 712545 w 1246521"/>
                <a:gd name="connsiteY247" fmla="*/ 472748 h 3276857"/>
                <a:gd name="connsiteX248" fmla="*/ 679750 w 1246521"/>
                <a:gd name="connsiteY248" fmla="*/ 415567 h 3276857"/>
                <a:gd name="connsiteX249" fmla="*/ 689261 w 1246521"/>
                <a:gd name="connsiteY249" fmla="*/ 394206 h 3276857"/>
                <a:gd name="connsiteX250" fmla="*/ 571319 w 1246521"/>
                <a:gd name="connsiteY250" fmla="*/ 327602 h 3276857"/>
                <a:gd name="connsiteX251" fmla="*/ 594133 w 1246521"/>
                <a:gd name="connsiteY251" fmla="*/ 329670 h 3276857"/>
                <a:gd name="connsiteX252" fmla="*/ 627257 w 1246521"/>
                <a:gd name="connsiteY252" fmla="*/ 387237 h 3276857"/>
                <a:gd name="connsiteX253" fmla="*/ 594133 w 1246521"/>
                <a:gd name="connsiteY253" fmla="*/ 406426 h 3276857"/>
                <a:gd name="connsiteX254" fmla="*/ 561658 w 1246521"/>
                <a:gd name="connsiteY254" fmla="*/ 348859 h 3276857"/>
                <a:gd name="connsiteX255" fmla="*/ 571319 w 1246521"/>
                <a:gd name="connsiteY255" fmla="*/ 327602 h 3276857"/>
                <a:gd name="connsiteX256" fmla="*/ 455957 w 1246521"/>
                <a:gd name="connsiteY256" fmla="*/ 261438 h 3276857"/>
                <a:gd name="connsiteX257" fmla="*/ 479242 w 1246521"/>
                <a:gd name="connsiteY257" fmla="*/ 263423 h 3276857"/>
                <a:gd name="connsiteX258" fmla="*/ 512038 w 1246521"/>
                <a:gd name="connsiteY258" fmla="*/ 320990 h 3276857"/>
                <a:gd name="connsiteX259" fmla="*/ 479242 w 1246521"/>
                <a:gd name="connsiteY259" fmla="*/ 340179 h 3276857"/>
                <a:gd name="connsiteX260" fmla="*/ 446446 w 1246521"/>
                <a:gd name="connsiteY260" fmla="*/ 283274 h 3276857"/>
                <a:gd name="connsiteX261" fmla="*/ 455957 w 1246521"/>
                <a:gd name="connsiteY261" fmla="*/ 261438 h 3276857"/>
                <a:gd name="connsiteX262" fmla="*/ 343886 w 1246521"/>
                <a:gd name="connsiteY262" fmla="*/ 195439 h 3276857"/>
                <a:gd name="connsiteX263" fmla="*/ 366575 w 1246521"/>
                <a:gd name="connsiteY263" fmla="*/ 197838 h 3276857"/>
                <a:gd name="connsiteX264" fmla="*/ 399698 w 1246521"/>
                <a:gd name="connsiteY264" fmla="*/ 254743 h 3276857"/>
                <a:gd name="connsiteX265" fmla="*/ 366575 w 1246521"/>
                <a:gd name="connsiteY265" fmla="*/ 273932 h 3276857"/>
                <a:gd name="connsiteX266" fmla="*/ 334114 w 1246521"/>
                <a:gd name="connsiteY266" fmla="*/ 216365 h 3276857"/>
                <a:gd name="connsiteX267" fmla="*/ 343886 w 1246521"/>
                <a:gd name="connsiteY267" fmla="*/ 195439 h 3276857"/>
                <a:gd name="connsiteX268" fmla="*/ 8174 w 1246521"/>
                <a:gd name="connsiteY268" fmla="*/ 2948 h 3276857"/>
                <a:gd name="connsiteX269" fmla="*/ 28120 w 1246521"/>
                <a:gd name="connsiteY269" fmla="*/ 3439 h 3276857"/>
                <a:gd name="connsiteX270" fmla="*/ 227572 w 1246521"/>
                <a:gd name="connsiteY270" fmla="*/ 118723 h 3276857"/>
                <a:gd name="connsiteX271" fmla="*/ 255692 w 1246521"/>
                <a:gd name="connsiteY271" fmla="*/ 173091 h 3276857"/>
                <a:gd name="connsiteX272" fmla="*/ 227572 w 1246521"/>
                <a:gd name="connsiteY272" fmla="*/ 194706 h 3276857"/>
                <a:gd name="connsiteX273" fmla="*/ 28120 w 1246521"/>
                <a:gd name="connsiteY273" fmla="*/ 78767 h 3276857"/>
                <a:gd name="connsiteX274" fmla="*/ 0 w 1246521"/>
                <a:gd name="connsiteY274" fmla="*/ 25055 h 3276857"/>
                <a:gd name="connsiteX275" fmla="*/ 8174 w 1246521"/>
                <a:gd name="connsiteY275" fmla="*/ 2948 h 327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</a:cxnLst>
              <a:rect l="l" t="t" r="r" b="b"/>
              <a:pathLst>
                <a:path w="1246521" h="3276857">
                  <a:moveTo>
                    <a:pt x="571319" y="3193503"/>
                  </a:moveTo>
                  <a:cubicBezTo>
                    <a:pt x="577246" y="3190112"/>
                    <a:pt x="585364" y="3190608"/>
                    <a:pt x="594133" y="3195571"/>
                  </a:cubicBezTo>
                  <a:cubicBezTo>
                    <a:pt x="612318" y="3206158"/>
                    <a:pt x="627257" y="3231963"/>
                    <a:pt x="627257" y="3253138"/>
                  </a:cubicBezTo>
                  <a:cubicBezTo>
                    <a:pt x="627257" y="3274312"/>
                    <a:pt x="612318" y="3282914"/>
                    <a:pt x="594133" y="3272327"/>
                  </a:cubicBezTo>
                  <a:cubicBezTo>
                    <a:pt x="576596" y="3261740"/>
                    <a:pt x="561658" y="3236595"/>
                    <a:pt x="561658" y="3214760"/>
                  </a:cubicBezTo>
                  <a:cubicBezTo>
                    <a:pt x="561658" y="3204173"/>
                    <a:pt x="565392" y="3196894"/>
                    <a:pt x="571319" y="3193503"/>
                  </a:cubicBezTo>
                  <a:close/>
                  <a:moveTo>
                    <a:pt x="455957" y="3127779"/>
                  </a:moveTo>
                  <a:cubicBezTo>
                    <a:pt x="461860" y="3124328"/>
                    <a:pt x="470059" y="3124985"/>
                    <a:pt x="479242" y="3130572"/>
                  </a:cubicBezTo>
                  <a:cubicBezTo>
                    <a:pt x="497608" y="3141088"/>
                    <a:pt x="512038" y="3166063"/>
                    <a:pt x="512038" y="3187096"/>
                  </a:cubicBezTo>
                  <a:cubicBezTo>
                    <a:pt x="512038" y="3208128"/>
                    <a:pt x="497608" y="3216672"/>
                    <a:pt x="479242" y="3206156"/>
                  </a:cubicBezTo>
                  <a:cubicBezTo>
                    <a:pt x="460876" y="3195640"/>
                    <a:pt x="446446" y="3170007"/>
                    <a:pt x="446446" y="3149632"/>
                  </a:cubicBezTo>
                  <a:cubicBezTo>
                    <a:pt x="446446" y="3138787"/>
                    <a:pt x="450054" y="3131229"/>
                    <a:pt x="455957" y="3127779"/>
                  </a:cubicBezTo>
                  <a:close/>
                  <a:moveTo>
                    <a:pt x="343886" y="3061339"/>
                  </a:moveTo>
                  <a:cubicBezTo>
                    <a:pt x="349848" y="3057948"/>
                    <a:pt x="357963" y="3058444"/>
                    <a:pt x="366575" y="3063738"/>
                  </a:cubicBezTo>
                  <a:cubicBezTo>
                    <a:pt x="385123" y="3073663"/>
                    <a:pt x="399698" y="3099469"/>
                    <a:pt x="399698" y="3121305"/>
                  </a:cubicBezTo>
                  <a:cubicBezTo>
                    <a:pt x="399698" y="3141817"/>
                    <a:pt x="385123" y="3150419"/>
                    <a:pt x="366575" y="3139832"/>
                  </a:cubicBezTo>
                  <a:cubicBezTo>
                    <a:pt x="349351" y="3129245"/>
                    <a:pt x="334114" y="3104101"/>
                    <a:pt x="334114" y="3082265"/>
                  </a:cubicBezTo>
                  <a:cubicBezTo>
                    <a:pt x="334114" y="3072009"/>
                    <a:pt x="337923" y="3064730"/>
                    <a:pt x="343886" y="3061339"/>
                  </a:cubicBezTo>
                  <a:close/>
                  <a:moveTo>
                    <a:pt x="1148663" y="3018199"/>
                  </a:moveTo>
                  <a:cubicBezTo>
                    <a:pt x="1151903" y="3015757"/>
                    <a:pt x="1156440" y="3015757"/>
                    <a:pt x="1161624" y="3018687"/>
                  </a:cubicBezTo>
                  <a:lnTo>
                    <a:pt x="1228375" y="3057103"/>
                  </a:lnTo>
                  <a:cubicBezTo>
                    <a:pt x="1238096" y="3062963"/>
                    <a:pt x="1246521" y="3078589"/>
                    <a:pt x="1246521" y="3091611"/>
                  </a:cubicBezTo>
                  <a:lnTo>
                    <a:pt x="1246521" y="3162582"/>
                  </a:lnTo>
                  <a:cubicBezTo>
                    <a:pt x="1246521" y="3176255"/>
                    <a:pt x="1238096" y="3182115"/>
                    <a:pt x="1228375" y="3176255"/>
                  </a:cubicBezTo>
                  <a:lnTo>
                    <a:pt x="1161624" y="3137840"/>
                  </a:lnTo>
                  <a:cubicBezTo>
                    <a:pt x="1151255" y="3131980"/>
                    <a:pt x="1143478" y="3116353"/>
                    <a:pt x="1143478" y="3102680"/>
                  </a:cubicBezTo>
                  <a:lnTo>
                    <a:pt x="1143478" y="3032360"/>
                  </a:lnTo>
                  <a:cubicBezTo>
                    <a:pt x="1143478" y="3025524"/>
                    <a:pt x="1145422" y="3020640"/>
                    <a:pt x="1148663" y="3018199"/>
                  </a:cubicBezTo>
                  <a:close/>
                  <a:moveTo>
                    <a:pt x="8174" y="2863117"/>
                  </a:moveTo>
                  <a:cubicBezTo>
                    <a:pt x="13243" y="2859174"/>
                    <a:pt x="20273" y="2859010"/>
                    <a:pt x="28120" y="2863610"/>
                  </a:cubicBezTo>
                  <a:lnTo>
                    <a:pt x="227572" y="2979253"/>
                  </a:lnTo>
                  <a:cubicBezTo>
                    <a:pt x="243267" y="2988452"/>
                    <a:pt x="255692" y="3012764"/>
                    <a:pt x="255692" y="3033790"/>
                  </a:cubicBezTo>
                  <a:cubicBezTo>
                    <a:pt x="255692" y="3054816"/>
                    <a:pt x="243267" y="3064015"/>
                    <a:pt x="227572" y="3055473"/>
                  </a:cubicBezTo>
                  <a:lnTo>
                    <a:pt x="28120" y="2939829"/>
                  </a:lnTo>
                  <a:cubicBezTo>
                    <a:pt x="12425" y="2930630"/>
                    <a:pt x="0" y="2906319"/>
                    <a:pt x="0" y="2885293"/>
                  </a:cubicBezTo>
                  <a:cubicBezTo>
                    <a:pt x="0" y="2874780"/>
                    <a:pt x="3106" y="2867059"/>
                    <a:pt x="8174" y="2863117"/>
                  </a:cubicBezTo>
                  <a:close/>
                  <a:moveTo>
                    <a:pt x="689261" y="2776382"/>
                  </a:moveTo>
                  <a:cubicBezTo>
                    <a:pt x="695164" y="2772931"/>
                    <a:pt x="703363" y="2773588"/>
                    <a:pt x="712545" y="2779175"/>
                  </a:cubicBezTo>
                  <a:cubicBezTo>
                    <a:pt x="730910" y="2789034"/>
                    <a:pt x="745340" y="2814666"/>
                    <a:pt x="745340" y="2835698"/>
                  </a:cubicBezTo>
                  <a:cubicBezTo>
                    <a:pt x="745340" y="2856730"/>
                    <a:pt x="730910" y="2865275"/>
                    <a:pt x="712545" y="2854759"/>
                  </a:cubicBezTo>
                  <a:cubicBezTo>
                    <a:pt x="694180" y="2844243"/>
                    <a:pt x="679750" y="2818610"/>
                    <a:pt x="679750" y="2798235"/>
                  </a:cubicBezTo>
                  <a:cubicBezTo>
                    <a:pt x="679750" y="2787391"/>
                    <a:pt x="683357" y="2779832"/>
                    <a:pt x="689261" y="2776382"/>
                  </a:cubicBezTo>
                  <a:close/>
                  <a:moveTo>
                    <a:pt x="571319" y="2709943"/>
                  </a:moveTo>
                  <a:cubicBezTo>
                    <a:pt x="577246" y="2706552"/>
                    <a:pt x="585364" y="2707048"/>
                    <a:pt x="594133" y="2712342"/>
                  </a:cubicBezTo>
                  <a:cubicBezTo>
                    <a:pt x="612318" y="2722267"/>
                    <a:pt x="627257" y="2748073"/>
                    <a:pt x="627257" y="2769247"/>
                  </a:cubicBezTo>
                  <a:cubicBezTo>
                    <a:pt x="627257" y="2790421"/>
                    <a:pt x="612318" y="2799023"/>
                    <a:pt x="594133" y="2788436"/>
                  </a:cubicBezTo>
                  <a:cubicBezTo>
                    <a:pt x="576596" y="2777849"/>
                    <a:pt x="561658" y="2752705"/>
                    <a:pt x="561658" y="2730869"/>
                  </a:cubicBezTo>
                  <a:cubicBezTo>
                    <a:pt x="561658" y="2720613"/>
                    <a:pt x="565393" y="2713334"/>
                    <a:pt x="571319" y="2709943"/>
                  </a:cubicBezTo>
                  <a:close/>
                  <a:moveTo>
                    <a:pt x="455957" y="2643449"/>
                  </a:moveTo>
                  <a:cubicBezTo>
                    <a:pt x="461860" y="2639975"/>
                    <a:pt x="470059" y="2640472"/>
                    <a:pt x="479242" y="2645434"/>
                  </a:cubicBezTo>
                  <a:cubicBezTo>
                    <a:pt x="497608" y="2656683"/>
                    <a:pt x="512038" y="2682489"/>
                    <a:pt x="512038" y="2703001"/>
                  </a:cubicBezTo>
                  <a:cubicBezTo>
                    <a:pt x="512038" y="2724175"/>
                    <a:pt x="497608" y="2732777"/>
                    <a:pt x="479242" y="2722190"/>
                  </a:cubicBezTo>
                  <a:cubicBezTo>
                    <a:pt x="460876" y="2711603"/>
                    <a:pt x="446446" y="2686459"/>
                    <a:pt x="446446" y="2665285"/>
                  </a:cubicBezTo>
                  <a:cubicBezTo>
                    <a:pt x="446446" y="2654367"/>
                    <a:pt x="450054" y="2646923"/>
                    <a:pt x="455957" y="2643449"/>
                  </a:cubicBezTo>
                  <a:close/>
                  <a:moveTo>
                    <a:pt x="343886" y="2577449"/>
                  </a:moveTo>
                  <a:cubicBezTo>
                    <a:pt x="349848" y="2574058"/>
                    <a:pt x="357963" y="2574554"/>
                    <a:pt x="366575" y="2579848"/>
                  </a:cubicBezTo>
                  <a:cubicBezTo>
                    <a:pt x="385123" y="2590435"/>
                    <a:pt x="399698" y="2615579"/>
                    <a:pt x="399698" y="2637415"/>
                  </a:cubicBezTo>
                  <a:cubicBezTo>
                    <a:pt x="399698" y="2657927"/>
                    <a:pt x="385123" y="2666529"/>
                    <a:pt x="366575" y="2656604"/>
                  </a:cubicBezTo>
                  <a:cubicBezTo>
                    <a:pt x="349351" y="2646017"/>
                    <a:pt x="334114" y="2619549"/>
                    <a:pt x="334114" y="2598375"/>
                  </a:cubicBezTo>
                  <a:cubicBezTo>
                    <a:pt x="334114" y="2588119"/>
                    <a:pt x="337923" y="2580840"/>
                    <a:pt x="343886" y="2577449"/>
                  </a:cubicBezTo>
                  <a:close/>
                  <a:moveTo>
                    <a:pt x="1148663" y="2540313"/>
                  </a:moveTo>
                  <a:cubicBezTo>
                    <a:pt x="1151903" y="2537790"/>
                    <a:pt x="1156440" y="2537627"/>
                    <a:pt x="1161624" y="2540557"/>
                  </a:cubicBezTo>
                  <a:lnTo>
                    <a:pt x="1228375" y="2578973"/>
                  </a:lnTo>
                  <a:cubicBezTo>
                    <a:pt x="1238096" y="2584833"/>
                    <a:pt x="1246521" y="2600459"/>
                    <a:pt x="1246521" y="2613481"/>
                  </a:cubicBezTo>
                  <a:lnTo>
                    <a:pt x="1246521" y="2685103"/>
                  </a:lnTo>
                  <a:cubicBezTo>
                    <a:pt x="1246521" y="2697474"/>
                    <a:pt x="1238096" y="2703985"/>
                    <a:pt x="1228375" y="2698125"/>
                  </a:cubicBezTo>
                  <a:lnTo>
                    <a:pt x="1161624" y="2659710"/>
                  </a:lnTo>
                  <a:cubicBezTo>
                    <a:pt x="1151255" y="2653850"/>
                    <a:pt x="1143478" y="2638223"/>
                    <a:pt x="1143478" y="2625201"/>
                  </a:cubicBezTo>
                  <a:lnTo>
                    <a:pt x="1143478" y="2554230"/>
                  </a:lnTo>
                  <a:cubicBezTo>
                    <a:pt x="1143478" y="2547719"/>
                    <a:pt x="1145422" y="2542836"/>
                    <a:pt x="1148663" y="2540313"/>
                  </a:cubicBezTo>
                  <a:close/>
                  <a:moveTo>
                    <a:pt x="8174" y="2384576"/>
                  </a:moveTo>
                  <a:cubicBezTo>
                    <a:pt x="13243" y="2380716"/>
                    <a:pt x="20273" y="2380552"/>
                    <a:pt x="28120" y="2384823"/>
                  </a:cubicBezTo>
                  <a:lnTo>
                    <a:pt x="227572" y="2500466"/>
                  </a:lnTo>
                  <a:cubicBezTo>
                    <a:pt x="243267" y="2509665"/>
                    <a:pt x="255692" y="2533977"/>
                    <a:pt x="255692" y="2555003"/>
                  </a:cubicBezTo>
                  <a:cubicBezTo>
                    <a:pt x="255692" y="2576029"/>
                    <a:pt x="243267" y="2585885"/>
                    <a:pt x="227572" y="2576686"/>
                  </a:cubicBezTo>
                  <a:lnTo>
                    <a:pt x="28120" y="2461042"/>
                  </a:lnTo>
                  <a:cubicBezTo>
                    <a:pt x="12425" y="2451843"/>
                    <a:pt x="0" y="2427532"/>
                    <a:pt x="0" y="2406506"/>
                  </a:cubicBezTo>
                  <a:cubicBezTo>
                    <a:pt x="0" y="2395993"/>
                    <a:pt x="3106" y="2388436"/>
                    <a:pt x="8174" y="2384576"/>
                  </a:cubicBezTo>
                  <a:close/>
                  <a:moveTo>
                    <a:pt x="689261" y="2300940"/>
                  </a:moveTo>
                  <a:cubicBezTo>
                    <a:pt x="695164" y="2297549"/>
                    <a:pt x="703363" y="2298045"/>
                    <a:pt x="712545" y="2303339"/>
                  </a:cubicBezTo>
                  <a:cubicBezTo>
                    <a:pt x="730910" y="2313264"/>
                    <a:pt x="745340" y="2339070"/>
                    <a:pt x="745340" y="2360906"/>
                  </a:cubicBezTo>
                  <a:cubicBezTo>
                    <a:pt x="745340" y="2381418"/>
                    <a:pt x="730910" y="2390020"/>
                    <a:pt x="712545" y="2379433"/>
                  </a:cubicBezTo>
                  <a:cubicBezTo>
                    <a:pt x="694180" y="2369508"/>
                    <a:pt x="679750" y="2343040"/>
                    <a:pt x="679750" y="2321866"/>
                  </a:cubicBezTo>
                  <a:cubicBezTo>
                    <a:pt x="679750" y="2311610"/>
                    <a:pt x="683357" y="2304331"/>
                    <a:pt x="689261" y="2300940"/>
                  </a:cubicBezTo>
                  <a:close/>
                  <a:moveTo>
                    <a:pt x="571319" y="2234529"/>
                  </a:moveTo>
                  <a:cubicBezTo>
                    <a:pt x="577246" y="2231138"/>
                    <a:pt x="585364" y="2231799"/>
                    <a:pt x="594133" y="2237093"/>
                  </a:cubicBezTo>
                  <a:cubicBezTo>
                    <a:pt x="612318" y="2247680"/>
                    <a:pt x="627257" y="2273486"/>
                    <a:pt x="627257" y="2293998"/>
                  </a:cubicBezTo>
                  <a:cubicBezTo>
                    <a:pt x="627257" y="2315172"/>
                    <a:pt x="612318" y="2323774"/>
                    <a:pt x="594133" y="2313187"/>
                  </a:cubicBezTo>
                  <a:cubicBezTo>
                    <a:pt x="576596" y="2302600"/>
                    <a:pt x="561658" y="2277456"/>
                    <a:pt x="561658" y="2256282"/>
                  </a:cubicBezTo>
                  <a:cubicBezTo>
                    <a:pt x="561658" y="2245364"/>
                    <a:pt x="565393" y="2237920"/>
                    <a:pt x="571319" y="2234529"/>
                  </a:cubicBezTo>
                  <a:close/>
                  <a:moveTo>
                    <a:pt x="455957" y="2168339"/>
                  </a:moveTo>
                  <a:cubicBezTo>
                    <a:pt x="461860" y="2164945"/>
                    <a:pt x="470059" y="2165429"/>
                    <a:pt x="479242" y="2170602"/>
                  </a:cubicBezTo>
                  <a:cubicBezTo>
                    <a:pt x="497608" y="2180948"/>
                    <a:pt x="512038" y="2206166"/>
                    <a:pt x="512038" y="2225564"/>
                  </a:cubicBezTo>
                  <a:cubicBezTo>
                    <a:pt x="512038" y="2246255"/>
                    <a:pt x="497608" y="2254661"/>
                    <a:pt x="479242" y="2244962"/>
                  </a:cubicBezTo>
                  <a:cubicBezTo>
                    <a:pt x="460876" y="2233970"/>
                    <a:pt x="446446" y="2209399"/>
                    <a:pt x="446446" y="2189354"/>
                  </a:cubicBezTo>
                  <a:cubicBezTo>
                    <a:pt x="446446" y="2179008"/>
                    <a:pt x="450054" y="2171734"/>
                    <a:pt x="455957" y="2168339"/>
                  </a:cubicBezTo>
                  <a:close/>
                  <a:moveTo>
                    <a:pt x="343886" y="2102283"/>
                  </a:moveTo>
                  <a:cubicBezTo>
                    <a:pt x="349848" y="2098809"/>
                    <a:pt x="357963" y="2099305"/>
                    <a:pt x="366575" y="2104599"/>
                  </a:cubicBezTo>
                  <a:cubicBezTo>
                    <a:pt x="385123" y="2115186"/>
                    <a:pt x="399698" y="2140992"/>
                    <a:pt x="399698" y="2162166"/>
                  </a:cubicBezTo>
                  <a:cubicBezTo>
                    <a:pt x="399698" y="2182678"/>
                    <a:pt x="385123" y="2191280"/>
                    <a:pt x="366575" y="2180693"/>
                  </a:cubicBezTo>
                  <a:cubicBezTo>
                    <a:pt x="349351" y="2170106"/>
                    <a:pt x="334114" y="2144962"/>
                    <a:pt x="334114" y="2123788"/>
                  </a:cubicBezTo>
                  <a:cubicBezTo>
                    <a:pt x="334114" y="2113201"/>
                    <a:pt x="337923" y="2105757"/>
                    <a:pt x="343886" y="2102283"/>
                  </a:cubicBezTo>
                  <a:close/>
                  <a:moveTo>
                    <a:pt x="1148663" y="2065085"/>
                  </a:moveTo>
                  <a:cubicBezTo>
                    <a:pt x="1151903" y="2062552"/>
                    <a:pt x="1156440" y="2062388"/>
                    <a:pt x="1161624" y="2065330"/>
                  </a:cubicBezTo>
                  <a:lnTo>
                    <a:pt x="1228375" y="2103892"/>
                  </a:lnTo>
                  <a:cubicBezTo>
                    <a:pt x="1238096" y="2109775"/>
                    <a:pt x="1246521" y="2125461"/>
                    <a:pt x="1246521" y="2139187"/>
                  </a:cubicBezTo>
                  <a:lnTo>
                    <a:pt x="1246521" y="2209776"/>
                  </a:lnTo>
                  <a:cubicBezTo>
                    <a:pt x="1246521" y="2222848"/>
                    <a:pt x="1238096" y="2228731"/>
                    <a:pt x="1228375" y="2223502"/>
                  </a:cubicBezTo>
                  <a:lnTo>
                    <a:pt x="1161624" y="2184939"/>
                  </a:lnTo>
                  <a:cubicBezTo>
                    <a:pt x="1151255" y="2179057"/>
                    <a:pt x="1143478" y="2163370"/>
                    <a:pt x="1143478" y="2150298"/>
                  </a:cubicBezTo>
                  <a:lnTo>
                    <a:pt x="1143478" y="2079055"/>
                  </a:lnTo>
                  <a:cubicBezTo>
                    <a:pt x="1143478" y="2072519"/>
                    <a:pt x="1145422" y="2067617"/>
                    <a:pt x="1148663" y="2065085"/>
                  </a:cubicBezTo>
                  <a:close/>
                  <a:moveTo>
                    <a:pt x="8174" y="1909324"/>
                  </a:moveTo>
                  <a:cubicBezTo>
                    <a:pt x="13243" y="1905464"/>
                    <a:pt x="20273" y="1905300"/>
                    <a:pt x="28120" y="1909571"/>
                  </a:cubicBezTo>
                  <a:lnTo>
                    <a:pt x="227572" y="2025872"/>
                  </a:lnTo>
                  <a:cubicBezTo>
                    <a:pt x="243267" y="2034414"/>
                    <a:pt x="255692" y="2058726"/>
                    <a:pt x="255692" y="2080409"/>
                  </a:cubicBezTo>
                  <a:cubicBezTo>
                    <a:pt x="255692" y="2100779"/>
                    <a:pt x="243267" y="2110635"/>
                    <a:pt x="227572" y="2101436"/>
                  </a:cubicBezTo>
                  <a:lnTo>
                    <a:pt x="28120" y="1985791"/>
                  </a:lnTo>
                  <a:cubicBezTo>
                    <a:pt x="12425" y="1976592"/>
                    <a:pt x="0" y="1952280"/>
                    <a:pt x="0" y="1931254"/>
                  </a:cubicBezTo>
                  <a:cubicBezTo>
                    <a:pt x="0" y="1920741"/>
                    <a:pt x="3106" y="1913185"/>
                    <a:pt x="8174" y="1909324"/>
                  </a:cubicBezTo>
                  <a:close/>
                  <a:moveTo>
                    <a:pt x="689261" y="1825691"/>
                  </a:moveTo>
                  <a:cubicBezTo>
                    <a:pt x="695164" y="1822300"/>
                    <a:pt x="703363" y="1822796"/>
                    <a:pt x="712545" y="1828090"/>
                  </a:cubicBezTo>
                  <a:cubicBezTo>
                    <a:pt x="730910" y="1838015"/>
                    <a:pt x="745340" y="1864483"/>
                    <a:pt x="745340" y="1885657"/>
                  </a:cubicBezTo>
                  <a:cubicBezTo>
                    <a:pt x="745340" y="1906169"/>
                    <a:pt x="730910" y="1914771"/>
                    <a:pt x="712545" y="1904184"/>
                  </a:cubicBezTo>
                  <a:cubicBezTo>
                    <a:pt x="694180" y="1893597"/>
                    <a:pt x="679750" y="1868453"/>
                    <a:pt x="679750" y="1846617"/>
                  </a:cubicBezTo>
                  <a:cubicBezTo>
                    <a:pt x="679750" y="1836361"/>
                    <a:pt x="683357" y="1829082"/>
                    <a:pt x="689261" y="1825691"/>
                  </a:cubicBezTo>
                  <a:close/>
                  <a:moveTo>
                    <a:pt x="571319" y="1759470"/>
                  </a:moveTo>
                  <a:cubicBezTo>
                    <a:pt x="577246" y="1756020"/>
                    <a:pt x="585364" y="1756513"/>
                    <a:pt x="594133" y="1761771"/>
                  </a:cubicBezTo>
                  <a:cubicBezTo>
                    <a:pt x="612318" y="1772287"/>
                    <a:pt x="627257" y="1797919"/>
                    <a:pt x="627257" y="1818294"/>
                  </a:cubicBezTo>
                  <a:cubicBezTo>
                    <a:pt x="627257" y="1839983"/>
                    <a:pt x="612318" y="1848528"/>
                    <a:pt x="594133" y="1838012"/>
                  </a:cubicBezTo>
                  <a:cubicBezTo>
                    <a:pt x="576596" y="1826838"/>
                    <a:pt x="561658" y="1801863"/>
                    <a:pt x="561658" y="1780831"/>
                  </a:cubicBezTo>
                  <a:cubicBezTo>
                    <a:pt x="561658" y="1770315"/>
                    <a:pt x="565393" y="1762921"/>
                    <a:pt x="571319" y="1759470"/>
                  </a:cubicBezTo>
                  <a:close/>
                  <a:moveTo>
                    <a:pt x="455957" y="1690316"/>
                  </a:moveTo>
                  <a:cubicBezTo>
                    <a:pt x="461860" y="1686925"/>
                    <a:pt x="470059" y="1687421"/>
                    <a:pt x="479242" y="1692715"/>
                  </a:cubicBezTo>
                  <a:cubicBezTo>
                    <a:pt x="497608" y="1703302"/>
                    <a:pt x="512038" y="1729108"/>
                    <a:pt x="512038" y="1750282"/>
                  </a:cubicBezTo>
                  <a:cubicBezTo>
                    <a:pt x="512038" y="1770794"/>
                    <a:pt x="497608" y="1779396"/>
                    <a:pt x="479242" y="1769471"/>
                  </a:cubicBezTo>
                  <a:cubicBezTo>
                    <a:pt x="460876" y="1758884"/>
                    <a:pt x="446446" y="1733078"/>
                    <a:pt x="446446" y="1711242"/>
                  </a:cubicBezTo>
                  <a:cubicBezTo>
                    <a:pt x="446446" y="1700986"/>
                    <a:pt x="450054" y="1693707"/>
                    <a:pt x="455957" y="1690316"/>
                  </a:cubicBezTo>
                  <a:close/>
                  <a:moveTo>
                    <a:pt x="343886" y="1624096"/>
                  </a:moveTo>
                  <a:cubicBezTo>
                    <a:pt x="349848" y="1620646"/>
                    <a:pt x="357963" y="1621139"/>
                    <a:pt x="366575" y="1626397"/>
                  </a:cubicBezTo>
                  <a:cubicBezTo>
                    <a:pt x="385123" y="1636913"/>
                    <a:pt x="399698" y="1662545"/>
                    <a:pt x="399698" y="1683577"/>
                  </a:cubicBezTo>
                  <a:cubicBezTo>
                    <a:pt x="399698" y="1704609"/>
                    <a:pt x="385123" y="1713154"/>
                    <a:pt x="366575" y="1701980"/>
                  </a:cubicBezTo>
                  <a:cubicBezTo>
                    <a:pt x="349351" y="1691464"/>
                    <a:pt x="334114" y="1666489"/>
                    <a:pt x="334114" y="1645457"/>
                  </a:cubicBezTo>
                  <a:cubicBezTo>
                    <a:pt x="334114" y="1634941"/>
                    <a:pt x="337923" y="1627547"/>
                    <a:pt x="343886" y="1624096"/>
                  </a:cubicBezTo>
                  <a:close/>
                  <a:moveTo>
                    <a:pt x="1148663" y="1589813"/>
                  </a:moveTo>
                  <a:cubicBezTo>
                    <a:pt x="1151903" y="1587290"/>
                    <a:pt x="1156440" y="1587127"/>
                    <a:pt x="1161624" y="1590057"/>
                  </a:cubicBezTo>
                  <a:lnTo>
                    <a:pt x="1228375" y="1629124"/>
                  </a:lnTo>
                  <a:cubicBezTo>
                    <a:pt x="1238096" y="1634984"/>
                    <a:pt x="1246521" y="1649959"/>
                    <a:pt x="1246521" y="1663632"/>
                  </a:cubicBezTo>
                  <a:lnTo>
                    <a:pt x="1246521" y="1733952"/>
                  </a:lnTo>
                  <a:cubicBezTo>
                    <a:pt x="1246521" y="1747625"/>
                    <a:pt x="1238096" y="1753485"/>
                    <a:pt x="1228375" y="1747625"/>
                  </a:cubicBezTo>
                  <a:lnTo>
                    <a:pt x="1161624" y="1709210"/>
                  </a:lnTo>
                  <a:cubicBezTo>
                    <a:pt x="1151255" y="1703350"/>
                    <a:pt x="1143478" y="1687723"/>
                    <a:pt x="1143478" y="1674701"/>
                  </a:cubicBezTo>
                  <a:lnTo>
                    <a:pt x="1143478" y="1603730"/>
                  </a:lnTo>
                  <a:cubicBezTo>
                    <a:pt x="1143478" y="1597219"/>
                    <a:pt x="1145422" y="1592336"/>
                    <a:pt x="1148663" y="1589813"/>
                  </a:cubicBezTo>
                  <a:close/>
                  <a:moveTo>
                    <a:pt x="8174" y="1431578"/>
                  </a:moveTo>
                  <a:cubicBezTo>
                    <a:pt x="13243" y="1427648"/>
                    <a:pt x="20273" y="1427484"/>
                    <a:pt x="28120" y="1432069"/>
                  </a:cubicBezTo>
                  <a:lnTo>
                    <a:pt x="227572" y="1548009"/>
                  </a:lnTo>
                  <a:cubicBezTo>
                    <a:pt x="243267" y="1557179"/>
                    <a:pt x="255692" y="1581415"/>
                    <a:pt x="255692" y="1602376"/>
                  </a:cubicBezTo>
                  <a:cubicBezTo>
                    <a:pt x="255692" y="1622681"/>
                    <a:pt x="243267" y="1632507"/>
                    <a:pt x="227572" y="1623336"/>
                  </a:cubicBezTo>
                  <a:lnTo>
                    <a:pt x="28120" y="1508052"/>
                  </a:lnTo>
                  <a:cubicBezTo>
                    <a:pt x="12425" y="1498882"/>
                    <a:pt x="0" y="1474646"/>
                    <a:pt x="0" y="1453685"/>
                  </a:cubicBezTo>
                  <a:cubicBezTo>
                    <a:pt x="0" y="1443205"/>
                    <a:pt x="3106" y="1435508"/>
                    <a:pt x="8174" y="1431578"/>
                  </a:cubicBezTo>
                  <a:close/>
                  <a:moveTo>
                    <a:pt x="689261" y="1347587"/>
                  </a:moveTo>
                  <a:cubicBezTo>
                    <a:pt x="695164" y="1344137"/>
                    <a:pt x="703363" y="1344630"/>
                    <a:pt x="712545" y="1349888"/>
                  </a:cubicBezTo>
                  <a:cubicBezTo>
                    <a:pt x="730910" y="1360404"/>
                    <a:pt x="745340" y="1386036"/>
                    <a:pt x="745340" y="1406411"/>
                  </a:cubicBezTo>
                  <a:cubicBezTo>
                    <a:pt x="745340" y="1428100"/>
                    <a:pt x="730910" y="1436645"/>
                    <a:pt x="712545" y="1425471"/>
                  </a:cubicBezTo>
                  <a:cubicBezTo>
                    <a:pt x="694180" y="1414955"/>
                    <a:pt x="679750" y="1389980"/>
                    <a:pt x="679750" y="1368948"/>
                  </a:cubicBezTo>
                  <a:cubicBezTo>
                    <a:pt x="679750" y="1358432"/>
                    <a:pt x="683357" y="1351038"/>
                    <a:pt x="689261" y="1347587"/>
                  </a:cubicBezTo>
                  <a:close/>
                  <a:moveTo>
                    <a:pt x="571319" y="1281340"/>
                  </a:moveTo>
                  <a:cubicBezTo>
                    <a:pt x="577246" y="1277890"/>
                    <a:pt x="585364" y="1278383"/>
                    <a:pt x="594133" y="1283641"/>
                  </a:cubicBezTo>
                  <a:cubicBezTo>
                    <a:pt x="612318" y="1294157"/>
                    <a:pt x="627257" y="1319789"/>
                    <a:pt x="627257" y="1340821"/>
                  </a:cubicBezTo>
                  <a:cubicBezTo>
                    <a:pt x="627257" y="1361853"/>
                    <a:pt x="612318" y="1370398"/>
                    <a:pt x="594133" y="1359882"/>
                  </a:cubicBezTo>
                  <a:cubicBezTo>
                    <a:pt x="576596" y="1349366"/>
                    <a:pt x="561658" y="1323733"/>
                    <a:pt x="561658" y="1302701"/>
                  </a:cubicBezTo>
                  <a:cubicBezTo>
                    <a:pt x="561658" y="1292185"/>
                    <a:pt x="565393" y="1284791"/>
                    <a:pt x="571319" y="1281340"/>
                  </a:cubicBezTo>
                  <a:close/>
                  <a:moveTo>
                    <a:pt x="455957" y="1215094"/>
                  </a:moveTo>
                  <a:cubicBezTo>
                    <a:pt x="461860" y="1211644"/>
                    <a:pt x="470059" y="1212137"/>
                    <a:pt x="479242" y="1217395"/>
                  </a:cubicBezTo>
                  <a:cubicBezTo>
                    <a:pt x="497608" y="1227911"/>
                    <a:pt x="512038" y="1253543"/>
                    <a:pt x="512038" y="1274575"/>
                  </a:cubicBezTo>
                  <a:cubicBezTo>
                    <a:pt x="512038" y="1294950"/>
                    <a:pt x="497608" y="1304152"/>
                    <a:pt x="479242" y="1293636"/>
                  </a:cubicBezTo>
                  <a:cubicBezTo>
                    <a:pt x="460876" y="1283120"/>
                    <a:pt x="446446" y="1257487"/>
                    <a:pt x="446446" y="1236455"/>
                  </a:cubicBezTo>
                  <a:cubicBezTo>
                    <a:pt x="446446" y="1225939"/>
                    <a:pt x="450054" y="1218545"/>
                    <a:pt x="455957" y="1215094"/>
                  </a:cubicBezTo>
                  <a:close/>
                  <a:moveTo>
                    <a:pt x="343886" y="1148846"/>
                  </a:moveTo>
                  <a:cubicBezTo>
                    <a:pt x="349848" y="1145396"/>
                    <a:pt x="357963" y="1145889"/>
                    <a:pt x="366575" y="1151147"/>
                  </a:cubicBezTo>
                  <a:cubicBezTo>
                    <a:pt x="385123" y="1161663"/>
                    <a:pt x="399698" y="1187295"/>
                    <a:pt x="399698" y="1208327"/>
                  </a:cubicBezTo>
                  <a:cubicBezTo>
                    <a:pt x="399698" y="1229359"/>
                    <a:pt x="385123" y="1237904"/>
                    <a:pt x="366575" y="1227388"/>
                  </a:cubicBezTo>
                  <a:cubicBezTo>
                    <a:pt x="349351" y="1216872"/>
                    <a:pt x="334114" y="1191239"/>
                    <a:pt x="334114" y="1170207"/>
                  </a:cubicBezTo>
                  <a:cubicBezTo>
                    <a:pt x="334114" y="1159691"/>
                    <a:pt x="337923" y="1152297"/>
                    <a:pt x="343886" y="1148846"/>
                  </a:cubicBezTo>
                  <a:close/>
                  <a:moveTo>
                    <a:pt x="1161624" y="1111276"/>
                  </a:moveTo>
                  <a:lnTo>
                    <a:pt x="1228375" y="1150343"/>
                  </a:lnTo>
                  <a:cubicBezTo>
                    <a:pt x="1238096" y="1155551"/>
                    <a:pt x="1246521" y="1171178"/>
                    <a:pt x="1246521" y="1184851"/>
                  </a:cubicBezTo>
                  <a:lnTo>
                    <a:pt x="1246521" y="1255822"/>
                  </a:lnTo>
                  <a:cubicBezTo>
                    <a:pt x="1246521" y="1268844"/>
                    <a:pt x="1238096" y="1275355"/>
                    <a:pt x="1228375" y="1268844"/>
                  </a:cubicBezTo>
                  <a:lnTo>
                    <a:pt x="1161624" y="1230429"/>
                  </a:lnTo>
                  <a:cubicBezTo>
                    <a:pt x="1151255" y="1224569"/>
                    <a:pt x="1143478" y="1209593"/>
                    <a:pt x="1143478" y="1195920"/>
                  </a:cubicBezTo>
                  <a:lnTo>
                    <a:pt x="1143478" y="1125600"/>
                  </a:lnTo>
                  <a:cubicBezTo>
                    <a:pt x="1143478" y="1111927"/>
                    <a:pt x="1151255" y="1106067"/>
                    <a:pt x="1161624" y="1111276"/>
                  </a:cubicBezTo>
                  <a:close/>
                  <a:moveTo>
                    <a:pt x="8174" y="956193"/>
                  </a:moveTo>
                  <a:cubicBezTo>
                    <a:pt x="13243" y="952250"/>
                    <a:pt x="20273" y="951922"/>
                    <a:pt x="28120" y="956193"/>
                  </a:cubicBezTo>
                  <a:lnTo>
                    <a:pt x="227572" y="1072493"/>
                  </a:lnTo>
                  <a:cubicBezTo>
                    <a:pt x="243267" y="1081692"/>
                    <a:pt x="255692" y="1106004"/>
                    <a:pt x="255692" y="1126373"/>
                  </a:cubicBezTo>
                  <a:cubicBezTo>
                    <a:pt x="255692" y="1148056"/>
                    <a:pt x="243267" y="1157255"/>
                    <a:pt x="227572" y="1148056"/>
                  </a:cubicBezTo>
                  <a:lnTo>
                    <a:pt x="28120" y="1032412"/>
                  </a:lnTo>
                  <a:cubicBezTo>
                    <a:pt x="12425" y="1023870"/>
                    <a:pt x="0" y="998902"/>
                    <a:pt x="0" y="977876"/>
                  </a:cubicBezTo>
                  <a:cubicBezTo>
                    <a:pt x="0" y="967691"/>
                    <a:pt x="3106" y="960135"/>
                    <a:pt x="8174" y="956193"/>
                  </a:cubicBezTo>
                  <a:close/>
                  <a:moveTo>
                    <a:pt x="689261" y="872337"/>
                  </a:moveTo>
                  <a:cubicBezTo>
                    <a:pt x="695164" y="868887"/>
                    <a:pt x="703363" y="869380"/>
                    <a:pt x="712545" y="874638"/>
                  </a:cubicBezTo>
                  <a:cubicBezTo>
                    <a:pt x="730910" y="885154"/>
                    <a:pt x="745340" y="910786"/>
                    <a:pt x="745340" y="931818"/>
                  </a:cubicBezTo>
                  <a:cubicBezTo>
                    <a:pt x="745340" y="952850"/>
                    <a:pt x="730910" y="961395"/>
                    <a:pt x="712545" y="950879"/>
                  </a:cubicBezTo>
                  <a:cubicBezTo>
                    <a:pt x="694180" y="940363"/>
                    <a:pt x="679750" y="914730"/>
                    <a:pt x="679750" y="893698"/>
                  </a:cubicBezTo>
                  <a:cubicBezTo>
                    <a:pt x="679750" y="883182"/>
                    <a:pt x="683357" y="875788"/>
                    <a:pt x="689261" y="872337"/>
                  </a:cubicBezTo>
                  <a:close/>
                  <a:moveTo>
                    <a:pt x="571319" y="806147"/>
                  </a:moveTo>
                  <a:cubicBezTo>
                    <a:pt x="577246" y="802673"/>
                    <a:pt x="585364" y="803169"/>
                    <a:pt x="594133" y="808463"/>
                  </a:cubicBezTo>
                  <a:cubicBezTo>
                    <a:pt x="612318" y="819050"/>
                    <a:pt x="627257" y="844856"/>
                    <a:pt x="627257" y="866030"/>
                  </a:cubicBezTo>
                  <a:cubicBezTo>
                    <a:pt x="627257" y="887204"/>
                    <a:pt x="612318" y="895144"/>
                    <a:pt x="594133" y="885219"/>
                  </a:cubicBezTo>
                  <a:cubicBezTo>
                    <a:pt x="576596" y="874632"/>
                    <a:pt x="561658" y="848826"/>
                    <a:pt x="561658" y="827652"/>
                  </a:cubicBezTo>
                  <a:cubicBezTo>
                    <a:pt x="561658" y="817065"/>
                    <a:pt x="565393" y="809621"/>
                    <a:pt x="571319" y="806147"/>
                  </a:cubicBezTo>
                  <a:close/>
                  <a:moveTo>
                    <a:pt x="455957" y="739485"/>
                  </a:moveTo>
                  <a:cubicBezTo>
                    <a:pt x="461860" y="736094"/>
                    <a:pt x="470059" y="736591"/>
                    <a:pt x="479242" y="741553"/>
                  </a:cubicBezTo>
                  <a:cubicBezTo>
                    <a:pt x="497608" y="752140"/>
                    <a:pt x="512038" y="777946"/>
                    <a:pt x="512038" y="799120"/>
                  </a:cubicBezTo>
                  <a:cubicBezTo>
                    <a:pt x="512038" y="820294"/>
                    <a:pt x="497608" y="828896"/>
                    <a:pt x="479242" y="818309"/>
                  </a:cubicBezTo>
                  <a:cubicBezTo>
                    <a:pt x="460876" y="807722"/>
                    <a:pt x="446446" y="781916"/>
                    <a:pt x="446446" y="760742"/>
                  </a:cubicBezTo>
                  <a:cubicBezTo>
                    <a:pt x="446446" y="750155"/>
                    <a:pt x="450054" y="742877"/>
                    <a:pt x="455957" y="739485"/>
                  </a:cubicBezTo>
                  <a:close/>
                  <a:moveTo>
                    <a:pt x="343886" y="670715"/>
                  </a:moveTo>
                  <a:cubicBezTo>
                    <a:pt x="349848" y="667265"/>
                    <a:pt x="357963" y="667758"/>
                    <a:pt x="366575" y="673016"/>
                  </a:cubicBezTo>
                  <a:cubicBezTo>
                    <a:pt x="385123" y="684189"/>
                    <a:pt x="399698" y="709164"/>
                    <a:pt x="399698" y="730196"/>
                  </a:cubicBezTo>
                  <a:cubicBezTo>
                    <a:pt x="399698" y="751228"/>
                    <a:pt x="385123" y="759773"/>
                    <a:pt x="366575" y="749257"/>
                  </a:cubicBezTo>
                  <a:cubicBezTo>
                    <a:pt x="349351" y="738741"/>
                    <a:pt x="334114" y="713108"/>
                    <a:pt x="334114" y="692076"/>
                  </a:cubicBezTo>
                  <a:cubicBezTo>
                    <a:pt x="334114" y="681560"/>
                    <a:pt x="337923" y="674166"/>
                    <a:pt x="343886" y="670715"/>
                  </a:cubicBezTo>
                  <a:close/>
                  <a:moveTo>
                    <a:pt x="1161624" y="636026"/>
                  </a:moveTo>
                  <a:lnTo>
                    <a:pt x="1228375" y="675092"/>
                  </a:lnTo>
                  <a:cubicBezTo>
                    <a:pt x="1238096" y="680301"/>
                    <a:pt x="1246521" y="696578"/>
                    <a:pt x="1246521" y="709600"/>
                  </a:cubicBezTo>
                  <a:lnTo>
                    <a:pt x="1246521" y="780570"/>
                  </a:lnTo>
                  <a:cubicBezTo>
                    <a:pt x="1246521" y="793592"/>
                    <a:pt x="1238096" y="800103"/>
                    <a:pt x="1228375" y="794243"/>
                  </a:cubicBezTo>
                  <a:lnTo>
                    <a:pt x="1161624" y="755828"/>
                  </a:lnTo>
                  <a:cubicBezTo>
                    <a:pt x="1151255" y="749968"/>
                    <a:pt x="1143478" y="734342"/>
                    <a:pt x="1143478" y="720669"/>
                  </a:cubicBezTo>
                  <a:lnTo>
                    <a:pt x="1143478" y="650350"/>
                  </a:lnTo>
                  <a:cubicBezTo>
                    <a:pt x="1143478" y="636677"/>
                    <a:pt x="1151255" y="630817"/>
                    <a:pt x="1161624" y="636026"/>
                  </a:cubicBezTo>
                  <a:close/>
                  <a:moveTo>
                    <a:pt x="8174" y="478145"/>
                  </a:moveTo>
                  <a:cubicBezTo>
                    <a:pt x="13243" y="474285"/>
                    <a:pt x="20273" y="474120"/>
                    <a:pt x="28120" y="478720"/>
                  </a:cubicBezTo>
                  <a:lnTo>
                    <a:pt x="227572" y="594363"/>
                  </a:lnTo>
                  <a:cubicBezTo>
                    <a:pt x="243267" y="603562"/>
                    <a:pt x="255692" y="627874"/>
                    <a:pt x="255692" y="648900"/>
                  </a:cubicBezTo>
                  <a:cubicBezTo>
                    <a:pt x="255692" y="669926"/>
                    <a:pt x="243267" y="679125"/>
                    <a:pt x="227572" y="670583"/>
                  </a:cubicBezTo>
                  <a:lnTo>
                    <a:pt x="28120" y="554282"/>
                  </a:lnTo>
                  <a:cubicBezTo>
                    <a:pt x="12425" y="545740"/>
                    <a:pt x="0" y="520772"/>
                    <a:pt x="0" y="499746"/>
                  </a:cubicBezTo>
                  <a:cubicBezTo>
                    <a:pt x="0" y="489561"/>
                    <a:pt x="3106" y="482005"/>
                    <a:pt x="8174" y="478145"/>
                  </a:cubicBezTo>
                  <a:close/>
                  <a:moveTo>
                    <a:pt x="689261" y="394206"/>
                  </a:moveTo>
                  <a:cubicBezTo>
                    <a:pt x="695164" y="390756"/>
                    <a:pt x="703362" y="391249"/>
                    <a:pt x="712545" y="396507"/>
                  </a:cubicBezTo>
                  <a:cubicBezTo>
                    <a:pt x="730910" y="407680"/>
                    <a:pt x="745340" y="432655"/>
                    <a:pt x="745340" y="453687"/>
                  </a:cubicBezTo>
                  <a:cubicBezTo>
                    <a:pt x="745340" y="474719"/>
                    <a:pt x="730910" y="483264"/>
                    <a:pt x="712545" y="472748"/>
                  </a:cubicBezTo>
                  <a:cubicBezTo>
                    <a:pt x="694180" y="462232"/>
                    <a:pt x="679750" y="436599"/>
                    <a:pt x="679750" y="415567"/>
                  </a:cubicBezTo>
                  <a:cubicBezTo>
                    <a:pt x="679750" y="405051"/>
                    <a:pt x="683357" y="397657"/>
                    <a:pt x="689261" y="394206"/>
                  </a:cubicBezTo>
                  <a:close/>
                  <a:moveTo>
                    <a:pt x="571319" y="327602"/>
                  </a:moveTo>
                  <a:cubicBezTo>
                    <a:pt x="577246" y="324211"/>
                    <a:pt x="585364" y="324708"/>
                    <a:pt x="594133" y="329670"/>
                  </a:cubicBezTo>
                  <a:cubicBezTo>
                    <a:pt x="612318" y="340257"/>
                    <a:pt x="627257" y="366063"/>
                    <a:pt x="627257" y="387237"/>
                  </a:cubicBezTo>
                  <a:cubicBezTo>
                    <a:pt x="627257" y="408411"/>
                    <a:pt x="612318" y="417013"/>
                    <a:pt x="594133" y="406426"/>
                  </a:cubicBezTo>
                  <a:cubicBezTo>
                    <a:pt x="576596" y="395839"/>
                    <a:pt x="561658" y="370033"/>
                    <a:pt x="561658" y="348859"/>
                  </a:cubicBezTo>
                  <a:cubicBezTo>
                    <a:pt x="561658" y="338272"/>
                    <a:pt x="565392" y="330994"/>
                    <a:pt x="571319" y="327602"/>
                  </a:cubicBezTo>
                  <a:close/>
                  <a:moveTo>
                    <a:pt x="455957" y="261438"/>
                  </a:moveTo>
                  <a:cubicBezTo>
                    <a:pt x="461860" y="257964"/>
                    <a:pt x="470059" y="258461"/>
                    <a:pt x="479242" y="263423"/>
                  </a:cubicBezTo>
                  <a:cubicBezTo>
                    <a:pt x="497608" y="274010"/>
                    <a:pt x="512038" y="300478"/>
                    <a:pt x="512038" y="320990"/>
                  </a:cubicBezTo>
                  <a:cubicBezTo>
                    <a:pt x="512038" y="342164"/>
                    <a:pt x="497608" y="350766"/>
                    <a:pt x="479242" y="340179"/>
                  </a:cubicBezTo>
                  <a:cubicBezTo>
                    <a:pt x="460876" y="329592"/>
                    <a:pt x="446446" y="303786"/>
                    <a:pt x="446446" y="283274"/>
                  </a:cubicBezTo>
                  <a:cubicBezTo>
                    <a:pt x="446446" y="272356"/>
                    <a:pt x="450054" y="264912"/>
                    <a:pt x="455957" y="261438"/>
                  </a:cubicBezTo>
                  <a:close/>
                  <a:moveTo>
                    <a:pt x="343886" y="195439"/>
                  </a:moveTo>
                  <a:cubicBezTo>
                    <a:pt x="349848" y="192048"/>
                    <a:pt x="357963" y="192544"/>
                    <a:pt x="366575" y="197838"/>
                  </a:cubicBezTo>
                  <a:cubicBezTo>
                    <a:pt x="385123" y="208425"/>
                    <a:pt x="399698" y="233569"/>
                    <a:pt x="399698" y="254743"/>
                  </a:cubicBezTo>
                  <a:cubicBezTo>
                    <a:pt x="399698" y="275917"/>
                    <a:pt x="385123" y="284519"/>
                    <a:pt x="366575" y="273932"/>
                  </a:cubicBezTo>
                  <a:cubicBezTo>
                    <a:pt x="349351" y="263345"/>
                    <a:pt x="334114" y="237539"/>
                    <a:pt x="334114" y="216365"/>
                  </a:cubicBezTo>
                  <a:cubicBezTo>
                    <a:pt x="334114" y="206109"/>
                    <a:pt x="337923" y="198830"/>
                    <a:pt x="343886" y="195439"/>
                  </a:cubicBezTo>
                  <a:close/>
                  <a:moveTo>
                    <a:pt x="8174" y="2948"/>
                  </a:moveTo>
                  <a:cubicBezTo>
                    <a:pt x="13243" y="-982"/>
                    <a:pt x="20273" y="-1146"/>
                    <a:pt x="28120" y="3439"/>
                  </a:cubicBezTo>
                  <a:lnTo>
                    <a:pt x="227572" y="118723"/>
                  </a:lnTo>
                  <a:cubicBezTo>
                    <a:pt x="243267" y="127894"/>
                    <a:pt x="255692" y="152130"/>
                    <a:pt x="255692" y="173091"/>
                  </a:cubicBezTo>
                  <a:cubicBezTo>
                    <a:pt x="255692" y="194051"/>
                    <a:pt x="243267" y="203877"/>
                    <a:pt x="227572" y="194706"/>
                  </a:cubicBezTo>
                  <a:lnTo>
                    <a:pt x="28120" y="78767"/>
                  </a:lnTo>
                  <a:cubicBezTo>
                    <a:pt x="12425" y="70252"/>
                    <a:pt x="0" y="45361"/>
                    <a:pt x="0" y="25055"/>
                  </a:cubicBezTo>
                  <a:cubicBezTo>
                    <a:pt x="0" y="14575"/>
                    <a:pt x="3106" y="6878"/>
                    <a:pt x="8174" y="29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6" name="Freeform 160">
              <a:extLst>
                <a:ext uri="{FF2B5EF4-FFF2-40B4-BE49-F238E27FC236}">
                  <a16:creationId xmlns:a16="http://schemas.microsoft.com/office/drawing/2014/main" id="{4D4F26F9-D349-6948-A78E-ABB587AC3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5712" y="8272230"/>
              <a:ext cx="2727645" cy="1564005"/>
            </a:xfrm>
            <a:custGeom>
              <a:avLst/>
              <a:gdLst>
                <a:gd name="T0" fmla="*/ 2401 w 4174"/>
                <a:gd name="T1" fmla="*/ 2344 h 2394"/>
                <a:gd name="T2" fmla="*/ 84 w 4174"/>
                <a:gd name="T3" fmla="*/ 1023 h 2394"/>
                <a:gd name="T4" fmla="*/ 84 w 4174"/>
                <a:gd name="T5" fmla="*/ 1023 h 2394"/>
                <a:gd name="T6" fmla="*/ 108 w 4174"/>
                <a:gd name="T7" fmla="*/ 832 h 2394"/>
                <a:gd name="T8" fmla="*/ 1441 w 4174"/>
                <a:gd name="T9" fmla="*/ 63 h 2394"/>
                <a:gd name="T10" fmla="*/ 1441 w 4174"/>
                <a:gd name="T11" fmla="*/ 63 h 2394"/>
                <a:gd name="T12" fmla="*/ 1772 w 4174"/>
                <a:gd name="T13" fmla="*/ 49 h 2394"/>
                <a:gd name="T14" fmla="*/ 4088 w 4174"/>
                <a:gd name="T15" fmla="*/ 1370 h 2394"/>
                <a:gd name="T16" fmla="*/ 4088 w 4174"/>
                <a:gd name="T17" fmla="*/ 1370 h 2394"/>
                <a:gd name="T18" fmla="*/ 4065 w 4174"/>
                <a:gd name="T19" fmla="*/ 1561 h 2394"/>
                <a:gd name="T20" fmla="*/ 2732 w 4174"/>
                <a:gd name="T21" fmla="*/ 2330 h 2394"/>
                <a:gd name="T22" fmla="*/ 2732 w 4174"/>
                <a:gd name="T23" fmla="*/ 2330 h 2394"/>
                <a:gd name="T24" fmla="*/ 2401 w 4174"/>
                <a:gd name="T25" fmla="*/ 2344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74" h="2394">
                  <a:moveTo>
                    <a:pt x="2401" y="2344"/>
                  </a:moveTo>
                  <a:lnTo>
                    <a:pt x="84" y="1023"/>
                  </a:lnTo>
                  <a:lnTo>
                    <a:pt x="84" y="1023"/>
                  </a:lnTo>
                  <a:cubicBezTo>
                    <a:pt x="0" y="974"/>
                    <a:pt x="10" y="889"/>
                    <a:pt x="108" y="832"/>
                  </a:cubicBezTo>
                  <a:lnTo>
                    <a:pt x="1441" y="63"/>
                  </a:lnTo>
                  <a:lnTo>
                    <a:pt x="1441" y="63"/>
                  </a:lnTo>
                  <a:cubicBezTo>
                    <a:pt x="1539" y="7"/>
                    <a:pt x="1687" y="0"/>
                    <a:pt x="1772" y="49"/>
                  </a:cubicBezTo>
                  <a:lnTo>
                    <a:pt x="4088" y="1370"/>
                  </a:lnTo>
                  <a:lnTo>
                    <a:pt x="4088" y="1370"/>
                  </a:lnTo>
                  <a:cubicBezTo>
                    <a:pt x="4173" y="1419"/>
                    <a:pt x="4163" y="1505"/>
                    <a:pt x="4065" y="1561"/>
                  </a:cubicBezTo>
                  <a:lnTo>
                    <a:pt x="2732" y="2330"/>
                  </a:lnTo>
                  <a:lnTo>
                    <a:pt x="2732" y="2330"/>
                  </a:lnTo>
                  <a:cubicBezTo>
                    <a:pt x="2634" y="2387"/>
                    <a:pt x="2486" y="2393"/>
                    <a:pt x="2401" y="234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7" name="Freeform 161">
              <a:extLst>
                <a:ext uri="{FF2B5EF4-FFF2-40B4-BE49-F238E27FC236}">
                  <a16:creationId xmlns:a16="http://schemas.microsoft.com/office/drawing/2014/main" id="{714D09AC-9E23-3244-8A58-7F65F503A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5063" y="4792824"/>
              <a:ext cx="2888942" cy="4746738"/>
            </a:xfrm>
            <a:custGeom>
              <a:avLst/>
              <a:gdLst>
                <a:gd name="T0" fmla="*/ 4417 w 4421"/>
                <a:gd name="T1" fmla="*/ 6252 h 7268"/>
                <a:gd name="T2" fmla="*/ 4417 w 4421"/>
                <a:gd name="T3" fmla="*/ 6252 h 7268"/>
                <a:gd name="T4" fmla="*/ 4417 w 4421"/>
                <a:gd name="T5" fmla="*/ 844 h 7268"/>
                <a:gd name="T6" fmla="*/ 2267 w 4421"/>
                <a:gd name="T7" fmla="*/ 281 h 7268"/>
                <a:gd name="T8" fmla="*/ 1871 w 4421"/>
                <a:gd name="T9" fmla="*/ 52 h 7268"/>
                <a:gd name="T10" fmla="*/ 1871 w 4421"/>
                <a:gd name="T11" fmla="*/ 52 h 7268"/>
                <a:gd name="T12" fmla="*/ 1516 w 4421"/>
                <a:gd name="T13" fmla="*/ 67 h 7268"/>
                <a:gd name="T14" fmla="*/ 1147 w 4421"/>
                <a:gd name="T15" fmla="*/ 281 h 7268"/>
                <a:gd name="T16" fmla="*/ 0 w 4421"/>
                <a:gd name="T17" fmla="*/ 280 h 7268"/>
                <a:gd name="T18" fmla="*/ 340 w 4421"/>
                <a:gd name="T19" fmla="*/ 5500 h 7268"/>
                <a:gd name="T20" fmla="*/ 340 w 4421"/>
                <a:gd name="T21" fmla="*/ 5500 h 7268"/>
                <a:gd name="T22" fmla="*/ 400 w 4421"/>
                <a:gd name="T23" fmla="*/ 5595 h 7268"/>
                <a:gd name="T24" fmla="*/ 2546 w 4421"/>
                <a:gd name="T25" fmla="*/ 7214 h 7268"/>
                <a:gd name="T26" fmla="*/ 2546 w 4421"/>
                <a:gd name="T27" fmla="*/ 7214 h 7268"/>
                <a:gd name="T28" fmla="*/ 2900 w 4421"/>
                <a:gd name="T29" fmla="*/ 7200 h 7268"/>
                <a:gd name="T30" fmla="*/ 4331 w 4421"/>
                <a:gd name="T31" fmla="*/ 6374 h 7268"/>
                <a:gd name="T32" fmla="*/ 4331 w 4421"/>
                <a:gd name="T33" fmla="*/ 6374 h 7268"/>
                <a:gd name="T34" fmla="*/ 4417 w 4421"/>
                <a:gd name="T35" fmla="*/ 6252 h 7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21" h="7268">
                  <a:moveTo>
                    <a:pt x="4417" y="6252"/>
                  </a:moveTo>
                  <a:lnTo>
                    <a:pt x="4417" y="6252"/>
                  </a:lnTo>
                  <a:lnTo>
                    <a:pt x="4417" y="844"/>
                  </a:lnTo>
                  <a:lnTo>
                    <a:pt x="2267" y="281"/>
                  </a:lnTo>
                  <a:lnTo>
                    <a:pt x="1871" y="52"/>
                  </a:lnTo>
                  <a:lnTo>
                    <a:pt x="1871" y="52"/>
                  </a:lnTo>
                  <a:cubicBezTo>
                    <a:pt x="1780" y="0"/>
                    <a:pt x="1621" y="6"/>
                    <a:pt x="1516" y="67"/>
                  </a:cubicBezTo>
                  <a:lnTo>
                    <a:pt x="1147" y="281"/>
                  </a:lnTo>
                  <a:lnTo>
                    <a:pt x="0" y="280"/>
                  </a:lnTo>
                  <a:lnTo>
                    <a:pt x="340" y="5500"/>
                  </a:lnTo>
                  <a:lnTo>
                    <a:pt x="340" y="5500"/>
                  </a:lnTo>
                  <a:cubicBezTo>
                    <a:pt x="337" y="5536"/>
                    <a:pt x="357" y="5570"/>
                    <a:pt x="400" y="5595"/>
                  </a:cubicBezTo>
                  <a:lnTo>
                    <a:pt x="2546" y="7214"/>
                  </a:lnTo>
                  <a:lnTo>
                    <a:pt x="2546" y="7214"/>
                  </a:lnTo>
                  <a:cubicBezTo>
                    <a:pt x="2637" y="7267"/>
                    <a:pt x="2796" y="7260"/>
                    <a:pt x="2900" y="7200"/>
                  </a:cubicBezTo>
                  <a:lnTo>
                    <a:pt x="4331" y="6374"/>
                  </a:lnTo>
                  <a:lnTo>
                    <a:pt x="4331" y="6374"/>
                  </a:lnTo>
                  <a:cubicBezTo>
                    <a:pt x="4391" y="6339"/>
                    <a:pt x="4420" y="6293"/>
                    <a:pt x="4417" y="6252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8" name="Freeform 162">
              <a:extLst>
                <a:ext uri="{FF2B5EF4-FFF2-40B4-BE49-F238E27FC236}">
                  <a16:creationId xmlns:a16="http://schemas.microsoft.com/office/drawing/2014/main" id="{366FC3EF-FC3A-4D4F-9A23-D7B1EECFD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5064" y="4804345"/>
              <a:ext cx="1788667" cy="4726577"/>
            </a:xfrm>
            <a:custGeom>
              <a:avLst/>
              <a:gdLst>
                <a:gd name="T0" fmla="*/ 1709 w 2740"/>
                <a:gd name="T1" fmla="*/ 0 h 7235"/>
                <a:gd name="T2" fmla="*/ 1709 w 2740"/>
                <a:gd name="T3" fmla="*/ 0 h 7235"/>
                <a:gd name="T4" fmla="*/ 1519 w 2740"/>
                <a:gd name="T5" fmla="*/ 50 h 7235"/>
                <a:gd name="T6" fmla="*/ 1150 w 2740"/>
                <a:gd name="T7" fmla="*/ 264 h 7235"/>
                <a:gd name="T8" fmla="*/ 3 w 2740"/>
                <a:gd name="T9" fmla="*/ 263 h 7235"/>
                <a:gd name="T10" fmla="*/ 3 w 2740"/>
                <a:gd name="T11" fmla="*/ 5685 h 7235"/>
                <a:gd name="T12" fmla="*/ 3 w 2740"/>
                <a:gd name="T13" fmla="*/ 5685 h 7235"/>
                <a:gd name="T14" fmla="*/ 64 w 2740"/>
                <a:gd name="T15" fmla="*/ 5780 h 7235"/>
                <a:gd name="T16" fmla="*/ 2549 w 2740"/>
                <a:gd name="T17" fmla="*/ 7197 h 7235"/>
                <a:gd name="T18" fmla="*/ 2549 w 2740"/>
                <a:gd name="T19" fmla="*/ 7197 h 7235"/>
                <a:gd name="T20" fmla="*/ 2714 w 2740"/>
                <a:gd name="T21" fmla="*/ 7232 h 7235"/>
                <a:gd name="T22" fmla="*/ 2739 w 2740"/>
                <a:gd name="T23" fmla="*/ 1776 h 7235"/>
                <a:gd name="T24" fmla="*/ 1709 w 2740"/>
                <a:gd name="T25" fmla="*/ 0 h 7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0" h="7235">
                  <a:moveTo>
                    <a:pt x="1709" y="0"/>
                  </a:moveTo>
                  <a:lnTo>
                    <a:pt x="1709" y="0"/>
                  </a:lnTo>
                  <a:cubicBezTo>
                    <a:pt x="1643" y="2"/>
                    <a:pt x="1574" y="19"/>
                    <a:pt x="1519" y="50"/>
                  </a:cubicBezTo>
                  <a:lnTo>
                    <a:pt x="1150" y="264"/>
                  </a:lnTo>
                  <a:lnTo>
                    <a:pt x="3" y="263"/>
                  </a:lnTo>
                  <a:lnTo>
                    <a:pt x="3" y="5685"/>
                  </a:lnTo>
                  <a:lnTo>
                    <a:pt x="3" y="5685"/>
                  </a:lnTo>
                  <a:cubicBezTo>
                    <a:pt x="0" y="5721"/>
                    <a:pt x="20" y="5755"/>
                    <a:pt x="64" y="5780"/>
                  </a:cubicBezTo>
                  <a:lnTo>
                    <a:pt x="2549" y="7197"/>
                  </a:lnTo>
                  <a:lnTo>
                    <a:pt x="2549" y="7197"/>
                  </a:lnTo>
                  <a:cubicBezTo>
                    <a:pt x="2593" y="7222"/>
                    <a:pt x="2652" y="7234"/>
                    <a:pt x="2714" y="7232"/>
                  </a:cubicBezTo>
                  <a:lnTo>
                    <a:pt x="2739" y="1776"/>
                  </a:lnTo>
                  <a:lnTo>
                    <a:pt x="1709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9" name="Freeform 163">
              <a:extLst>
                <a:ext uri="{FF2B5EF4-FFF2-40B4-BE49-F238E27FC236}">
                  <a16:creationId xmlns:a16="http://schemas.microsoft.com/office/drawing/2014/main" id="{B5477EF4-92FF-1841-B0E1-7DEA2F9C9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4278" y="5921904"/>
              <a:ext cx="184339" cy="3611899"/>
            </a:xfrm>
            <a:custGeom>
              <a:avLst/>
              <a:gdLst>
                <a:gd name="T0" fmla="*/ 0 w 284"/>
                <a:gd name="T1" fmla="*/ 5496 h 5531"/>
                <a:gd name="T2" fmla="*/ 0 w 284"/>
                <a:gd name="T3" fmla="*/ 5496 h 5531"/>
                <a:gd name="T4" fmla="*/ 283 w 284"/>
                <a:gd name="T5" fmla="*/ 5493 h 5531"/>
                <a:gd name="T6" fmla="*/ 283 w 284"/>
                <a:gd name="T7" fmla="*/ 0 h 5531"/>
                <a:gd name="T8" fmla="*/ 0 w 284"/>
                <a:gd name="T9" fmla="*/ 0 h 5531"/>
                <a:gd name="T10" fmla="*/ 0 w 284"/>
                <a:gd name="T11" fmla="*/ 5496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5531">
                  <a:moveTo>
                    <a:pt x="0" y="5496"/>
                  </a:moveTo>
                  <a:lnTo>
                    <a:pt x="0" y="5496"/>
                  </a:lnTo>
                  <a:cubicBezTo>
                    <a:pt x="78" y="5530"/>
                    <a:pt x="192" y="5528"/>
                    <a:pt x="283" y="5493"/>
                  </a:cubicBezTo>
                  <a:lnTo>
                    <a:pt x="283" y="0"/>
                  </a:lnTo>
                  <a:lnTo>
                    <a:pt x="0" y="0"/>
                  </a:lnTo>
                  <a:lnTo>
                    <a:pt x="0" y="549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0" name="Freeform 164">
              <a:extLst>
                <a:ext uri="{FF2B5EF4-FFF2-40B4-BE49-F238E27FC236}">
                  <a16:creationId xmlns:a16="http://schemas.microsoft.com/office/drawing/2014/main" id="{C284BDD0-4DD6-1E45-A744-FD9977A85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7781" y="4323337"/>
              <a:ext cx="2923506" cy="1676336"/>
            </a:xfrm>
            <a:custGeom>
              <a:avLst/>
              <a:gdLst>
                <a:gd name="T0" fmla="*/ 2576 w 4478"/>
                <a:gd name="T1" fmla="*/ 2515 h 2568"/>
                <a:gd name="T2" fmla="*/ 91 w 4478"/>
                <a:gd name="T3" fmla="*/ 1098 h 2568"/>
                <a:gd name="T4" fmla="*/ 91 w 4478"/>
                <a:gd name="T5" fmla="*/ 1098 h 2568"/>
                <a:gd name="T6" fmla="*/ 116 w 4478"/>
                <a:gd name="T7" fmla="*/ 893 h 2568"/>
                <a:gd name="T8" fmla="*/ 1546 w 4478"/>
                <a:gd name="T9" fmla="*/ 67 h 2568"/>
                <a:gd name="T10" fmla="*/ 1546 w 4478"/>
                <a:gd name="T11" fmla="*/ 67 h 2568"/>
                <a:gd name="T12" fmla="*/ 1901 w 4478"/>
                <a:gd name="T13" fmla="*/ 52 h 2568"/>
                <a:gd name="T14" fmla="*/ 4386 w 4478"/>
                <a:gd name="T15" fmla="*/ 1470 h 2568"/>
                <a:gd name="T16" fmla="*/ 4386 w 4478"/>
                <a:gd name="T17" fmla="*/ 1470 h 2568"/>
                <a:gd name="T18" fmla="*/ 4361 w 4478"/>
                <a:gd name="T19" fmla="*/ 1675 h 2568"/>
                <a:gd name="T20" fmla="*/ 2930 w 4478"/>
                <a:gd name="T21" fmla="*/ 2500 h 2568"/>
                <a:gd name="T22" fmla="*/ 2930 w 4478"/>
                <a:gd name="T23" fmla="*/ 2500 h 2568"/>
                <a:gd name="T24" fmla="*/ 2576 w 4478"/>
                <a:gd name="T25" fmla="*/ 2515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8" h="2568">
                  <a:moveTo>
                    <a:pt x="2576" y="2515"/>
                  </a:moveTo>
                  <a:lnTo>
                    <a:pt x="91" y="1098"/>
                  </a:lnTo>
                  <a:lnTo>
                    <a:pt x="91" y="1098"/>
                  </a:lnTo>
                  <a:cubicBezTo>
                    <a:pt x="0" y="1045"/>
                    <a:pt x="12" y="953"/>
                    <a:pt x="116" y="893"/>
                  </a:cubicBezTo>
                  <a:lnTo>
                    <a:pt x="1546" y="67"/>
                  </a:lnTo>
                  <a:lnTo>
                    <a:pt x="1546" y="67"/>
                  </a:lnTo>
                  <a:cubicBezTo>
                    <a:pt x="1651" y="7"/>
                    <a:pt x="1810" y="0"/>
                    <a:pt x="1901" y="52"/>
                  </a:cubicBezTo>
                  <a:lnTo>
                    <a:pt x="4386" y="1470"/>
                  </a:lnTo>
                  <a:lnTo>
                    <a:pt x="4386" y="1470"/>
                  </a:lnTo>
                  <a:cubicBezTo>
                    <a:pt x="4477" y="1522"/>
                    <a:pt x="4466" y="1614"/>
                    <a:pt x="4361" y="1675"/>
                  </a:cubicBezTo>
                  <a:lnTo>
                    <a:pt x="2930" y="2500"/>
                  </a:lnTo>
                  <a:lnTo>
                    <a:pt x="2930" y="2500"/>
                  </a:lnTo>
                  <a:cubicBezTo>
                    <a:pt x="2826" y="2561"/>
                    <a:pt x="2667" y="2567"/>
                    <a:pt x="2576" y="2515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1" name="Freeform 165">
              <a:extLst>
                <a:ext uri="{FF2B5EF4-FFF2-40B4-BE49-F238E27FC236}">
                  <a16:creationId xmlns:a16="http://schemas.microsoft.com/office/drawing/2014/main" id="{9536C72C-C356-1741-B242-2F7BBA036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6422" y="4948361"/>
              <a:ext cx="2909105" cy="1051311"/>
            </a:xfrm>
            <a:custGeom>
              <a:avLst/>
              <a:gdLst>
                <a:gd name="T0" fmla="*/ 4347 w 4454"/>
                <a:gd name="T1" fmla="*/ 617 h 1611"/>
                <a:gd name="T2" fmla="*/ 2916 w 4454"/>
                <a:gd name="T3" fmla="*/ 1442 h 1611"/>
                <a:gd name="T4" fmla="*/ 2916 w 4454"/>
                <a:gd name="T5" fmla="*/ 1442 h 1611"/>
                <a:gd name="T6" fmla="*/ 2562 w 4454"/>
                <a:gd name="T7" fmla="*/ 1457 h 1611"/>
                <a:gd name="T8" fmla="*/ 77 w 4454"/>
                <a:gd name="T9" fmla="*/ 40 h 1611"/>
                <a:gd name="T10" fmla="*/ 77 w 4454"/>
                <a:gd name="T11" fmla="*/ 40 h 1611"/>
                <a:gd name="T12" fmla="*/ 31 w 4454"/>
                <a:gd name="T13" fmla="*/ 0 h 1611"/>
                <a:gd name="T14" fmla="*/ 31 w 4454"/>
                <a:gd name="T15" fmla="*/ 0 h 1611"/>
                <a:gd name="T16" fmla="*/ 77 w 4454"/>
                <a:gd name="T17" fmla="*/ 141 h 1611"/>
                <a:gd name="T18" fmla="*/ 2562 w 4454"/>
                <a:gd name="T19" fmla="*/ 1558 h 1611"/>
                <a:gd name="T20" fmla="*/ 2562 w 4454"/>
                <a:gd name="T21" fmla="*/ 1558 h 1611"/>
                <a:gd name="T22" fmla="*/ 2916 w 4454"/>
                <a:gd name="T23" fmla="*/ 1543 h 1611"/>
                <a:gd name="T24" fmla="*/ 4347 w 4454"/>
                <a:gd name="T25" fmla="*/ 718 h 1611"/>
                <a:gd name="T26" fmla="*/ 4347 w 4454"/>
                <a:gd name="T27" fmla="*/ 718 h 1611"/>
                <a:gd name="T28" fmla="*/ 4418 w 4454"/>
                <a:gd name="T29" fmla="*/ 553 h 1611"/>
                <a:gd name="T30" fmla="*/ 4418 w 4454"/>
                <a:gd name="T31" fmla="*/ 553 h 1611"/>
                <a:gd name="T32" fmla="*/ 4347 w 4454"/>
                <a:gd name="T33" fmla="*/ 617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54" h="1611">
                  <a:moveTo>
                    <a:pt x="4347" y="617"/>
                  </a:moveTo>
                  <a:lnTo>
                    <a:pt x="2916" y="1442"/>
                  </a:lnTo>
                  <a:lnTo>
                    <a:pt x="2916" y="1442"/>
                  </a:lnTo>
                  <a:cubicBezTo>
                    <a:pt x="2812" y="1503"/>
                    <a:pt x="2653" y="1510"/>
                    <a:pt x="2562" y="1457"/>
                  </a:cubicBezTo>
                  <a:lnTo>
                    <a:pt x="77" y="40"/>
                  </a:lnTo>
                  <a:lnTo>
                    <a:pt x="77" y="40"/>
                  </a:lnTo>
                  <a:cubicBezTo>
                    <a:pt x="57" y="29"/>
                    <a:pt x="41" y="15"/>
                    <a:pt x="31" y="0"/>
                  </a:cubicBezTo>
                  <a:lnTo>
                    <a:pt x="31" y="0"/>
                  </a:lnTo>
                  <a:cubicBezTo>
                    <a:pt x="0" y="50"/>
                    <a:pt x="15" y="105"/>
                    <a:pt x="77" y="141"/>
                  </a:cubicBezTo>
                  <a:lnTo>
                    <a:pt x="2562" y="1558"/>
                  </a:lnTo>
                  <a:lnTo>
                    <a:pt x="2562" y="1558"/>
                  </a:lnTo>
                  <a:cubicBezTo>
                    <a:pt x="2653" y="1610"/>
                    <a:pt x="2812" y="1604"/>
                    <a:pt x="2916" y="1543"/>
                  </a:cubicBezTo>
                  <a:lnTo>
                    <a:pt x="4347" y="718"/>
                  </a:lnTo>
                  <a:lnTo>
                    <a:pt x="4347" y="718"/>
                  </a:lnTo>
                  <a:cubicBezTo>
                    <a:pt x="4428" y="671"/>
                    <a:pt x="4453" y="605"/>
                    <a:pt x="4418" y="553"/>
                  </a:cubicBezTo>
                  <a:lnTo>
                    <a:pt x="4418" y="553"/>
                  </a:lnTo>
                  <a:cubicBezTo>
                    <a:pt x="4403" y="576"/>
                    <a:pt x="4380" y="598"/>
                    <a:pt x="4347" y="617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2" name="Freeform 166">
              <a:extLst>
                <a:ext uri="{FF2B5EF4-FFF2-40B4-BE49-F238E27FC236}">
                  <a16:creationId xmlns:a16="http://schemas.microsoft.com/office/drawing/2014/main" id="{6DD48382-52A1-8C4F-94D9-ECF6CD375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7046" y="4628648"/>
              <a:ext cx="1690738" cy="979303"/>
            </a:xfrm>
            <a:custGeom>
              <a:avLst/>
              <a:gdLst>
                <a:gd name="T0" fmla="*/ 1697 w 2588"/>
                <a:gd name="T1" fmla="*/ 1473 h 1498"/>
                <a:gd name="T2" fmla="*/ 43 w 2588"/>
                <a:gd name="T3" fmla="*/ 514 h 1498"/>
                <a:gd name="T4" fmla="*/ 43 w 2588"/>
                <a:gd name="T5" fmla="*/ 514 h 1498"/>
                <a:gd name="T6" fmla="*/ 54 w 2588"/>
                <a:gd name="T7" fmla="*/ 417 h 1498"/>
                <a:gd name="T8" fmla="*/ 724 w 2588"/>
                <a:gd name="T9" fmla="*/ 31 h 1498"/>
                <a:gd name="T10" fmla="*/ 724 w 2588"/>
                <a:gd name="T11" fmla="*/ 31 h 1498"/>
                <a:gd name="T12" fmla="*/ 890 w 2588"/>
                <a:gd name="T13" fmla="*/ 24 h 1498"/>
                <a:gd name="T14" fmla="*/ 2544 w 2588"/>
                <a:gd name="T15" fmla="*/ 983 h 1498"/>
                <a:gd name="T16" fmla="*/ 2544 w 2588"/>
                <a:gd name="T17" fmla="*/ 983 h 1498"/>
                <a:gd name="T18" fmla="*/ 2532 w 2588"/>
                <a:gd name="T19" fmla="*/ 1079 h 1498"/>
                <a:gd name="T20" fmla="*/ 1863 w 2588"/>
                <a:gd name="T21" fmla="*/ 1466 h 1498"/>
                <a:gd name="T22" fmla="*/ 1863 w 2588"/>
                <a:gd name="T23" fmla="*/ 1466 h 1498"/>
                <a:gd name="T24" fmla="*/ 1697 w 2588"/>
                <a:gd name="T25" fmla="*/ 1473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8" h="1498">
                  <a:moveTo>
                    <a:pt x="1697" y="1473"/>
                  </a:moveTo>
                  <a:lnTo>
                    <a:pt x="43" y="514"/>
                  </a:lnTo>
                  <a:lnTo>
                    <a:pt x="43" y="514"/>
                  </a:lnTo>
                  <a:cubicBezTo>
                    <a:pt x="0" y="489"/>
                    <a:pt x="6" y="446"/>
                    <a:pt x="54" y="417"/>
                  </a:cubicBezTo>
                  <a:lnTo>
                    <a:pt x="724" y="31"/>
                  </a:lnTo>
                  <a:lnTo>
                    <a:pt x="724" y="31"/>
                  </a:lnTo>
                  <a:cubicBezTo>
                    <a:pt x="773" y="3"/>
                    <a:pt x="847" y="0"/>
                    <a:pt x="890" y="24"/>
                  </a:cubicBezTo>
                  <a:lnTo>
                    <a:pt x="2544" y="983"/>
                  </a:lnTo>
                  <a:lnTo>
                    <a:pt x="2544" y="983"/>
                  </a:lnTo>
                  <a:cubicBezTo>
                    <a:pt x="2587" y="1008"/>
                    <a:pt x="2582" y="1051"/>
                    <a:pt x="2532" y="1079"/>
                  </a:cubicBezTo>
                  <a:lnTo>
                    <a:pt x="1863" y="1466"/>
                  </a:lnTo>
                  <a:lnTo>
                    <a:pt x="1863" y="1466"/>
                  </a:lnTo>
                  <a:cubicBezTo>
                    <a:pt x="1814" y="1494"/>
                    <a:pt x="1740" y="1497"/>
                    <a:pt x="1697" y="1473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3" name="Freeform 97">
              <a:extLst>
                <a:ext uri="{FF2B5EF4-FFF2-40B4-BE49-F238E27FC236}">
                  <a16:creationId xmlns:a16="http://schemas.microsoft.com/office/drawing/2014/main" id="{A7DD2689-2CC9-6B49-AF52-EC2C9EB3A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6354" y="4908605"/>
              <a:ext cx="771471" cy="447530"/>
            </a:xfrm>
            <a:custGeom>
              <a:avLst/>
              <a:gdLst>
                <a:gd name="connsiteX0" fmla="*/ 706513 w 771471"/>
                <a:gd name="connsiteY0" fmla="*/ 364988 h 447530"/>
                <a:gd name="connsiteX1" fmla="*/ 768911 w 771471"/>
                <a:gd name="connsiteY1" fmla="*/ 401266 h 447530"/>
                <a:gd name="connsiteX2" fmla="*/ 767611 w 771471"/>
                <a:gd name="connsiteY2" fmla="*/ 409841 h 447530"/>
                <a:gd name="connsiteX3" fmla="*/ 707813 w 771471"/>
                <a:gd name="connsiteY3" fmla="*/ 445460 h 447530"/>
                <a:gd name="connsiteX4" fmla="*/ 692864 w 771471"/>
                <a:gd name="connsiteY4" fmla="*/ 446120 h 447530"/>
                <a:gd name="connsiteX5" fmla="*/ 630466 w 771471"/>
                <a:gd name="connsiteY5" fmla="*/ 409182 h 447530"/>
                <a:gd name="connsiteX6" fmla="*/ 631766 w 771471"/>
                <a:gd name="connsiteY6" fmla="*/ 400607 h 447530"/>
                <a:gd name="connsiteX7" fmla="*/ 692214 w 771471"/>
                <a:gd name="connsiteY7" fmla="*/ 365647 h 447530"/>
                <a:gd name="connsiteX8" fmla="*/ 706513 w 771471"/>
                <a:gd name="connsiteY8" fmla="*/ 364988 h 447530"/>
                <a:gd name="connsiteX9" fmla="*/ 496252 w 771471"/>
                <a:gd name="connsiteY9" fmla="*/ 244015 h 447530"/>
                <a:gd name="connsiteX10" fmla="*/ 558650 w 771471"/>
                <a:gd name="connsiteY10" fmla="*/ 280294 h 447530"/>
                <a:gd name="connsiteX11" fmla="*/ 557350 w 771471"/>
                <a:gd name="connsiteY11" fmla="*/ 288869 h 447530"/>
                <a:gd name="connsiteX12" fmla="*/ 497552 w 771471"/>
                <a:gd name="connsiteY12" fmla="*/ 323828 h 447530"/>
                <a:gd name="connsiteX13" fmla="*/ 481952 w 771471"/>
                <a:gd name="connsiteY13" fmla="*/ 325147 h 447530"/>
                <a:gd name="connsiteX14" fmla="*/ 420204 w 771471"/>
                <a:gd name="connsiteY14" fmla="*/ 288869 h 447530"/>
                <a:gd name="connsiteX15" fmla="*/ 421504 w 771471"/>
                <a:gd name="connsiteY15" fmla="*/ 279634 h 447530"/>
                <a:gd name="connsiteX16" fmla="*/ 481302 w 771471"/>
                <a:gd name="connsiteY16" fmla="*/ 244675 h 447530"/>
                <a:gd name="connsiteX17" fmla="*/ 496252 w 771471"/>
                <a:gd name="connsiteY17" fmla="*/ 244015 h 447530"/>
                <a:gd name="connsiteX18" fmla="*/ 289225 w 771471"/>
                <a:gd name="connsiteY18" fmla="*/ 122383 h 447530"/>
                <a:gd name="connsiteX19" fmla="*/ 351248 w 771471"/>
                <a:gd name="connsiteY19" fmla="*/ 159321 h 447530"/>
                <a:gd name="connsiteX20" fmla="*/ 350595 w 771471"/>
                <a:gd name="connsiteY20" fmla="*/ 167896 h 447530"/>
                <a:gd name="connsiteX21" fmla="*/ 289878 w 771471"/>
                <a:gd name="connsiteY21" fmla="*/ 203515 h 447530"/>
                <a:gd name="connsiteX22" fmla="*/ 275515 w 771471"/>
                <a:gd name="connsiteY22" fmla="*/ 203515 h 447530"/>
                <a:gd name="connsiteX23" fmla="*/ 212839 w 771471"/>
                <a:gd name="connsiteY23" fmla="*/ 167236 h 447530"/>
                <a:gd name="connsiteX24" fmla="*/ 213492 w 771471"/>
                <a:gd name="connsiteY24" fmla="*/ 158661 h 447530"/>
                <a:gd name="connsiteX25" fmla="*/ 274209 w 771471"/>
                <a:gd name="connsiteY25" fmla="*/ 123702 h 447530"/>
                <a:gd name="connsiteX26" fmla="*/ 289225 w 771471"/>
                <a:gd name="connsiteY26" fmla="*/ 122383 h 447530"/>
                <a:gd name="connsiteX27" fmla="*/ 79257 w 771471"/>
                <a:gd name="connsiteY27" fmla="*/ 1410 h 447530"/>
                <a:gd name="connsiteX28" fmla="*/ 141005 w 771471"/>
                <a:gd name="connsiteY28" fmla="*/ 38348 h 447530"/>
                <a:gd name="connsiteX29" fmla="*/ 139705 w 771471"/>
                <a:gd name="connsiteY29" fmla="*/ 46923 h 447530"/>
                <a:gd name="connsiteX30" fmla="*/ 79907 w 771471"/>
                <a:gd name="connsiteY30" fmla="*/ 81882 h 447530"/>
                <a:gd name="connsiteX31" fmla="*/ 64958 w 771471"/>
                <a:gd name="connsiteY31" fmla="*/ 82542 h 447530"/>
                <a:gd name="connsiteX32" fmla="*/ 2560 w 771471"/>
                <a:gd name="connsiteY32" fmla="*/ 46263 h 447530"/>
                <a:gd name="connsiteX33" fmla="*/ 3860 w 771471"/>
                <a:gd name="connsiteY33" fmla="*/ 37688 h 447530"/>
                <a:gd name="connsiteX34" fmla="*/ 64308 w 771471"/>
                <a:gd name="connsiteY34" fmla="*/ 2069 h 447530"/>
                <a:gd name="connsiteX35" fmla="*/ 79257 w 771471"/>
                <a:gd name="connsiteY35" fmla="*/ 1410 h 44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71471" h="447530">
                  <a:moveTo>
                    <a:pt x="706513" y="364988"/>
                  </a:moveTo>
                  <a:lnTo>
                    <a:pt x="768911" y="401266"/>
                  </a:lnTo>
                  <a:cubicBezTo>
                    <a:pt x="772811" y="403245"/>
                    <a:pt x="772161" y="407203"/>
                    <a:pt x="767611" y="409841"/>
                  </a:cubicBezTo>
                  <a:lnTo>
                    <a:pt x="707813" y="445460"/>
                  </a:lnTo>
                  <a:cubicBezTo>
                    <a:pt x="703263" y="448099"/>
                    <a:pt x="696764" y="448099"/>
                    <a:pt x="692864" y="446120"/>
                  </a:cubicBezTo>
                  <a:lnTo>
                    <a:pt x="630466" y="409182"/>
                  </a:lnTo>
                  <a:cubicBezTo>
                    <a:pt x="626566" y="407203"/>
                    <a:pt x="627216" y="403245"/>
                    <a:pt x="631766" y="400607"/>
                  </a:cubicBezTo>
                  <a:lnTo>
                    <a:pt x="692214" y="365647"/>
                  </a:lnTo>
                  <a:cubicBezTo>
                    <a:pt x="696114" y="363009"/>
                    <a:pt x="703263" y="362349"/>
                    <a:pt x="706513" y="364988"/>
                  </a:cubicBezTo>
                  <a:close/>
                  <a:moveTo>
                    <a:pt x="496252" y="244015"/>
                  </a:moveTo>
                  <a:lnTo>
                    <a:pt x="558650" y="280294"/>
                  </a:lnTo>
                  <a:cubicBezTo>
                    <a:pt x="562550" y="282932"/>
                    <a:pt x="561900" y="286890"/>
                    <a:pt x="557350" y="288869"/>
                  </a:cubicBezTo>
                  <a:lnTo>
                    <a:pt x="497552" y="323828"/>
                  </a:lnTo>
                  <a:cubicBezTo>
                    <a:pt x="493002" y="327126"/>
                    <a:pt x="486502" y="327126"/>
                    <a:pt x="481952" y="325147"/>
                  </a:cubicBezTo>
                  <a:lnTo>
                    <a:pt x="420204" y="288869"/>
                  </a:lnTo>
                  <a:cubicBezTo>
                    <a:pt x="416304" y="286230"/>
                    <a:pt x="416304" y="282273"/>
                    <a:pt x="421504" y="279634"/>
                  </a:cubicBezTo>
                  <a:lnTo>
                    <a:pt x="481302" y="244675"/>
                  </a:lnTo>
                  <a:cubicBezTo>
                    <a:pt x="485852" y="242036"/>
                    <a:pt x="492352" y="241377"/>
                    <a:pt x="496252" y="244015"/>
                  </a:cubicBezTo>
                  <a:close/>
                  <a:moveTo>
                    <a:pt x="289225" y="122383"/>
                  </a:moveTo>
                  <a:lnTo>
                    <a:pt x="351248" y="159321"/>
                  </a:lnTo>
                  <a:cubicBezTo>
                    <a:pt x="355165" y="161300"/>
                    <a:pt x="355165" y="165257"/>
                    <a:pt x="350595" y="167896"/>
                  </a:cubicBezTo>
                  <a:lnTo>
                    <a:pt x="289878" y="203515"/>
                  </a:lnTo>
                  <a:cubicBezTo>
                    <a:pt x="285308" y="206153"/>
                    <a:pt x="278779" y="206153"/>
                    <a:pt x="275515" y="203515"/>
                  </a:cubicBezTo>
                  <a:lnTo>
                    <a:pt x="212839" y="167236"/>
                  </a:lnTo>
                  <a:cubicBezTo>
                    <a:pt x="208922" y="165257"/>
                    <a:pt x="209575" y="161300"/>
                    <a:pt x="213492" y="158661"/>
                  </a:cubicBezTo>
                  <a:lnTo>
                    <a:pt x="274209" y="123702"/>
                  </a:lnTo>
                  <a:cubicBezTo>
                    <a:pt x="278779" y="121063"/>
                    <a:pt x="285308" y="120404"/>
                    <a:pt x="289225" y="122383"/>
                  </a:cubicBezTo>
                  <a:close/>
                  <a:moveTo>
                    <a:pt x="79257" y="1410"/>
                  </a:moveTo>
                  <a:lnTo>
                    <a:pt x="141005" y="38348"/>
                  </a:lnTo>
                  <a:cubicBezTo>
                    <a:pt x="144905" y="40327"/>
                    <a:pt x="144905" y="44284"/>
                    <a:pt x="139705" y="46923"/>
                  </a:cubicBezTo>
                  <a:lnTo>
                    <a:pt x="79907" y="81882"/>
                  </a:lnTo>
                  <a:cubicBezTo>
                    <a:pt x="75357" y="84521"/>
                    <a:pt x="68858" y="85180"/>
                    <a:pt x="64958" y="82542"/>
                  </a:cubicBezTo>
                  <a:lnTo>
                    <a:pt x="2560" y="46263"/>
                  </a:lnTo>
                  <a:cubicBezTo>
                    <a:pt x="-1340" y="44284"/>
                    <a:pt x="-690" y="40327"/>
                    <a:pt x="3860" y="37688"/>
                  </a:cubicBezTo>
                  <a:lnTo>
                    <a:pt x="64308" y="2069"/>
                  </a:lnTo>
                  <a:cubicBezTo>
                    <a:pt x="68208" y="-569"/>
                    <a:pt x="75357" y="-569"/>
                    <a:pt x="79257" y="141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4" name="Freeform 171">
              <a:extLst>
                <a:ext uri="{FF2B5EF4-FFF2-40B4-BE49-F238E27FC236}">
                  <a16:creationId xmlns:a16="http://schemas.microsoft.com/office/drawing/2014/main" id="{310FACA2-4D03-7945-946D-52789D5E6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7046" y="4628648"/>
              <a:ext cx="1687857" cy="699913"/>
            </a:xfrm>
            <a:custGeom>
              <a:avLst/>
              <a:gdLst>
                <a:gd name="T0" fmla="*/ 43 w 2585"/>
                <a:gd name="T1" fmla="*/ 514 h 1073"/>
                <a:gd name="T2" fmla="*/ 44 w 2585"/>
                <a:gd name="T3" fmla="*/ 514 h 1073"/>
                <a:gd name="T4" fmla="*/ 44 w 2585"/>
                <a:gd name="T5" fmla="*/ 514 h 1073"/>
                <a:gd name="T6" fmla="*/ 54 w 2585"/>
                <a:gd name="T7" fmla="*/ 508 h 1073"/>
                <a:gd name="T8" fmla="*/ 724 w 2585"/>
                <a:gd name="T9" fmla="*/ 121 h 1073"/>
                <a:gd name="T10" fmla="*/ 724 w 2585"/>
                <a:gd name="T11" fmla="*/ 121 h 1073"/>
                <a:gd name="T12" fmla="*/ 890 w 2585"/>
                <a:gd name="T13" fmla="*/ 114 h 1073"/>
                <a:gd name="T14" fmla="*/ 2542 w 2585"/>
                <a:gd name="T15" fmla="*/ 1072 h 1073"/>
                <a:gd name="T16" fmla="*/ 2542 w 2585"/>
                <a:gd name="T17" fmla="*/ 1072 h 1073"/>
                <a:gd name="T18" fmla="*/ 2544 w 2585"/>
                <a:gd name="T19" fmla="*/ 983 h 1073"/>
                <a:gd name="T20" fmla="*/ 890 w 2585"/>
                <a:gd name="T21" fmla="*/ 24 h 1073"/>
                <a:gd name="T22" fmla="*/ 890 w 2585"/>
                <a:gd name="T23" fmla="*/ 24 h 1073"/>
                <a:gd name="T24" fmla="*/ 724 w 2585"/>
                <a:gd name="T25" fmla="*/ 31 h 1073"/>
                <a:gd name="T26" fmla="*/ 54 w 2585"/>
                <a:gd name="T27" fmla="*/ 417 h 1073"/>
                <a:gd name="T28" fmla="*/ 54 w 2585"/>
                <a:gd name="T29" fmla="*/ 417 h 1073"/>
                <a:gd name="T30" fmla="*/ 43 w 2585"/>
                <a:gd name="T31" fmla="*/ 514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5" h="1073">
                  <a:moveTo>
                    <a:pt x="43" y="514"/>
                  </a:moveTo>
                  <a:lnTo>
                    <a:pt x="44" y="514"/>
                  </a:lnTo>
                  <a:lnTo>
                    <a:pt x="44" y="514"/>
                  </a:lnTo>
                  <a:cubicBezTo>
                    <a:pt x="48" y="513"/>
                    <a:pt x="51" y="509"/>
                    <a:pt x="54" y="508"/>
                  </a:cubicBezTo>
                  <a:lnTo>
                    <a:pt x="724" y="121"/>
                  </a:lnTo>
                  <a:lnTo>
                    <a:pt x="724" y="121"/>
                  </a:lnTo>
                  <a:cubicBezTo>
                    <a:pt x="773" y="93"/>
                    <a:pt x="847" y="90"/>
                    <a:pt x="890" y="114"/>
                  </a:cubicBezTo>
                  <a:lnTo>
                    <a:pt x="2542" y="1072"/>
                  </a:lnTo>
                  <a:lnTo>
                    <a:pt x="2542" y="1072"/>
                  </a:lnTo>
                  <a:cubicBezTo>
                    <a:pt x="2582" y="1044"/>
                    <a:pt x="2584" y="1006"/>
                    <a:pt x="2544" y="983"/>
                  </a:cubicBezTo>
                  <a:lnTo>
                    <a:pt x="890" y="24"/>
                  </a:lnTo>
                  <a:lnTo>
                    <a:pt x="890" y="24"/>
                  </a:lnTo>
                  <a:cubicBezTo>
                    <a:pt x="847" y="0"/>
                    <a:pt x="773" y="3"/>
                    <a:pt x="724" y="31"/>
                  </a:cubicBezTo>
                  <a:lnTo>
                    <a:pt x="54" y="417"/>
                  </a:lnTo>
                  <a:lnTo>
                    <a:pt x="54" y="417"/>
                  </a:lnTo>
                  <a:cubicBezTo>
                    <a:pt x="6" y="446"/>
                    <a:pt x="0" y="489"/>
                    <a:pt x="43" y="51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5" name="Freeform 99">
              <a:extLst>
                <a:ext uri="{FF2B5EF4-FFF2-40B4-BE49-F238E27FC236}">
                  <a16:creationId xmlns:a16="http://schemas.microsoft.com/office/drawing/2014/main" id="{2059C8FE-57E1-D049-B56F-E6521511B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1275" y="5920109"/>
              <a:ext cx="739584" cy="3136669"/>
            </a:xfrm>
            <a:custGeom>
              <a:avLst/>
              <a:gdLst>
                <a:gd name="connsiteX0" fmla="*/ 721535 w 739584"/>
                <a:gd name="connsiteY0" fmla="*/ 2388214 h 3136669"/>
                <a:gd name="connsiteX1" fmla="*/ 739584 w 739584"/>
                <a:gd name="connsiteY1" fmla="*/ 2436795 h 3136669"/>
                <a:gd name="connsiteX2" fmla="*/ 739584 w 739584"/>
                <a:gd name="connsiteY2" fmla="*/ 2656634 h 3136669"/>
                <a:gd name="connsiteX3" fmla="*/ 677516 w 739584"/>
                <a:gd name="connsiteY3" fmla="*/ 2777023 h 3136669"/>
                <a:gd name="connsiteX4" fmla="*/ 62721 w 739584"/>
                <a:gd name="connsiteY4" fmla="*/ 3129029 h 3136669"/>
                <a:gd name="connsiteX5" fmla="*/ 0 w 739584"/>
                <a:gd name="connsiteY5" fmla="*/ 3081920 h 3136669"/>
                <a:gd name="connsiteX6" fmla="*/ 0 w 739584"/>
                <a:gd name="connsiteY6" fmla="*/ 2862080 h 3136669"/>
                <a:gd name="connsiteX7" fmla="*/ 62721 w 739584"/>
                <a:gd name="connsiteY7" fmla="*/ 2741692 h 3136669"/>
                <a:gd name="connsiteX8" fmla="*/ 677516 w 739584"/>
                <a:gd name="connsiteY8" fmla="*/ 2389686 h 3136669"/>
                <a:gd name="connsiteX9" fmla="*/ 721535 w 739584"/>
                <a:gd name="connsiteY9" fmla="*/ 2388214 h 3136669"/>
                <a:gd name="connsiteX10" fmla="*/ 721535 w 739584"/>
                <a:gd name="connsiteY10" fmla="*/ 1593578 h 3136669"/>
                <a:gd name="connsiteX11" fmla="*/ 739584 w 739584"/>
                <a:gd name="connsiteY11" fmla="*/ 1642486 h 3136669"/>
                <a:gd name="connsiteX12" fmla="*/ 739584 w 739584"/>
                <a:gd name="connsiteY12" fmla="*/ 1862326 h 3136669"/>
                <a:gd name="connsiteX13" fmla="*/ 677516 w 739584"/>
                <a:gd name="connsiteY13" fmla="*/ 1982060 h 3136669"/>
                <a:gd name="connsiteX14" fmla="*/ 62721 w 739584"/>
                <a:gd name="connsiteY14" fmla="*/ 2334066 h 3136669"/>
                <a:gd name="connsiteX15" fmla="*/ 0 w 739584"/>
                <a:gd name="connsiteY15" fmla="*/ 2286957 h 3136669"/>
                <a:gd name="connsiteX16" fmla="*/ 0 w 739584"/>
                <a:gd name="connsiteY16" fmla="*/ 2067117 h 3136669"/>
                <a:gd name="connsiteX17" fmla="*/ 62721 w 739584"/>
                <a:gd name="connsiteY17" fmla="*/ 1946729 h 3136669"/>
                <a:gd name="connsiteX18" fmla="*/ 677516 w 739584"/>
                <a:gd name="connsiteY18" fmla="*/ 1594723 h 3136669"/>
                <a:gd name="connsiteX19" fmla="*/ 721535 w 739584"/>
                <a:gd name="connsiteY19" fmla="*/ 1593578 h 3136669"/>
                <a:gd name="connsiteX20" fmla="*/ 701822 w 739584"/>
                <a:gd name="connsiteY20" fmla="*/ 792122 h 3136669"/>
                <a:gd name="connsiteX21" fmla="*/ 739584 w 739584"/>
                <a:gd name="connsiteY21" fmla="*/ 847465 h 3136669"/>
                <a:gd name="connsiteX22" fmla="*/ 739584 w 739584"/>
                <a:gd name="connsiteY22" fmla="*/ 1067121 h 3136669"/>
                <a:gd name="connsiteX23" fmla="*/ 677516 w 739584"/>
                <a:gd name="connsiteY23" fmla="*/ 1187409 h 3136669"/>
                <a:gd name="connsiteX24" fmla="*/ 62721 w 739584"/>
                <a:gd name="connsiteY24" fmla="*/ 1539120 h 3136669"/>
                <a:gd name="connsiteX25" fmla="*/ 0 w 739584"/>
                <a:gd name="connsiteY25" fmla="*/ 1491397 h 3136669"/>
                <a:gd name="connsiteX26" fmla="*/ 0 w 739584"/>
                <a:gd name="connsiteY26" fmla="*/ 1271741 h 3136669"/>
                <a:gd name="connsiteX27" fmla="*/ 62721 w 739584"/>
                <a:gd name="connsiteY27" fmla="*/ 1152107 h 3136669"/>
                <a:gd name="connsiteX28" fmla="*/ 677516 w 739584"/>
                <a:gd name="connsiteY28" fmla="*/ 799742 h 3136669"/>
                <a:gd name="connsiteX29" fmla="*/ 701822 w 739584"/>
                <a:gd name="connsiteY29" fmla="*/ 792122 h 3136669"/>
                <a:gd name="connsiteX30" fmla="*/ 721535 w 739584"/>
                <a:gd name="connsiteY30" fmla="*/ 6396 h 3136669"/>
                <a:gd name="connsiteX31" fmla="*/ 739584 w 739584"/>
                <a:gd name="connsiteY31" fmla="*/ 54593 h 3136669"/>
                <a:gd name="connsiteX32" fmla="*/ 739584 w 739584"/>
                <a:gd name="connsiteY32" fmla="*/ 274458 h 3136669"/>
                <a:gd name="connsiteX33" fmla="*/ 677516 w 739584"/>
                <a:gd name="connsiteY33" fmla="*/ 393851 h 3136669"/>
                <a:gd name="connsiteX34" fmla="*/ 62721 w 739584"/>
                <a:gd name="connsiteY34" fmla="*/ 744199 h 3136669"/>
                <a:gd name="connsiteX35" fmla="*/ 0 w 739584"/>
                <a:gd name="connsiteY35" fmla="*/ 697225 h 3136669"/>
                <a:gd name="connsiteX36" fmla="*/ 0 w 739584"/>
                <a:gd name="connsiteY36" fmla="*/ 478665 h 3136669"/>
                <a:gd name="connsiteX37" fmla="*/ 62721 w 739584"/>
                <a:gd name="connsiteY37" fmla="*/ 358620 h 3136669"/>
                <a:gd name="connsiteX38" fmla="*/ 677516 w 739584"/>
                <a:gd name="connsiteY38" fmla="*/ 7619 h 3136669"/>
                <a:gd name="connsiteX39" fmla="*/ 721535 w 739584"/>
                <a:gd name="connsiteY39" fmla="*/ 6396 h 313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39584" h="3136669">
                  <a:moveTo>
                    <a:pt x="721535" y="2388214"/>
                  </a:moveTo>
                  <a:cubicBezTo>
                    <a:pt x="732724" y="2396720"/>
                    <a:pt x="739584" y="2413568"/>
                    <a:pt x="739584" y="2436795"/>
                  </a:cubicBezTo>
                  <a:lnTo>
                    <a:pt x="739584" y="2656634"/>
                  </a:lnTo>
                  <a:cubicBezTo>
                    <a:pt x="739584" y="2703089"/>
                    <a:pt x="712143" y="2756740"/>
                    <a:pt x="677516" y="2777023"/>
                  </a:cubicBezTo>
                  <a:lnTo>
                    <a:pt x="62721" y="3129029"/>
                  </a:lnTo>
                  <a:cubicBezTo>
                    <a:pt x="28094" y="3149312"/>
                    <a:pt x="0" y="3127720"/>
                    <a:pt x="0" y="3081920"/>
                  </a:cubicBezTo>
                  <a:lnTo>
                    <a:pt x="0" y="2862080"/>
                  </a:lnTo>
                  <a:cubicBezTo>
                    <a:pt x="0" y="2815626"/>
                    <a:pt x="28094" y="2761975"/>
                    <a:pt x="62721" y="2741692"/>
                  </a:cubicBezTo>
                  <a:lnTo>
                    <a:pt x="677516" y="2389686"/>
                  </a:lnTo>
                  <a:cubicBezTo>
                    <a:pt x="694830" y="2379545"/>
                    <a:pt x="710347" y="2379708"/>
                    <a:pt x="721535" y="2388214"/>
                  </a:cubicBezTo>
                  <a:close/>
                  <a:moveTo>
                    <a:pt x="721535" y="1593578"/>
                  </a:moveTo>
                  <a:cubicBezTo>
                    <a:pt x="732724" y="1602247"/>
                    <a:pt x="739584" y="1619259"/>
                    <a:pt x="739584" y="1642486"/>
                  </a:cubicBezTo>
                  <a:lnTo>
                    <a:pt x="739584" y="1862326"/>
                  </a:lnTo>
                  <a:cubicBezTo>
                    <a:pt x="739584" y="1908780"/>
                    <a:pt x="712143" y="1961777"/>
                    <a:pt x="677516" y="1982060"/>
                  </a:cubicBezTo>
                  <a:lnTo>
                    <a:pt x="62721" y="2334066"/>
                  </a:lnTo>
                  <a:cubicBezTo>
                    <a:pt x="28094" y="2354349"/>
                    <a:pt x="0" y="2333412"/>
                    <a:pt x="0" y="2286957"/>
                  </a:cubicBezTo>
                  <a:lnTo>
                    <a:pt x="0" y="2067117"/>
                  </a:lnTo>
                  <a:cubicBezTo>
                    <a:pt x="0" y="2020663"/>
                    <a:pt x="28094" y="1967012"/>
                    <a:pt x="62721" y="1946729"/>
                  </a:cubicBezTo>
                  <a:lnTo>
                    <a:pt x="677516" y="1594723"/>
                  </a:lnTo>
                  <a:cubicBezTo>
                    <a:pt x="694830" y="1584582"/>
                    <a:pt x="710347" y="1584909"/>
                    <a:pt x="721535" y="1593578"/>
                  </a:cubicBezTo>
                  <a:close/>
                  <a:moveTo>
                    <a:pt x="701822" y="792122"/>
                  </a:moveTo>
                  <a:cubicBezTo>
                    <a:pt x="724148" y="791816"/>
                    <a:pt x="739584" y="812653"/>
                    <a:pt x="739584" y="847465"/>
                  </a:cubicBezTo>
                  <a:lnTo>
                    <a:pt x="739584" y="1067121"/>
                  </a:lnTo>
                  <a:cubicBezTo>
                    <a:pt x="739584" y="1113536"/>
                    <a:pt x="712143" y="1167143"/>
                    <a:pt x="677516" y="1187409"/>
                  </a:cubicBezTo>
                  <a:lnTo>
                    <a:pt x="62721" y="1539120"/>
                  </a:lnTo>
                  <a:cubicBezTo>
                    <a:pt x="28094" y="1559385"/>
                    <a:pt x="0" y="1537812"/>
                    <a:pt x="0" y="1491397"/>
                  </a:cubicBezTo>
                  <a:lnTo>
                    <a:pt x="0" y="1271741"/>
                  </a:lnTo>
                  <a:cubicBezTo>
                    <a:pt x="0" y="1225325"/>
                    <a:pt x="28094" y="1172373"/>
                    <a:pt x="62721" y="1152107"/>
                  </a:cubicBezTo>
                  <a:lnTo>
                    <a:pt x="677516" y="799742"/>
                  </a:lnTo>
                  <a:cubicBezTo>
                    <a:pt x="686173" y="794676"/>
                    <a:pt x="694380" y="792224"/>
                    <a:pt x="701822" y="792122"/>
                  </a:cubicBezTo>
                  <a:close/>
                  <a:moveTo>
                    <a:pt x="721535" y="6396"/>
                  </a:moveTo>
                  <a:cubicBezTo>
                    <a:pt x="732724" y="14959"/>
                    <a:pt x="739584" y="31759"/>
                    <a:pt x="739584" y="54593"/>
                  </a:cubicBezTo>
                  <a:lnTo>
                    <a:pt x="739584" y="274458"/>
                  </a:lnTo>
                  <a:cubicBezTo>
                    <a:pt x="739584" y="320127"/>
                    <a:pt x="712143" y="373626"/>
                    <a:pt x="677516" y="393851"/>
                  </a:cubicBezTo>
                  <a:lnTo>
                    <a:pt x="62721" y="744199"/>
                  </a:lnTo>
                  <a:cubicBezTo>
                    <a:pt x="28094" y="764424"/>
                    <a:pt x="0" y="743546"/>
                    <a:pt x="0" y="697225"/>
                  </a:cubicBezTo>
                  <a:lnTo>
                    <a:pt x="0" y="478665"/>
                  </a:lnTo>
                  <a:cubicBezTo>
                    <a:pt x="0" y="432343"/>
                    <a:pt x="28094" y="378845"/>
                    <a:pt x="62721" y="358620"/>
                  </a:cubicBezTo>
                  <a:lnTo>
                    <a:pt x="677516" y="7619"/>
                  </a:lnTo>
                  <a:cubicBezTo>
                    <a:pt x="694830" y="-2493"/>
                    <a:pt x="710347" y="-2167"/>
                    <a:pt x="721535" y="639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6" name="Freeform 173">
              <a:extLst>
                <a:ext uri="{FF2B5EF4-FFF2-40B4-BE49-F238E27FC236}">
                  <a16:creationId xmlns:a16="http://schemas.microsoft.com/office/drawing/2014/main" id="{4D44DE74-8C8D-EF41-A452-1DDA5CABD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5676" y="5919024"/>
              <a:ext cx="722957" cy="754639"/>
            </a:xfrm>
            <a:custGeom>
              <a:avLst/>
              <a:gdLst>
                <a:gd name="T0" fmla="*/ 1059 w 1109"/>
                <a:gd name="T1" fmla="*/ 0 h 1157"/>
                <a:gd name="T2" fmla="*/ 1059 w 1109"/>
                <a:gd name="T3" fmla="*/ 0 h 1157"/>
                <a:gd name="T4" fmla="*/ 1083 w 1109"/>
                <a:gd name="T5" fmla="*/ 70 h 1157"/>
                <a:gd name="T6" fmla="*/ 1083 w 1109"/>
                <a:gd name="T7" fmla="*/ 406 h 1157"/>
                <a:gd name="T8" fmla="*/ 1083 w 1109"/>
                <a:gd name="T9" fmla="*/ 406 h 1157"/>
                <a:gd name="T10" fmla="*/ 988 w 1109"/>
                <a:gd name="T11" fmla="*/ 589 h 1157"/>
                <a:gd name="T12" fmla="*/ 47 w 1109"/>
                <a:gd name="T13" fmla="*/ 1127 h 1157"/>
                <a:gd name="T14" fmla="*/ 47 w 1109"/>
                <a:gd name="T15" fmla="*/ 1127 h 1157"/>
                <a:gd name="T16" fmla="*/ 0 w 1109"/>
                <a:gd name="T17" fmla="*/ 1137 h 1157"/>
                <a:gd name="T18" fmla="*/ 0 w 1109"/>
                <a:gd name="T19" fmla="*/ 1137 h 1157"/>
                <a:gd name="T20" fmla="*/ 72 w 1109"/>
                <a:gd name="T21" fmla="*/ 1139 h 1157"/>
                <a:gd name="T22" fmla="*/ 1013 w 1109"/>
                <a:gd name="T23" fmla="*/ 602 h 1157"/>
                <a:gd name="T24" fmla="*/ 1013 w 1109"/>
                <a:gd name="T25" fmla="*/ 602 h 1157"/>
                <a:gd name="T26" fmla="*/ 1108 w 1109"/>
                <a:gd name="T27" fmla="*/ 419 h 1157"/>
                <a:gd name="T28" fmla="*/ 1108 w 1109"/>
                <a:gd name="T29" fmla="*/ 82 h 1157"/>
                <a:gd name="T30" fmla="*/ 1108 w 1109"/>
                <a:gd name="T31" fmla="*/ 82 h 1157"/>
                <a:gd name="T32" fmla="*/ 1059 w 1109"/>
                <a:gd name="T33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7">
                  <a:moveTo>
                    <a:pt x="1059" y="0"/>
                  </a:moveTo>
                  <a:lnTo>
                    <a:pt x="1059" y="0"/>
                  </a:lnTo>
                  <a:cubicBezTo>
                    <a:pt x="1074" y="13"/>
                    <a:pt x="1083" y="37"/>
                    <a:pt x="1083" y="70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8"/>
                    <a:pt x="988" y="589"/>
                  </a:cubicBezTo>
                  <a:lnTo>
                    <a:pt x="47" y="1127"/>
                  </a:lnTo>
                  <a:lnTo>
                    <a:pt x="47" y="1127"/>
                  </a:lnTo>
                  <a:cubicBezTo>
                    <a:pt x="30" y="1137"/>
                    <a:pt x="14" y="1139"/>
                    <a:pt x="0" y="1137"/>
                  </a:cubicBezTo>
                  <a:lnTo>
                    <a:pt x="0" y="1137"/>
                  </a:lnTo>
                  <a:cubicBezTo>
                    <a:pt x="17" y="1153"/>
                    <a:pt x="43" y="1156"/>
                    <a:pt x="72" y="1139"/>
                  </a:cubicBezTo>
                  <a:lnTo>
                    <a:pt x="1013" y="602"/>
                  </a:lnTo>
                  <a:lnTo>
                    <a:pt x="1013" y="602"/>
                  </a:lnTo>
                  <a:cubicBezTo>
                    <a:pt x="1066" y="571"/>
                    <a:pt x="1108" y="489"/>
                    <a:pt x="1108" y="419"/>
                  </a:cubicBezTo>
                  <a:lnTo>
                    <a:pt x="1108" y="82"/>
                  </a:lnTo>
                  <a:lnTo>
                    <a:pt x="1108" y="82"/>
                  </a:lnTo>
                  <a:cubicBezTo>
                    <a:pt x="1108" y="35"/>
                    <a:pt x="1089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7" name="Freeform 177">
              <a:extLst>
                <a:ext uri="{FF2B5EF4-FFF2-40B4-BE49-F238E27FC236}">
                  <a16:creationId xmlns:a16="http://schemas.microsoft.com/office/drawing/2014/main" id="{47E4E56B-D533-C04A-ADE0-B81ACE10E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5676" y="7508950"/>
              <a:ext cx="722957" cy="757519"/>
            </a:xfrm>
            <a:custGeom>
              <a:avLst/>
              <a:gdLst>
                <a:gd name="T0" fmla="*/ 1059 w 1109"/>
                <a:gd name="T1" fmla="*/ 0 h 1159"/>
                <a:gd name="T2" fmla="*/ 1059 w 1109"/>
                <a:gd name="T3" fmla="*/ 0 h 1159"/>
                <a:gd name="T4" fmla="*/ 1083 w 1109"/>
                <a:gd name="T5" fmla="*/ 70 h 1159"/>
                <a:gd name="T6" fmla="*/ 1083 w 1109"/>
                <a:gd name="T7" fmla="*/ 406 h 1159"/>
                <a:gd name="T8" fmla="*/ 1083 w 1109"/>
                <a:gd name="T9" fmla="*/ 406 h 1159"/>
                <a:gd name="T10" fmla="*/ 988 w 1109"/>
                <a:gd name="T11" fmla="*/ 590 h 1159"/>
                <a:gd name="T12" fmla="*/ 47 w 1109"/>
                <a:gd name="T13" fmla="*/ 1128 h 1159"/>
                <a:gd name="T14" fmla="*/ 47 w 1109"/>
                <a:gd name="T15" fmla="*/ 1128 h 1159"/>
                <a:gd name="T16" fmla="*/ 0 w 1109"/>
                <a:gd name="T17" fmla="*/ 1138 h 1159"/>
                <a:gd name="T18" fmla="*/ 0 w 1109"/>
                <a:gd name="T19" fmla="*/ 1138 h 1159"/>
                <a:gd name="T20" fmla="*/ 72 w 1109"/>
                <a:gd name="T21" fmla="*/ 1140 h 1159"/>
                <a:gd name="T22" fmla="*/ 1013 w 1109"/>
                <a:gd name="T23" fmla="*/ 602 h 1159"/>
                <a:gd name="T24" fmla="*/ 1013 w 1109"/>
                <a:gd name="T25" fmla="*/ 602 h 1159"/>
                <a:gd name="T26" fmla="*/ 1108 w 1109"/>
                <a:gd name="T27" fmla="*/ 419 h 1159"/>
                <a:gd name="T28" fmla="*/ 1108 w 1109"/>
                <a:gd name="T29" fmla="*/ 83 h 1159"/>
                <a:gd name="T30" fmla="*/ 1108 w 1109"/>
                <a:gd name="T31" fmla="*/ 83 h 1159"/>
                <a:gd name="T32" fmla="*/ 1059 w 1109"/>
                <a:gd name="T33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9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7"/>
                    <a:pt x="1083" y="70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9"/>
                    <a:pt x="988" y="590"/>
                  </a:cubicBezTo>
                  <a:lnTo>
                    <a:pt x="47" y="1128"/>
                  </a:lnTo>
                  <a:lnTo>
                    <a:pt x="47" y="1128"/>
                  </a:lnTo>
                  <a:cubicBezTo>
                    <a:pt x="30" y="1138"/>
                    <a:pt x="14" y="1140"/>
                    <a:pt x="0" y="1138"/>
                  </a:cubicBezTo>
                  <a:lnTo>
                    <a:pt x="0" y="1138"/>
                  </a:lnTo>
                  <a:cubicBezTo>
                    <a:pt x="17" y="1154"/>
                    <a:pt x="43" y="1158"/>
                    <a:pt x="72" y="1140"/>
                  </a:cubicBezTo>
                  <a:lnTo>
                    <a:pt x="1013" y="602"/>
                  </a:lnTo>
                  <a:lnTo>
                    <a:pt x="1013" y="602"/>
                  </a:lnTo>
                  <a:cubicBezTo>
                    <a:pt x="1066" y="571"/>
                    <a:pt x="1108" y="490"/>
                    <a:pt x="1108" y="419"/>
                  </a:cubicBezTo>
                  <a:lnTo>
                    <a:pt x="1108" y="83"/>
                  </a:lnTo>
                  <a:lnTo>
                    <a:pt x="1108" y="83"/>
                  </a:lnTo>
                  <a:cubicBezTo>
                    <a:pt x="1108" y="35"/>
                    <a:pt x="1089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8" name="Freeform 181">
              <a:extLst>
                <a:ext uri="{FF2B5EF4-FFF2-40B4-BE49-F238E27FC236}">
                  <a16:creationId xmlns:a16="http://schemas.microsoft.com/office/drawing/2014/main" id="{AE65E62A-668A-2E4F-B7AF-9894EAFB6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5676" y="8301034"/>
              <a:ext cx="722957" cy="757520"/>
            </a:xfrm>
            <a:custGeom>
              <a:avLst/>
              <a:gdLst>
                <a:gd name="T0" fmla="*/ 1059 w 1109"/>
                <a:gd name="T1" fmla="*/ 0 h 1158"/>
                <a:gd name="T2" fmla="*/ 1059 w 1109"/>
                <a:gd name="T3" fmla="*/ 0 h 1158"/>
                <a:gd name="T4" fmla="*/ 1083 w 1109"/>
                <a:gd name="T5" fmla="*/ 69 h 1158"/>
                <a:gd name="T6" fmla="*/ 1083 w 1109"/>
                <a:gd name="T7" fmla="*/ 406 h 1158"/>
                <a:gd name="T8" fmla="*/ 1083 w 1109"/>
                <a:gd name="T9" fmla="*/ 406 h 1158"/>
                <a:gd name="T10" fmla="*/ 988 w 1109"/>
                <a:gd name="T11" fmla="*/ 589 h 1158"/>
                <a:gd name="T12" fmla="*/ 47 w 1109"/>
                <a:gd name="T13" fmla="*/ 1128 h 1158"/>
                <a:gd name="T14" fmla="*/ 47 w 1109"/>
                <a:gd name="T15" fmla="*/ 1128 h 1158"/>
                <a:gd name="T16" fmla="*/ 0 w 1109"/>
                <a:gd name="T17" fmla="*/ 1138 h 1158"/>
                <a:gd name="T18" fmla="*/ 0 w 1109"/>
                <a:gd name="T19" fmla="*/ 1138 h 1158"/>
                <a:gd name="T20" fmla="*/ 72 w 1109"/>
                <a:gd name="T21" fmla="*/ 1140 h 1158"/>
                <a:gd name="T22" fmla="*/ 1013 w 1109"/>
                <a:gd name="T23" fmla="*/ 602 h 1158"/>
                <a:gd name="T24" fmla="*/ 1013 w 1109"/>
                <a:gd name="T25" fmla="*/ 602 h 1158"/>
                <a:gd name="T26" fmla="*/ 1108 w 1109"/>
                <a:gd name="T27" fmla="*/ 418 h 1158"/>
                <a:gd name="T28" fmla="*/ 1108 w 1109"/>
                <a:gd name="T29" fmla="*/ 82 h 1158"/>
                <a:gd name="T30" fmla="*/ 1108 w 1109"/>
                <a:gd name="T31" fmla="*/ 82 h 1158"/>
                <a:gd name="T32" fmla="*/ 1059 w 1109"/>
                <a:gd name="T33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8">
                  <a:moveTo>
                    <a:pt x="1059" y="0"/>
                  </a:moveTo>
                  <a:lnTo>
                    <a:pt x="1059" y="0"/>
                  </a:lnTo>
                  <a:cubicBezTo>
                    <a:pt x="1074" y="13"/>
                    <a:pt x="1083" y="37"/>
                    <a:pt x="1083" y="69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8"/>
                    <a:pt x="988" y="589"/>
                  </a:cubicBezTo>
                  <a:lnTo>
                    <a:pt x="47" y="1128"/>
                  </a:lnTo>
                  <a:lnTo>
                    <a:pt x="47" y="1128"/>
                  </a:lnTo>
                  <a:cubicBezTo>
                    <a:pt x="30" y="1137"/>
                    <a:pt x="14" y="1140"/>
                    <a:pt x="0" y="1138"/>
                  </a:cubicBezTo>
                  <a:lnTo>
                    <a:pt x="0" y="1138"/>
                  </a:lnTo>
                  <a:cubicBezTo>
                    <a:pt x="17" y="1154"/>
                    <a:pt x="43" y="1157"/>
                    <a:pt x="72" y="1140"/>
                  </a:cubicBezTo>
                  <a:lnTo>
                    <a:pt x="1013" y="602"/>
                  </a:lnTo>
                  <a:lnTo>
                    <a:pt x="1013" y="602"/>
                  </a:lnTo>
                  <a:cubicBezTo>
                    <a:pt x="1066" y="571"/>
                    <a:pt x="1108" y="489"/>
                    <a:pt x="1108" y="418"/>
                  </a:cubicBezTo>
                  <a:lnTo>
                    <a:pt x="1108" y="82"/>
                  </a:lnTo>
                  <a:lnTo>
                    <a:pt x="1108" y="82"/>
                  </a:lnTo>
                  <a:cubicBezTo>
                    <a:pt x="1108" y="34"/>
                    <a:pt x="1089" y="4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9" name="Freeform 185">
              <a:extLst>
                <a:ext uri="{FF2B5EF4-FFF2-40B4-BE49-F238E27FC236}">
                  <a16:creationId xmlns:a16="http://schemas.microsoft.com/office/drawing/2014/main" id="{5C21E7DE-B7DC-DC4F-903D-0813692B1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5676" y="6713987"/>
              <a:ext cx="722957" cy="757519"/>
            </a:xfrm>
            <a:custGeom>
              <a:avLst/>
              <a:gdLst>
                <a:gd name="T0" fmla="*/ 1059 w 1109"/>
                <a:gd name="T1" fmla="*/ 0 h 1159"/>
                <a:gd name="T2" fmla="*/ 1059 w 1109"/>
                <a:gd name="T3" fmla="*/ 0 h 1159"/>
                <a:gd name="T4" fmla="*/ 1083 w 1109"/>
                <a:gd name="T5" fmla="*/ 70 h 1159"/>
                <a:gd name="T6" fmla="*/ 1083 w 1109"/>
                <a:gd name="T7" fmla="*/ 406 h 1159"/>
                <a:gd name="T8" fmla="*/ 1083 w 1109"/>
                <a:gd name="T9" fmla="*/ 406 h 1159"/>
                <a:gd name="T10" fmla="*/ 988 w 1109"/>
                <a:gd name="T11" fmla="*/ 590 h 1159"/>
                <a:gd name="T12" fmla="*/ 47 w 1109"/>
                <a:gd name="T13" fmla="*/ 1128 h 1159"/>
                <a:gd name="T14" fmla="*/ 47 w 1109"/>
                <a:gd name="T15" fmla="*/ 1128 h 1159"/>
                <a:gd name="T16" fmla="*/ 0 w 1109"/>
                <a:gd name="T17" fmla="*/ 1138 h 1159"/>
                <a:gd name="T18" fmla="*/ 0 w 1109"/>
                <a:gd name="T19" fmla="*/ 1138 h 1159"/>
                <a:gd name="T20" fmla="*/ 72 w 1109"/>
                <a:gd name="T21" fmla="*/ 1141 h 1159"/>
                <a:gd name="T22" fmla="*/ 1013 w 1109"/>
                <a:gd name="T23" fmla="*/ 603 h 1159"/>
                <a:gd name="T24" fmla="*/ 1013 w 1109"/>
                <a:gd name="T25" fmla="*/ 603 h 1159"/>
                <a:gd name="T26" fmla="*/ 1108 w 1109"/>
                <a:gd name="T27" fmla="*/ 419 h 1159"/>
                <a:gd name="T28" fmla="*/ 1108 w 1109"/>
                <a:gd name="T29" fmla="*/ 83 h 1159"/>
                <a:gd name="T30" fmla="*/ 1108 w 1109"/>
                <a:gd name="T31" fmla="*/ 83 h 1159"/>
                <a:gd name="T32" fmla="*/ 1059 w 1109"/>
                <a:gd name="T33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9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8"/>
                    <a:pt x="1083" y="70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9"/>
                    <a:pt x="988" y="590"/>
                  </a:cubicBezTo>
                  <a:lnTo>
                    <a:pt x="47" y="1128"/>
                  </a:lnTo>
                  <a:lnTo>
                    <a:pt x="47" y="1128"/>
                  </a:lnTo>
                  <a:cubicBezTo>
                    <a:pt x="30" y="1138"/>
                    <a:pt x="14" y="1141"/>
                    <a:pt x="0" y="1138"/>
                  </a:cubicBezTo>
                  <a:lnTo>
                    <a:pt x="0" y="1138"/>
                  </a:lnTo>
                  <a:cubicBezTo>
                    <a:pt x="17" y="1155"/>
                    <a:pt x="43" y="1158"/>
                    <a:pt x="72" y="1141"/>
                  </a:cubicBezTo>
                  <a:lnTo>
                    <a:pt x="1013" y="603"/>
                  </a:lnTo>
                  <a:lnTo>
                    <a:pt x="1013" y="603"/>
                  </a:lnTo>
                  <a:cubicBezTo>
                    <a:pt x="1066" y="572"/>
                    <a:pt x="1108" y="490"/>
                    <a:pt x="1108" y="419"/>
                  </a:cubicBezTo>
                  <a:lnTo>
                    <a:pt x="1108" y="83"/>
                  </a:lnTo>
                  <a:lnTo>
                    <a:pt x="1108" y="83"/>
                  </a:lnTo>
                  <a:cubicBezTo>
                    <a:pt x="1108" y="35"/>
                    <a:pt x="1089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0" name="Freeform 104">
              <a:extLst>
                <a:ext uri="{FF2B5EF4-FFF2-40B4-BE49-F238E27FC236}">
                  <a16:creationId xmlns:a16="http://schemas.microsoft.com/office/drawing/2014/main" id="{E30ED2C7-8209-654F-81C8-52E053692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4578" y="6186526"/>
              <a:ext cx="270102" cy="2624016"/>
            </a:xfrm>
            <a:custGeom>
              <a:avLst/>
              <a:gdLst>
                <a:gd name="connsiteX0" fmla="*/ 69285 w 270102"/>
                <a:gd name="connsiteY0" fmla="*/ 2492875 h 2624016"/>
                <a:gd name="connsiteX1" fmla="*/ 82882 w 270102"/>
                <a:gd name="connsiteY1" fmla="*/ 2503359 h 2624016"/>
                <a:gd name="connsiteX2" fmla="*/ 82882 w 270102"/>
                <a:gd name="connsiteY2" fmla="*/ 2563641 h 2624016"/>
                <a:gd name="connsiteX3" fmla="*/ 69285 w 270102"/>
                <a:gd name="connsiteY3" fmla="*/ 2589850 h 2624016"/>
                <a:gd name="connsiteX4" fmla="*/ 13598 w 270102"/>
                <a:gd name="connsiteY4" fmla="*/ 2622612 h 2624016"/>
                <a:gd name="connsiteX5" fmla="*/ 0 w 270102"/>
                <a:gd name="connsiteY5" fmla="*/ 2612129 h 2624016"/>
                <a:gd name="connsiteX6" fmla="*/ 0 w 270102"/>
                <a:gd name="connsiteY6" fmla="*/ 2551847 h 2624016"/>
                <a:gd name="connsiteX7" fmla="*/ 13598 w 270102"/>
                <a:gd name="connsiteY7" fmla="*/ 2525637 h 2624016"/>
                <a:gd name="connsiteX8" fmla="*/ 257152 w 270102"/>
                <a:gd name="connsiteY8" fmla="*/ 2383424 h 2624016"/>
                <a:gd name="connsiteX9" fmla="*/ 270102 w 270102"/>
                <a:gd name="connsiteY9" fmla="*/ 2393908 h 2624016"/>
                <a:gd name="connsiteX10" fmla="*/ 270102 w 270102"/>
                <a:gd name="connsiteY10" fmla="*/ 2454190 h 2624016"/>
                <a:gd name="connsiteX11" fmla="*/ 257152 w 270102"/>
                <a:gd name="connsiteY11" fmla="*/ 2480399 h 2624016"/>
                <a:gd name="connsiteX12" fmla="*/ 200820 w 270102"/>
                <a:gd name="connsiteY12" fmla="*/ 2513161 h 2624016"/>
                <a:gd name="connsiteX13" fmla="*/ 187222 w 270102"/>
                <a:gd name="connsiteY13" fmla="*/ 2502678 h 2624016"/>
                <a:gd name="connsiteX14" fmla="*/ 187222 w 270102"/>
                <a:gd name="connsiteY14" fmla="*/ 2442396 h 2624016"/>
                <a:gd name="connsiteX15" fmla="*/ 200820 w 270102"/>
                <a:gd name="connsiteY15" fmla="*/ 2416186 h 2624016"/>
                <a:gd name="connsiteX16" fmla="*/ 69285 w 270102"/>
                <a:gd name="connsiteY16" fmla="*/ 1697894 h 2624016"/>
                <a:gd name="connsiteX17" fmla="*/ 82882 w 270102"/>
                <a:gd name="connsiteY17" fmla="*/ 1708328 h 2624016"/>
                <a:gd name="connsiteX18" fmla="*/ 82882 w 270102"/>
                <a:gd name="connsiteY18" fmla="*/ 1768326 h 2624016"/>
                <a:gd name="connsiteX19" fmla="*/ 69285 w 270102"/>
                <a:gd name="connsiteY19" fmla="*/ 1794412 h 2624016"/>
                <a:gd name="connsiteX20" fmla="*/ 13598 w 270102"/>
                <a:gd name="connsiteY20" fmla="*/ 1827019 h 2624016"/>
                <a:gd name="connsiteX21" fmla="*/ 0 w 270102"/>
                <a:gd name="connsiteY21" fmla="*/ 1816585 h 2624016"/>
                <a:gd name="connsiteX22" fmla="*/ 0 w 270102"/>
                <a:gd name="connsiteY22" fmla="*/ 1756587 h 2624016"/>
                <a:gd name="connsiteX23" fmla="*/ 13598 w 270102"/>
                <a:gd name="connsiteY23" fmla="*/ 1730501 h 2624016"/>
                <a:gd name="connsiteX24" fmla="*/ 266298 w 270102"/>
                <a:gd name="connsiteY24" fmla="*/ 1588688 h 2624016"/>
                <a:gd name="connsiteX25" fmla="*/ 270102 w 270102"/>
                <a:gd name="connsiteY25" fmla="*/ 1599530 h 2624016"/>
                <a:gd name="connsiteX26" fmla="*/ 270102 w 270102"/>
                <a:gd name="connsiteY26" fmla="*/ 1659527 h 2624016"/>
                <a:gd name="connsiteX27" fmla="*/ 257152 w 270102"/>
                <a:gd name="connsiteY27" fmla="*/ 1685613 h 2624016"/>
                <a:gd name="connsiteX28" fmla="*/ 200820 w 270102"/>
                <a:gd name="connsiteY28" fmla="*/ 1717568 h 2624016"/>
                <a:gd name="connsiteX29" fmla="*/ 187222 w 270102"/>
                <a:gd name="connsiteY29" fmla="*/ 1707134 h 2624016"/>
                <a:gd name="connsiteX30" fmla="*/ 187222 w 270102"/>
                <a:gd name="connsiteY30" fmla="*/ 1647788 h 2624016"/>
                <a:gd name="connsiteX31" fmla="*/ 200820 w 270102"/>
                <a:gd name="connsiteY31" fmla="*/ 1621703 h 2624016"/>
                <a:gd name="connsiteX32" fmla="*/ 257152 w 270102"/>
                <a:gd name="connsiteY32" fmla="*/ 1589095 h 2624016"/>
                <a:gd name="connsiteX33" fmla="*/ 266298 w 270102"/>
                <a:gd name="connsiteY33" fmla="*/ 1588688 h 2624016"/>
                <a:gd name="connsiteX34" fmla="*/ 78997 w 270102"/>
                <a:gd name="connsiteY34" fmla="*/ 903176 h 2624016"/>
                <a:gd name="connsiteX35" fmla="*/ 82882 w 270102"/>
                <a:gd name="connsiteY35" fmla="*/ 914018 h 2624016"/>
                <a:gd name="connsiteX36" fmla="*/ 82882 w 270102"/>
                <a:gd name="connsiteY36" fmla="*/ 974015 h 2624016"/>
                <a:gd name="connsiteX37" fmla="*/ 69285 w 270102"/>
                <a:gd name="connsiteY37" fmla="*/ 1000101 h 2624016"/>
                <a:gd name="connsiteX38" fmla="*/ 13598 w 270102"/>
                <a:gd name="connsiteY38" fmla="*/ 1032056 h 2624016"/>
                <a:gd name="connsiteX39" fmla="*/ 0 w 270102"/>
                <a:gd name="connsiteY39" fmla="*/ 1021622 h 2624016"/>
                <a:gd name="connsiteX40" fmla="*/ 0 w 270102"/>
                <a:gd name="connsiteY40" fmla="*/ 962276 h 2624016"/>
                <a:gd name="connsiteX41" fmla="*/ 13598 w 270102"/>
                <a:gd name="connsiteY41" fmla="*/ 936191 h 2624016"/>
                <a:gd name="connsiteX42" fmla="*/ 69285 w 270102"/>
                <a:gd name="connsiteY42" fmla="*/ 903583 h 2624016"/>
                <a:gd name="connsiteX43" fmla="*/ 78997 w 270102"/>
                <a:gd name="connsiteY43" fmla="*/ 903176 h 2624016"/>
                <a:gd name="connsiteX44" fmla="*/ 257152 w 270102"/>
                <a:gd name="connsiteY44" fmla="*/ 796379 h 2624016"/>
                <a:gd name="connsiteX45" fmla="*/ 270102 w 270102"/>
                <a:gd name="connsiteY45" fmla="*/ 806862 h 2624016"/>
                <a:gd name="connsiteX46" fmla="*/ 270102 w 270102"/>
                <a:gd name="connsiteY46" fmla="*/ 867144 h 2624016"/>
                <a:gd name="connsiteX47" fmla="*/ 257152 w 270102"/>
                <a:gd name="connsiteY47" fmla="*/ 893354 h 2624016"/>
                <a:gd name="connsiteX48" fmla="*/ 200820 w 270102"/>
                <a:gd name="connsiteY48" fmla="*/ 926116 h 2624016"/>
                <a:gd name="connsiteX49" fmla="*/ 187222 w 270102"/>
                <a:gd name="connsiteY49" fmla="*/ 915632 h 2624016"/>
                <a:gd name="connsiteX50" fmla="*/ 187222 w 270102"/>
                <a:gd name="connsiteY50" fmla="*/ 855350 h 2624016"/>
                <a:gd name="connsiteX51" fmla="*/ 200820 w 270102"/>
                <a:gd name="connsiteY51" fmla="*/ 829141 h 2624016"/>
                <a:gd name="connsiteX52" fmla="*/ 69285 w 270102"/>
                <a:gd name="connsiteY52" fmla="*/ 110848 h 2624016"/>
                <a:gd name="connsiteX53" fmla="*/ 82882 w 270102"/>
                <a:gd name="connsiteY53" fmla="*/ 121282 h 2624016"/>
                <a:gd name="connsiteX54" fmla="*/ 82882 w 270102"/>
                <a:gd name="connsiteY54" fmla="*/ 181279 h 2624016"/>
                <a:gd name="connsiteX55" fmla="*/ 69285 w 270102"/>
                <a:gd name="connsiteY55" fmla="*/ 207365 h 2624016"/>
                <a:gd name="connsiteX56" fmla="*/ 13598 w 270102"/>
                <a:gd name="connsiteY56" fmla="*/ 239973 h 2624016"/>
                <a:gd name="connsiteX57" fmla="*/ 0 w 270102"/>
                <a:gd name="connsiteY57" fmla="*/ 229538 h 2624016"/>
                <a:gd name="connsiteX58" fmla="*/ 0 w 270102"/>
                <a:gd name="connsiteY58" fmla="*/ 169541 h 2624016"/>
                <a:gd name="connsiteX59" fmla="*/ 13598 w 270102"/>
                <a:gd name="connsiteY59" fmla="*/ 143455 h 2624016"/>
                <a:gd name="connsiteX60" fmla="*/ 257152 w 270102"/>
                <a:gd name="connsiteY60" fmla="*/ 1397 h 2624016"/>
                <a:gd name="connsiteX61" fmla="*/ 270102 w 270102"/>
                <a:gd name="connsiteY61" fmla="*/ 11831 h 2624016"/>
                <a:gd name="connsiteX62" fmla="*/ 270102 w 270102"/>
                <a:gd name="connsiteY62" fmla="*/ 72481 h 2624016"/>
                <a:gd name="connsiteX63" fmla="*/ 257152 w 270102"/>
                <a:gd name="connsiteY63" fmla="*/ 97914 h 2624016"/>
                <a:gd name="connsiteX64" fmla="*/ 200820 w 270102"/>
                <a:gd name="connsiteY64" fmla="*/ 130522 h 2624016"/>
                <a:gd name="connsiteX65" fmla="*/ 187222 w 270102"/>
                <a:gd name="connsiteY65" fmla="*/ 120087 h 2624016"/>
                <a:gd name="connsiteX66" fmla="*/ 187222 w 270102"/>
                <a:gd name="connsiteY66" fmla="*/ 60090 h 2624016"/>
                <a:gd name="connsiteX67" fmla="*/ 200820 w 270102"/>
                <a:gd name="connsiteY67" fmla="*/ 34004 h 262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70102" h="2624016">
                  <a:moveTo>
                    <a:pt x="69285" y="2492875"/>
                  </a:moveTo>
                  <a:cubicBezTo>
                    <a:pt x="77055" y="2488944"/>
                    <a:pt x="82882" y="2493531"/>
                    <a:pt x="82882" y="2503359"/>
                  </a:cubicBezTo>
                  <a:lnTo>
                    <a:pt x="82882" y="2563641"/>
                  </a:lnTo>
                  <a:cubicBezTo>
                    <a:pt x="82882" y="2573470"/>
                    <a:pt x="77055" y="2585264"/>
                    <a:pt x="69285" y="2589850"/>
                  </a:cubicBezTo>
                  <a:lnTo>
                    <a:pt x="13598" y="2622612"/>
                  </a:lnTo>
                  <a:cubicBezTo>
                    <a:pt x="5828" y="2626544"/>
                    <a:pt x="0" y="2621957"/>
                    <a:pt x="0" y="2612129"/>
                  </a:cubicBezTo>
                  <a:lnTo>
                    <a:pt x="0" y="2551847"/>
                  </a:lnTo>
                  <a:cubicBezTo>
                    <a:pt x="0" y="2542018"/>
                    <a:pt x="5828" y="2529569"/>
                    <a:pt x="13598" y="2525637"/>
                  </a:cubicBezTo>
                  <a:close/>
                  <a:moveTo>
                    <a:pt x="257152" y="2383424"/>
                  </a:moveTo>
                  <a:cubicBezTo>
                    <a:pt x="264275" y="2379493"/>
                    <a:pt x="270102" y="2384080"/>
                    <a:pt x="270102" y="2393908"/>
                  </a:cubicBezTo>
                  <a:lnTo>
                    <a:pt x="270102" y="2454190"/>
                  </a:lnTo>
                  <a:cubicBezTo>
                    <a:pt x="270102" y="2464019"/>
                    <a:pt x="264275" y="2476468"/>
                    <a:pt x="257152" y="2480399"/>
                  </a:cubicBezTo>
                  <a:lnTo>
                    <a:pt x="200820" y="2513161"/>
                  </a:lnTo>
                  <a:cubicBezTo>
                    <a:pt x="193697" y="2517093"/>
                    <a:pt x="187222" y="2512506"/>
                    <a:pt x="187222" y="2502678"/>
                  </a:cubicBezTo>
                  <a:lnTo>
                    <a:pt x="187222" y="2442396"/>
                  </a:lnTo>
                  <a:cubicBezTo>
                    <a:pt x="187222" y="2432567"/>
                    <a:pt x="193697" y="2420773"/>
                    <a:pt x="200820" y="2416186"/>
                  </a:cubicBezTo>
                  <a:close/>
                  <a:moveTo>
                    <a:pt x="69285" y="1697894"/>
                  </a:moveTo>
                  <a:cubicBezTo>
                    <a:pt x="77055" y="1693981"/>
                    <a:pt x="82882" y="1698546"/>
                    <a:pt x="82882" y="1708328"/>
                  </a:cubicBezTo>
                  <a:lnTo>
                    <a:pt x="82882" y="1768326"/>
                  </a:lnTo>
                  <a:cubicBezTo>
                    <a:pt x="82882" y="1778760"/>
                    <a:pt x="77055" y="1790499"/>
                    <a:pt x="69285" y="1794412"/>
                  </a:cubicBezTo>
                  <a:lnTo>
                    <a:pt x="13598" y="1827019"/>
                  </a:lnTo>
                  <a:cubicBezTo>
                    <a:pt x="5828" y="1831584"/>
                    <a:pt x="0" y="1827019"/>
                    <a:pt x="0" y="1816585"/>
                  </a:cubicBezTo>
                  <a:lnTo>
                    <a:pt x="0" y="1756587"/>
                  </a:lnTo>
                  <a:cubicBezTo>
                    <a:pt x="0" y="1746805"/>
                    <a:pt x="5828" y="1735066"/>
                    <a:pt x="13598" y="1730501"/>
                  </a:cubicBezTo>
                  <a:close/>
                  <a:moveTo>
                    <a:pt x="266298" y="1588688"/>
                  </a:moveTo>
                  <a:cubicBezTo>
                    <a:pt x="268645" y="1590563"/>
                    <a:pt x="270102" y="1594312"/>
                    <a:pt x="270102" y="1599530"/>
                  </a:cubicBezTo>
                  <a:lnTo>
                    <a:pt x="270102" y="1659527"/>
                  </a:lnTo>
                  <a:cubicBezTo>
                    <a:pt x="270102" y="1669309"/>
                    <a:pt x="264275" y="1681048"/>
                    <a:pt x="257152" y="1685613"/>
                  </a:cubicBezTo>
                  <a:lnTo>
                    <a:pt x="200820" y="1717568"/>
                  </a:lnTo>
                  <a:cubicBezTo>
                    <a:pt x="193697" y="1722133"/>
                    <a:pt x="187222" y="1717568"/>
                    <a:pt x="187222" y="1707134"/>
                  </a:cubicBezTo>
                  <a:lnTo>
                    <a:pt x="187222" y="1647788"/>
                  </a:lnTo>
                  <a:cubicBezTo>
                    <a:pt x="187222" y="1637354"/>
                    <a:pt x="193697" y="1625615"/>
                    <a:pt x="200820" y="1621703"/>
                  </a:cubicBezTo>
                  <a:lnTo>
                    <a:pt x="257152" y="1589095"/>
                  </a:lnTo>
                  <a:cubicBezTo>
                    <a:pt x="260714" y="1586813"/>
                    <a:pt x="263951" y="1586813"/>
                    <a:pt x="266298" y="1588688"/>
                  </a:cubicBezTo>
                  <a:close/>
                  <a:moveTo>
                    <a:pt x="78997" y="903176"/>
                  </a:moveTo>
                  <a:cubicBezTo>
                    <a:pt x="81425" y="905051"/>
                    <a:pt x="82882" y="908801"/>
                    <a:pt x="82882" y="914018"/>
                  </a:cubicBezTo>
                  <a:lnTo>
                    <a:pt x="82882" y="974015"/>
                  </a:lnTo>
                  <a:cubicBezTo>
                    <a:pt x="82882" y="983797"/>
                    <a:pt x="77055" y="995536"/>
                    <a:pt x="69285" y="1000101"/>
                  </a:cubicBezTo>
                  <a:lnTo>
                    <a:pt x="13598" y="1032056"/>
                  </a:lnTo>
                  <a:cubicBezTo>
                    <a:pt x="5828" y="1036621"/>
                    <a:pt x="0" y="1032056"/>
                    <a:pt x="0" y="1021622"/>
                  </a:cubicBezTo>
                  <a:lnTo>
                    <a:pt x="0" y="962276"/>
                  </a:lnTo>
                  <a:cubicBezTo>
                    <a:pt x="0" y="951842"/>
                    <a:pt x="5828" y="940103"/>
                    <a:pt x="13598" y="936191"/>
                  </a:cubicBezTo>
                  <a:lnTo>
                    <a:pt x="69285" y="903583"/>
                  </a:lnTo>
                  <a:cubicBezTo>
                    <a:pt x="73170" y="901301"/>
                    <a:pt x="76569" y="901301"/>
                    <a:pt x="78997" y="903176"/>
                  </a:cubicBezTo>
                  <a:close/>
                  <a:moveTo>
                    <a:pt x="257152" y="796379"/>
                  </a:moveTo>
                  <a:cubicBezTo>
                    <a:pt x="264275" y="792447"/>
                    <a:pt x="270102" y="797034"/>
                    <a:pt x="270102" y="806862"/>
                  </a:cubicBezTo>
                  <a:lnTo>
                    <a:pt x="270102" y="867144"/>
                  </a:lnTo>
                  <a:cubicBezTo>
                    <a:pt x="270102" y="876973"/>
                    <a:pt x="264275" y="889422"/>
                    <a:pt x="257152" y="893354"/>
                  </a:cubicBezTo>
                  <a:lnTo>
                    <a:pt x="200820" y="926116"/>
                  </a:lnTo>
                  <a:cubicBezTo>
                    <a:pt x="193697" y="930047"/>
                    <a:pt x="187222" y="925460"/>
                    <a:pt x="187222" y="915632"/>
                  </a:cubicBezTo>
                  <a:lnTo>
                    <a:pt x="187222" y="855350"/>
                  </a:lnTo>
                  <a:cubicBezTo>
                    <a:pt x="187222" y="845521"/>
                    <a:pt x="193697" y="833727"/>
                    <a:pt x="200820" y="829141"/>
                  </a:cubicBezTo>
                  <a:close/>
                  <a:moveTo>
                    <a:pt x="69285" y="110848"/>
                  </a:moveTo>
                  <a:cubicBezTo>
                    <a:pt x="77055" y="106935"/>
                    <a:pt x="82882" y="111500"/>
                    <a:pt x="82882" y="121282"/>
                  </a:cubicBezTo>
                  <a:lnTo>
                    <a:pt x="82882" y="181279"/>
                  </a:lnTo>
                  <a:cubicBezTo>
                    <a:pt x="82882" y="191714"/>
                    <a:pt x="77055" y="203452"/>
                    <a:pt x="69285" y="207365"/>
                  </a:cubicBezTo>
                  <a:lnTo>
                    <a:pt x="13598" y="239973"/>
                  </a:lnTo>
                  <a:cubicBezTo>
                    <a:pt x="5828" y="244538"/>
                    <a:pt x="0" y="239973"/>
                    <a:pt x="0" y="229538"/>
                  </a:cubicBezTo>
                  <a:lnTo>
                    <a:pt x="0" y="169541"/>
                  </a:lnTo>
                  <a:cubicBezTo>
                    <a:pt x="0" y="159759"/>
                    <a:pt x="5828" y="148020"/>
                    <a:pt x="13598" y="143455"/>
                  </a:cubicBezTo>
                  <a:close/>
                  <a:moveTo>
                    <a:pt x="257152" y="1397"/>
                  </a:moveTo>
                  <a:cubicBezTo>
                    <a:pt x="264275" y="-2516"/>
                    <a:pt x="270102" y="2049"/>
                    <a:pt x="270102" y="11831"/>
                  </a:cubicBezTo>
                  <a:lnTo>
                    <a:pt x="270102" y="72481"/>
                  </a:lnTo>
                  <a:cubicBezTo>
                    <a:pt x="270102" y="82263"/>
                    <a:pt x="264275" y="94001"/>
                    <a:pt x="257152" y="97914"/>
                  </a:cubicBezTo>
                  <a:lnTo>
                    <a:pt x="200820" y="130522"/>
                  </a:lnTo>
                  <a:cubicBezTo>
                    <a:pt x="193697" y="135087"/>
                    <a:pt x="187222" y="130522"/>
                    <a:pt x="187222" y="120087"/>
                  </a:cubicBezTo>
                  <a:lnTo>
                    <a:pt x="187222" y="60090"/>
                  </a:lnTo>
                  <a:cubicBezTo>
                    <a:pt x="187222" y="50308"/>
                    <a:pt x="193697" y="38569"/>
                    <a:pt x="200820" y="3400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1" name="Freeform 105">
              <a:extLst>
                <a:ext uri="{FF2B5EF4-FFF2-40B4-BE49-F238E27FC236}">
                  <a16:creationId xmlns:a16="http://schemas.microsoft.com/office/drawing/2014/main" id="{9B28372F-C58A-E449-8A4B-51EE72416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4190" y="5190218"/>
              <a:ext cx="1531668" cy="4115487"/>
            </a:xfrm>
            <a:custGeom>
              <a:avLst/>
              <a:gdLst>
                <a:gd name="connsiteX0" fmla="*/ 17049 w 1531668"/>
                <a:gd name="connsiteY0" fmla="*/ 2866171 h 4115487"/>
                <a:gd name="connsiteX1" fmla="*/ 58082 w 1531668"/>
                <a:gd name="connsiteY1" fmla="*/ 2867640 h 4115487"/>
                <a:gd name="connsiteX2" fmla="*/ 1474239 w 1531668"/>
                <a:gd name="connsiteY2" fmla="*/ 3684957 h 4115487"/>
                <a:gd name="connsiteX3" fmla="*/ 1531668 w 1531668"/>
                <a:gd name="connsiteY3" fmla="*/ 3794629 h 4115487"/>
                <a:gd name="connsiteX4" fmla="*/ 1531668 w 1531668"/>
                <a:gd name="connsiteY4" fmla="*/ 4065545 h 4115487"/>
                <a:gd name="connsiteX5" fmla="*/ 1474239 w 1531668"/>
                <a:gd name="connsiteY5" fmla="*/ 4108630 h 4115487"/>
                <a:gd name="connsiteX6" fmla="*/ 58082 w 1531668"/>
                <a:gd name="connsiteY6" fmla="*/ 3290660 h 4115487"/>
                <a:gd name="connsiteX7" fmla="*/ 0 w 1531668"/>
                <a:gd name="connsiteY7" fmla="*/ 3180988 h 4115487"/>
                <a:gd name="connsiteX8" fmla="*/ 0 w 1531668"/>
                <a:gd name="connsiteY8" fmla="*/ 2910725 h 4115487"/>
                <a:gd name="connsiteX9" fmla="*/ 17049 w 1531668"/>
                <a:gd name="connsiteY9" fmla="*/ 2866171 h 4115487"/>
                <a:gd name="connsiteX10" fmla="*/ 17049 w 1531668"/>
                <a:gd name="connsiteY10" fmla="*/ 2390920 h 4115487"/>
                <a:gd name="connsiteX11" fmla="*/ 58082 w 1531668"/>
                <a:gd name="connsiteY11" fmla="*/ 2392389 h 4115487"/>
                <a:gd name="connsiteX12" fmla="*/ 1474239 w 1531668"/>
                <a:gd name="connsiteY12" fmla="*/ 3210359 h 4115487"/>
                <a:gd name="connsiteX13" fmla="*/ 1531668 w 1531668"/>
                <a:gd name="connsiteY13" fmla="*/ 3320031 h 4115487"/>
                <a:gd name="connsiteX14" fmla="*/ 1531668 w 1531668"/>
                <a:gd name="connsiteY14" fmla="*/ 3590294 h 4115487"/>
                <a:gd name="connsiteX15" fmla="*/ 1474239 w 1531668"/>
                <a:gd name="connsiteY15" fmla="*/ 3633380 h 4115487"/>
                <a:gd name="connsiteX16" fmla="*/ 58082 w 1531668"/>
                <a:gd name="connsiteY16" fmla="*/ 2815409 h 4115487"/>
                <a:gd name="connsiteX17" fmla="*/ 0 w 1531668"/>
                <a:gd name="connsiteY17" fmla="*/ 2705737 h 4115487"/>
                <a:gd name="connsiteX18" fmla="*/ 0 w 1531668"/>
                <a:gd name="connsiteY18" fmla="*/ 2435474 h 4115487"/>
                <a:gd name="connsiteX19" fmla="*/ 17049 w 1531668"/>
                <a:gd name="connsiteY19" fmla="*/ 2390920 h 4115487"/>
                <a:gd name="connsiteX20" fmla="*/ 17049 w 1531668"/>
                <a:gd name="connsiteY20" fmla="*/ 1912391 h 4115487"/>
                <a:gd name="connsiteX21" fmla="*/ 58082 w 1531668"/>
                <a:gd name="connsiteY21" fmla="*/ 1913615 h 4115487"/>
                <a:gd name="connsiteX22" fmla="*/ 1474239 w 1531668"/>
                <a:gd name="connsiteY22" fmla="*/ 2732003 h 4115487"/>
                <a:gd name="connsiteX23" fmla="*/ 1531668 w 1531668"/>
                <a:gd name="connsiteY23" fmla="*/ 2841731 h 4115487"/>
                <a:gd name="connsiteX24" fmla="*/ 1531668 w 1531668"/>
                <a:gd name="connsiteY24" fmla="*/ 3112133 h 4115487"/>
                <a:gd name="connsiteX25" fmla="*/ 1474239 w 1531668"/>
                <a:gd name="connsiteY25" fmla="*/ 3155240 h 4115487"/>
                <a:gd name="connsiteX26" fmla="*/ 58082 w 1531668"/>
                <a:gd name="connsiteY26" fmla="*/ 2336852 h 4115487"/>
                <a:gd name="connsiteX27" fmla="*/ 0 w 1531668"/>
                <a:gd name="connsiteY27" fmla="*/ 2227124 h 4115487"/>
                <a:gd name="connsiteX28" fmla="*/ 0 w 1531668"/>
                <a:gd name="connsiteY28" fmla="*/ 1956723 h 4115487"/>
                <a:gd name="connsiteX29" fmla="*/ 17049 w 1531668"/>
                <a:gd name="connsiteY29" fmla="*/ 1912391 h 4115487"/>
                <a:gd name="connsiteX30" fmla="*/ 35516 w 1531668"/>
                <a:gd name="connsiteY30" fmla="*/ 1431508 h 4115487"/>
                <a:gd name="connsiteX31" fmla="*/ 58082 w 1531668"/>
                <a:gd name="connsiteY31" fmla="*/ 1438366 h 4115487"/>
                <a:gd name="connsiteX32" fmla="*/ 1474239 w 1531668"/>
                <a:gd name="connsiteY32" fmla="*/ 2256754 h 4115487"/>
                <a:gd name="connsiteX33" fmla="*/ 1531668 w 1531668"/>
                <a:gd name="connsiteY33" fmla="*/ 2366482 h 4115487"/>
                <a:gd name="connsiteX34" fmla="*/ 1531668 w 1531668"/>
                <a:gd name="connsiteY34" fmla="*/ 2636884 h 4115487"/>
                <a:gd name="connsiteX35" fmla="*/ 1474239 w 1531668"/>
                <a:gd name="connsiteY35" fmla="*/ 2679991 h 4115487"/>
                <a:gd name="connsiteX36" fmla="*/ 58082 w 1531668"/>
                <a:gd name="connsiteY36" fmla="*/ 1861603 h 4115487"/>
                <a:gd name="connsiteX37" fmla="*/ 0 w 1531668"/>
                <a:gd name="connsiteY37" fmla="*/ 1752528 h 4115487"/>
                <a:gd name="connsiteX38" fmla="*/ 0 w 1531668"/>
                <a:gd name="connsiteY38" fmla="*/ 1481474 h 4115487"/>
                <a:gd name="connsiteX39" fmla="*/ 35516 w 1531668"/>
                <a:gd name="connsiteY39" fmla="*/ 1431508 h 4115487"/>
                <a:gd name="connsiteX40" fmla="*/ 35516 w 1531668"/>
                <a:gd name="connsiteY40" fmla="*/ 953378 h 4115487"/>
                <a:gd name="connsiteX41" fmla="*/ 58082 w 1531668"/>
                <a:gd name="connsiteY41" fmla="*/ 960236 h 4115487"/>
                <a:gd name="connsiteX42" fmla="*/ 1474239 w 1531668"/>
                <a:gd name="connsiteY42" fmla="*/ 1777971 h 4115487"/>
                <a:gd name="connsiteX43" fmla="*/ 1531668 w 1531668"/>
                <a:gd name="connsiteY43" fmla="*/ 1887699 h 4115487"/>
                <a:gd name="connsiteX44" fmla="*/ 1531668 w 1531668"/>
                <a:gd name="connsiteY44" fmla="*/ 2158100 h 4115487"/>
                <a:gd name="connsiteX45" fmla="*/ 1474239 w 1531668"/>
                <a:gd name="connsiteY45" fmla="*/ 2201861 h 4115487"/>
                <a:gd name="connsiteX46" fmla="*/ 58082 w 1531668"/>
                <a:gd name="connsiteY46" fmla="*/ 1382820 h 4115487"/>
                <a:gd name="connsiteX47" fmla="*/ 0 w 1531668"/>
                <a:gd name="connsiteY47" fmla="*/ 1273745 h 4115487"/>
                <a:gd name="connsiteX48" fmla="*/ 0 w 1531668"/>
                <a:gd name="connsiteY48" fmla="*/ 1003344 h 4115487"/>
                <a:gd name="connsiteX49" fmla="*/ 35516 w 1531668"/>
                <a:gd name="connsiteY49" fmla="*/ 953378 h 4115487"/>
                <a:gd name="connsiteX50" fmla="*/ 35516 w 1531668"/>
                <a:gd name="connsiteY50" fmla="*/ 478138 h 4115487"/>
                <a:gd name="connsiteX51" fmla="*/ 58082 w 1531668"/>
                <a:gd name="connsiteY51" fmla="*/ 484985 h 4115487"/>
                <a:gd name="connsiteX52" fmla="*/ 1474239 w 1531668"/>
                <a:gd name="connsiteY52" fmla="*/ 1303373 h 4115487"/>
                <a:gd name="connsiteX53" fmla="*/ 1531668 w 1531668"/>
                <a:gd name="connsiteY53" fmla="*/ 1412448 h 4115487"/>
                <a:gd name="connsiteX54" fmla="*/ 1531668 w 1531668"/>
                <a:gd name="connsiteY54" fmla="*/ 1682849 h 4115487"/>
                <a:gd name="connsiteX55" fmla="*/ 1474239 w 1531668"/>
                <a:gd name="connsiteY55" fmla="*/ 1726610 h 4115487"/>
                <a:gd name="connsiteX56" fmla="*/ 58082 w 1531668"/>
                <a:gd name="connsiteY56" fmla="*/ 908875 h 4115487"/>
                <a:gd name="connsiteX57" fmla="*/ 0 w 1531668"/>
                <a:gd name="connsiteY57" fmla="*/ 798494 h 4115487"/>
                <a:gd name="connsiteX58" fmla="*/ 0 w 1531668"/>
                <a:gd name="connsiteY58" fmla="*/ 528746 h 4115487"/>
                <a:gd name="connsiteX59" fmla="*/ 35516 w 1531668"/>
                <a:gd name="connsiteY59" fmla="*/ 478138 h 4115487"/>
                <a:gd name="connsiteX60" fmla="*/ 35516 w 1531668"/>
                <a:gd name="connsiteY60" fmla="*/ 2 h 4115487"/>
                <a:gd name="connsiteX61" fmla="*/ 58082 w 1531668"/>
                <a:gd name="connsiteY61" fmla="*/ 6846 h 4115487"/>
                <a:gd name="connsiteX62" fmla="*/ 1474239 w 1531668"/>
                <a:gd name="connsiteY62" fmla="*/ 825469 h 4115487"/>
                <a:gd name="connsiteX63" fmla="*/ 1531668 w 1531668"/>
                <a:gd name="connsiteY63" fmla="*/ 935141 h 4115487"/>
                <a:gd name="connsiteX64" fmla="*/ 1531668 w 1531668"/>
                <a:gd name="connsiteY64" fmla="*/ 1204751 h 4115487"/>
                <a:gd name="connsiteX65" fmla="*/ 1474239 w 1531668"/>
                <a:gd name="connsiteY65" fmla="*/ 1248490 h 4115487"/>
                <a:gd name="connsiteX66" fmla="*/ 58082 w 1531668"/>
                <a:gd name="connsiteY66" fmla="*/ 430519 h 4115487"/>
                <a:gd name="connsiteX67" fmla="*/ 0 w 1531668"/>
                <a:gd name="connsiteY67" fmla="*/ 320847 h 4115487"/>
                <a:gd name="connsiteX68" fmla="*/ 0 w 1531668"/>
                <a:gd name="connsiteY68" fmla="*/ 50584 h 4115487"/>
                <a:gd name="connsiteX69" fmla="*/ 35516 w 1531668"/>
                <a:gd name="connsiteY69" fmla="*/ 2 h 411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531668" h="4115487">
                  <a:moveTo>
                    <a:pt x="17049" y="2866171"/>
                  </a:moveTo>
                  <a:cubicBezTo>
                    <a:pt x="27573" y="2858337"/>
                    <a:pt x="42093" y="2858174"/>
                    <a:pt x="58082" y="2867640"/>
                  </a:cubicBezTo>
                  <a:lnTo>
                    <a:pt x="1474239" y="3684957"/>
                  </a:lnTo>
                  <a:cubicBezTo>
                    <a:pt x="1505564" y="3703889"/>
                    <a:pt x="1531668" y="3752849"/>
                    <a:pt x="1531668" y="3794629"/>
                  </a:cubicBezTo>
                  <a:lnTo>
                    <a:pt x="1531668" y="4065545"/>
                  </a:lnTo>
                  <a:cubicBezTo>
                    <a:pt x="1531668" y="4107325"/>
                    <a:pt x="1505564" y="4126909"/>
                    <a:pt x="1474239" y="4108630"/>
                  </a:cubicBezTo>
                  <a:lnTo>
                    <a:pt x="58082" y="3290660"/>
                  </a:lnTo>
                  <a:cubicBezTo>
                    <a:pt x="26104" y="3272381"/>
                    <a:pt x="0" y="3223421"/>
                    <a:pt x="0" y="3180988"/>
                  </a:cubicBezTo>
                  <a:lnTo>
                    <a:pt x="0" y="2910725"/>
                  </a:lnTo>
                  <a:cubicBezTo>
                    <a:pt x="0" y="2889509"/>
                    <a:pt x="6526" y="2874005"/>
                    <a:pt x="17049" y="2866171"/>
                  </a:cubicBezTo>
                  <a:close/>
                  <a:moveTo>
                    <a:pt x="17049" y="2390920"/>
                  </a:moveTo>
                  <a:cubicBezTo>
                    <a:pt x="27573" y="2383086"/>
                    <a:pt x="42093" y="2382923"/>
                    <a:pt x="58082" y="2392389"/>
                  </a:cubicBezTo>
                  <a:lnTo>
                    <a:pt x="1474239" y="3210359"/>
                  </a:lnTo>
                  <a:cubicBezTo>
                    <a:pt x="1505564" y="3228638"/>
                    <a:pt x="1531668" y="3277598"/>
                    <a:pt x="1531668" y="3320031"/>
                  </a:cubicBezTo>
                  <a:lnTo>
                    <a:pt x="1531668" y="3590294"/>
                  </a:lnTo>
                  <a:cubicBezTo>
                    <a:pt x="1531668" y="3632727"/>
                    <a:pt x="1505564" y="3651658"/>
                    <a:pt x="1474239" y="3633380"/>
                  </a:cubicBezTo>
                  <a:lnTo>
                    <a:pt x="58082" y="2815409"/>
                  </a:lnTo>
                  <a:cubicBezTo>
                    <a:pt x="26104" y="2797131"/>
                    <a:pt x="0" y="2748170"/>
                    <a:pt x="0" y="2705737"/>
                  </a:cubicBezTo>
                  <a:lnTo>
                    <a:pt x="0" y="2435474"/>
                  </a:lnTo>
                  <a:cubicBezTo>
                    <a:pt x="0" y="2414258"/>
                    <a:pt x="6526" y="2398754"/>
                    <a:pt x="17049" y="2390920"/>
                  </a:cubicBezTo>
                  <a:close/>
                  <a:moveTo>
                    <a:pt x="17049" y="1912391"/>
                  </a:moveTo>
                  <a:cubicBezTo>
                    <a:pt x="27573" y="1904635"/>
                    <a:pt x="42093" y="1904471"/>
                    <a:pt x="58082" y="1913615"/>
                  </a:cubicBezTo>
                  <a:lnTo>
                    <a:pt x="1474239" y="2732003"/>
                  </a:lnTo>
                  <a:cubicBezTo>
                    <a:pt x="1505564" y="2750291"/>
                    <a:pt x="1531668" y="2799277"/>
                    <a:pt x="1531668" y="2841731"/>
                  </a:cubicBezTo>
                  <a:lnTo>
                    <a:pt x="1531668" y="3112133"/>
                  </a:lnTo>
                  <a:cubicBezTo>
                    <a:pt x="1531668" y="3153934"/>
                    <a:pt x="1505564" y="3173528"/>
                    <a:pt x="1474239" y="3155240"/>
                  </a:cubicBezTo>
                  <a:lnTo>
                    <a:pt x="58082" y="2336852"/>
                  </a:lnTo>
                  <a:cubicBezTo>
                    <a:pt x="26104" y="2318564"/>
                    <a:pt x="0" y="2269578"/>
                    <a:pt x="0" y="2227124"/>
                  </a:cubicBezTo>
                  <a:lnTo>
                    <a:pt x="0" y="1956723"/>
                  </a:lnTo>
                  <a:cubicBezTo>
                    <a:pt x="0" y="1935496"/>
                    <a:pt x="6526" y="1920147"/>
                    <a:pt x="17049" y="1912391"/>
                  </a:cubicBezTo>
                  <a:close/>
                  <a:moveTo>
                    <a:pt x="35516" y="1431508"/>
                  </a:moveTo>
                  <a:cubicBezTo>
                    <a:pt x="42460" y="1431590"/>
                    <a:pt x="50088" y="1433794"/>
                    <a:pt x="58082" y="1438366"/>
                  </a:cubicBezTo>
                  <a:lnTo>
                    <a:pt x="1474239" y="2256754"/>
                  </a:lnTo>
                  <a:cubicBezTo>
                    <a:pt x="1505564" y="2275042"/>
                    <a:pt x="1531668" y="2324028"/>
                    <a:pt x="1531668" y="2366482"/>
                  </a:cubicBezTo>
                  <a:lnTo>
                    <a:pt x="1531668" y="2636884"/>
                  </a:lnTo>
                  <a:cubicBezTo>
                    <a:pt x="1531668" y="2679338"/>
                    <a:pt x="1505564" y="2698279"/>
                    <a:pt x="1474239" y="2679991"/>
                  </a:cubicBezTo>
                  <a:lnTo>
                    <a:pt x="58082" y="1861603"/>
                  </a:lnTo>
                  <a:cubicBezTo>
                    <a:pt x="26104" y="1843315"/>
                    <a:pt x="0" y="1794329"/>
                    <a:pt x="0" y="1752528"/>
                  </a:cubicBezTo>
                  <a:lnTo>
                    <a:pt x="0" y="1481474"/>
                  </a:lnTo>
                  <a:cubicBezTo>
                    <a:pt x="0" y="1450123"/>
                    <a:pt x="14684" y="1431263"/>
                    <a:pt x="35516" y="1431508"/>
                  </a:cubicBezTo>
                  <a:close/>
                  <a:moveTo>
                    <a:pt x="35516" y="953378"/>
                  </a:moveTo>
                  <a:cubicBezTo>
                    <a:pt x="42460" y="953460"/>
                    <a:pt x="50088" y="955664"/>
                    <a:pt x="58082" y="960236"/>
                  </a:cubicBezTo>
                  <a:lnTo>
                    <a:pt x="1474239" y="1777971"/>
                  </a:lnTo>
                  <a:cubicBezTo>
                    <a:pt x="1505564" y="1796912"/>
                    <a:pt x="1531668" y="1845898"/>
                    <a:pt x="1531668" y="1887699"/>
                  </a:cubicBezTo>
                  <a:lnTo>
                    <a:pt x="1531668" y="2158100"/>
                  </a:lnTo>
                  <a:cubicBezTo>
                    <a:pt x="1531668" y="2200555"/>
                    <a:pt x="1505564" y="2220149"/>
                    <a:pt x="1474239" y="2201861"/>
                  </a:cubicBezTo>
                  <a:lnTo>
                    <a:pt x="58082" y="1382820"/>
                  </a:lnTo>
                  <a:cubicBezTo>
                    <a:pt x="26104" y="1364532"/>
                    <a:pt x="0" y="1315546"/>
                    <a:pt x="0" y="1273745"/>
                  </a:cubicBezTo>
                  <a:lnTo>
                    <a:pt x="0" y="1003344"/>
                  </a:lnTo>
                  <a:cubicBezTo>
                    <a:pt x="0" y="971993"/>
                    <a:pt x="14684" y="953133"/>
                    <a:pt x="35516" y="953378"/>
                  </a:cubicBezTo>
                  <a:close/>
                  <a:moveTo>
                    <a:pt x="35516" y="478138"/>
                  </a:moveTo>
                  <a:cubicBezTo>
                    <a:pt x="42460" y="478209"/>
                    <a:pt x="50088" y="480413"/>
                    <a:pt x="58082" y="484985"/>
                  </a:cubicBezTo>
                  <a:lnTo>
                    <a:pt x="1474239" y="1303373"/>
                  </a:lnTo>
                  <a:cubicBezTo>
                    <a:pt x="1505564" y="1321661"/>
                    <a:pt x="1531668" y="1370647"/>
                    <a:pt x="1531668" y="1412448"/>
                  </a:cubicBezTo>
                  <a:lnTo>
                    <a:pt x="1531668" y="1682849"/>
                  </a:lnTo>
                  <a:cubicBezTo>
                    <a:pt x="1531668" y="1725304"/>
                    <a:pt x="1505564" y="1744898"/>
                    <a:pt x="1474239" y="1726610"/>
                  </a:cubicBezTo>
                  <a:lnTo>
                    <a:pt x="58082" y="908875"/>
                  </a:lnTo>
                  <a:cubicBezTo>
                    <a:pt x="26104" y="890587"/>
                    <a:pt x="0" y="840948"/>
                    <a:pt x="0" y="798494"/>
                  </a:cubicBezTo>
                  <a:lnTo>
                    <a:pt x="0" y="528746"/>
                  </a:lnTo>
                  <a:cubicBezTo>
                    <a:pt x="0" y="496905"/>
                    <a:pt x="14684" y="477923"/>
                    <a:pt x="35516" y="478138"/>
                  </a:cubicBezTo>
                  <a:close/>
                  <a:moveTo>
                    <a:pt x="35516" y="2"/>
                  </a:moveTo>
                  <a:cubicBezTo>
                    <a:pt x="42460" y="73"/>
                    <a:pt x="50088" y="2276"/>
                    <a:pt x="58082" y="6846"/>
                  </a:cubicBezTo>
                  <a:lnTo>
                    <a:pt x="1474239" y="825469"/>
                  </a:lnTo>
                  <a:cubicBezTo>
                    <a:pt x="1505564" y="843748"/>
                    <a:pt x="1531668" y="892709"/>
                    <a:pt x="1531668" y="935141"/>
                  </a:cubicBezTo>
                  <a:lnTo>
                    <a:pt x="1531668" y="1204751"/>
                  </a:lnTo>
                  <a:cubicBezTo>
                    <a:pt x="1531668" y="1247837"/>
                    <a:pt x="1505564" y="1266768"/>
                    <a:pt x="1474239" y="1248490"/>
                  </a:cubicBezTo>
                  <a:lnTo>
                    <a:pt x="58082" y="430519"/>
                  </a:lnTo>
                  <a:cubicBezTo>
                    <a:pt x="26104" y="412241"/>
                    <a:pt x="0" y="362627"/>
                    <a:pt x="0" y="320847"/>
                  </a:cubicBezTo>
                  <a:lnTo>
                    <a:pt x="0" y="50584"/>
                  </a:lnTo>
                  <a:cubicBezTo>
                    <a:pt x="0" y="18760"/>
                    <a:pt x="14684" y="-212"/>
                    <a:pt x="35516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2" name="Freeform 106">
              <a:extLst>
                <a:ext uri="{FF2B5EF4-FFF2-40B4-BE49-F238E27FC236}">
                  <a16:creationId xmlns:a16="http://schemas.microsoft.com/office/drawing/2014/main" id="{3CA66749-AF22-F74D-9B78-177461E87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3319" y="5288564"/>
              <a:ext cx="1393413" cy="3919145"/>
            </a:xfrm>
            <a:custGeom>
              <a:avLst/>
              <a:gdLst>
                <a:gd name="connsiteX0" fmla="*/ 8566 w 1393413"/>
                <a:gd name="connsiteY0" fmla="*/ 2862465 h 3919145"/>
                <a:gd name="connsiteX1" fmla="*/ 29369 w 1393413"/>
                <a:gd name="connsiteY1" fmla="*/ 2863200 h 3919145"/>
                <a:gd name="connsiteX2" fmla="*/ 1364044 w 1393413"/>
                <a:gd name="connsiteY2" fmla="*/ 3634790 h 3919145"/>
                <a:gd name="connsiteX3" fmla="*/ 1393413 w 1393413"/>
                <a:gd name="connsiteY3" fmla="*/ 3690324 h 3919145"/>
                <a:gd name="connsiteX4" fmla="*/ 1393413 w 1393413"/>
                <a:gd name="connsiteY4" fmla="*/ 3893512 h 3919145"/>
                <a:gd name="connsiteX5" fmla="*/ 1364044 w 1393413"/>
                <a:gd name="connsiteY5" fmla="*/ 3915725 h 3919145"/>
                <a:gd name="connsiteX6" fmla="*/ 29369 w 1393413"/>
                <a:gd name="connsiteY6" fmla="*/ 3144134 h 3919145"/>
                <a:gd name="connsiteX7" fmla="*/ 0 w 1393413"/>
                <a:gd name="connsiteY7" fmla="*/ 3087948 h 3919145"/>
                <a:gd name="connsiteX8" fmla="*/ 0 w 1393413"/>
                <a:gd name="connsiteY8" fmla="*/ 2884760 h 3919145"/>
                <a:gd name="connsiteX9" fmla="*/ 8566 w 1393413"/>
                <a:gd name="connsiteY9" fmla="*/ 2862465 h 3919145"/>
                <a:gd name="connsiteX10" fmla="*/ 8566 w 1393413"/>
                <a:gd name="connsiteY10" fmla="*/ 2387540 h 3919145"/>
                <a:gd name="connsiteX11" fmla="*/ 29369 w 1393413"/>
                <a:gd name="connsiteY11" fmla="*/ 2387948 h 3919145"/>
                <a:gd name="connsiteX12" fmla="*/ 1364044 w 1393413"/>
                <a:gd name="connsiteY12" fmla="*/ 3159539 h 3919145"/>
                <a:gd name="connsiteX13" fmla="*/ 1393413 w 1393413"/>
                <a:gd name="connsiteY13" fmla="*/ 3215073 h 3919145"/>
                <a:gd name="connsiteX14" fmla="*/ 1393413 w 1393413"/>
                <a:gd name="connsiteY14" fmla="*/ 3418260 h 3919145"/>
                <a:gd name="connsiteX15" fmla="*/ 1364044 w 1393413"/>
                <a:gd name="connsiteY15" fmla="*/ 3440474 h 3919145"/>
                <a:gd name="connsiteX16" fmla="*/ 29369 w 1393413"/>
                <a:gd name="connsiteY16" fmla="*/ 2668883 h 3919145"/>
                <a:gd name="connsiteX17" fmla="*/ 0 w 1393413"/>
                <a:gd name="connsiteY17" fmla="*/ 2612696 h 3919145"/>
                <a:gd name="connsiteX18" fmla="*/ 0 w 1393413"/>
                <a:gd name="connsiteY18" fmla="*/ 2410162 h 3919145"/>
                <a:gd name="connsiteX19" fmla="*/ 8566 w 1393413"/>
                <a:gd name="connsiteY19" fmla="*/ 2387540 h 3919145"/>
                <a:gd name="connsiteX20" fmla="*/ 8566 w 1393413"/>
                <a:gd name="connsiteY20" fmla="*/ 1909813 h 3919145"/>
                <a:gd name="connsiteX21" fmla="*/ 29369 w 1393413"/>
                <a:gd name="connsiteY21" fmla="*/ 1910466 h 3919145"/>
                <a:gd name="connsiteX22" fmla="*/ 1364044 w 1393413"/>
                <a:gd name="connsiteY22" fmla="*/ 2681586 h 3919145"/>
                <a:gd name="connsiteX23" fmla="*/ 1393413 w 1393413"/>
                <a:gd name="connsiteY23" fmla="*/ 2737739 h 3919145"/>
                <a:gd name="connsiteX24" fmla="*/ 1393413 w 1393413"/>
                <a:gd name="connsiteY24" fmla="*/ 2940803 h 3919145"/>
                <a:gd name="connsiteX25" fmla="*/ 1364044 w 1393413"/>
                <a:gd name="connsiteY25" fmla="*/ 2962350 h 3919145"/>
                <a:gd name="connsiteX26" fmla="*/ 29369 w 1393413"/>
                <a:gd name="connsiteY26" fmla="*/ 2191229 h 3919145"/>
                <a:gd name="connsiteX27" fmla="*/ 0 w 1393413"/>
                <a:gd name="connsiteY27" fmla="*/ 2135730 h 3919145"/>
                <a:gd name="connsiteX28" fmla="*/ 0 w 1393413"/>
                <a:gd name="connsiteY28" fmla="*/ 1932666 h 3919145"/>
                <a:gd name="connsiteX29" fmla="*/ 8566 w 1393413"/>
                <a:gd name="connsiteY29" fmla="*/ 1909813 h 3919145"/>
                <a:gd name="connsiteX30" fmla="*/ 8566 w 1393413"/>
                <a:gd name="connsiteY30" fmla="*/ 1434156 h 3919145"/>
                <a:gd name="connsiteX31" fmla="*/ 29369 w 1393413"/>
                <a:gd name="connsiteY31" fmla="*/ 1434564 h 3919145"/>
                <a:gd name="connsiteX32" fmla="*/ 1364044 w 1393413"/>
                <a:gd name="connsiteY32" fmla="*/ 2205684 h 3919145"/>
                <a:gd name="connsiteX33" fmla="*/ 1393413 w 1393413"/>
                <a:gd name="connsiteY33" fmla="*/ 2261184 h 3919145"/>
                <a:gd name="connsiteX34" fmla="*/ 1393413 w 1393413"/>
                <a:gd name="connsiteY34" fmla="*/ 2464901 h 3919145"/>
                <a:gd name="connsiteX35" fmla="*/ 1364044 w 1393413"/>
                <a:gd name="connsiteY35" fmla="*/ 2486448 h 3919145"/>
                <a:gd name="connsiteX36" fmla="*/ 29369 w 1393413"/>
                <a:gd name="connsiteY36" fmla="*/ 1715327 h 3919145"/>
                <a:gd name="connsiteX37" fmla="*/ 0 w 1393413"/>
                <a:gd name="connsiteY37" fmla="*/ 1659828 h 3919145"/>
                <a:gd name="connsiteX38" fmla="*/ 0 w 1393413"/>
                <a:gd name="connsiteY38" fmla="*/ 1456764 h 3919145"/>
                <a:gd name="connsiteX39" fmla="*/ 8566 w 1393413"/>
                <a:gd name="connsiteY39" fmla="*/ 1434156 h 3919145"/>
                <a:gd name="connsiteX40" fmla="*/ 8566 w 1393413"/>
                <a:gd name="connsiteY40" fmla="*/ 956031 h 3919145"/>
                <a:gd name="connsiteX41" fmla="*/ 29369 w 1393413"/>
                <a:gd name="connsiteY41" fmla="*/ 956439 h 3919145"/>
                <a:gd name="connsiteX42" fmla="*/ 1364044 w 1393413"/>
                <a:gd name="connsiteY42" fmla="*/ 1727377 h 3919145"/>
                <a:gd name="connsiteX43" fmla="*/ 1393413 w 1393413"/>
                <a:gd name="connsiteY43" fmla="*/ 1783564 h 3919145"/>
                <a:gd name="connsiteX44" fmla="*/ 1393413 w 1393413"/>
                <a:gd name="connsiteY44" fmla="*/ 1986751 h 3919145"/>
                <a:gd name="connsiteX45" fmla="*/ 1364044 w 1393413"/>
                <a:gd name="connsiteY45" fmla="*/ 2008965 h 3919145"/>
                <a:gd name="connsiteX46" fmla="*/ 29369 w 1393413"/>
                <a:gd name="connsiteY46" fmla="*/ 1236721 h 3919145"/>
                <a:gd name="connsiteX47" fmla="*/ 0 w 1393413"/>
                <a:gd name="connsiteY47" fmla="*/ 1181841 h 3919145"/>
                <a:gd name="connsiteX48" fmla="*/ 0 w 1393413"/>
                <a:gd name="connsiteY48" fmla="*/ 978653 h 3919145"/>
                <a:gd name="connsiteX49" fmla="*/ 8566 w 1393413"/>
                <a:gd name="connsiteY49" fmla="*/ 956031 h 3919145"/>
                <a:gd name="connsiteX50" fmla="*/ 8566 w 1393413"/>
                <a:gd name="connsiteY50" fmla="*/ 480862 h 3919145"/>
                <a:gd name="connsiteX51" fmla="*/ 29369 w 1393413"/>
                <a:gd name="connsiteY51" fmla="*/ 481842 h 3919145"/>
                <a:gd name="connsiteX52" fmla="*/ 1364044 w 1393413"/>
                <a:gd name="connsiteY52" fmla="*/ 1252779 h 3919145"/>
                <a:gd name="connsiteX53" fmla="*/ 1393413 w 1393413"/>
                <a:gd name="connsiteY53" fmla="*/ 1308313 h 3919145"/>
                <a:gd name="connsiteX54" fmla="*/ 1393413 w 1393413"/>
                <a:gd name="connsiteY54" fmla="*/ 1511500 h 3919145"/>
                <a:gd name="connsiteX55" fmla="*/ 1364044 w 1393413"/>
                <a:gd name="connsiteY55" fmla="*/ 1533714 h 3919145"/>
                <a:gd name="connsiteX56" fmla="*/ 29369 w 1393413"/>
                <a:gd name="connsiteY56" fmla="*/ 762123 h 3919145"/>
                <a:gd name="connsiteX57" fmla="*/ 0 w 1393413"/>
                <a:gd name="connsiteY57" fmla="*/ 706590 h 3919145"/>
                <a:gd name="connsiteX58" fmla="*/ 0 w 1393413"/>
                <a:gd name="connsiteY58" fmla="*/ 503402 h 3919145"/>
                <a:gd name="connsiteX59" fmla="*/ 8566 w 1393413"/>
                <a:gd name="connsiteY59" fmla="*/ 480862 h 3919145"/>
                <a:gd name="connsiteX60" fmla="*/ 8566 w 1393413"/>
                <a:gd name="connsiteY60" fmla="*/ 2971 h 3919145"/>
                <a:gd name="connsiteX61" fmla="*/ 29369 w 1393413"/>
                <a:gd name="connsiteY61" fmla="*/ 3706 h 3919145"/>
                <a:gd name="connsiteX62" fmla="*/ 1364044 w 1393413"/>
                <a:gd name="connsiteY62" fmla="*/ 774826 h 3919145"/>
                <a:gd name="connsiteX63" fmla="*/ 1393413 w 1393413"/>
                <a:gd name="connsiteY63" fmla="*/ 830326 h 3919145"/>
                <a:gd name="connsiteX64" fmla="*/ 1393413 w 1393413"/>
                <a:gd name="connsiteY64" fmla="*/ 1033390 h 3919145"/>
                <a:gd name="connsiteX65" fmla="*/ 1364044 w 1393413"/>
                <a:gd name="connsiteY65" fmla="*/ 1055590 h 3919145"/>
                <a:gd name="connsiteX66" fmla="*/ 29369 w 1393413"/>
                <a:gd name="connsiteY66" fmla="*/ 283816 h 3919145"/>
                <a:gd name="connsiteX67" fmla="*/ 0 w 1393413"/>
                <a:gd name="connsiteY67" fmla="*/ 228317 h 3919145"/>
                <a:gd name="connsiteX68" fmla="*/ 0 w 1393413"/>
                <a:gd name="connsiteY68" fmla="*/ 25253 h 3919145"/>
                <a:gd name="connsiteX69" fmla="*/ 8566 w 1393413"/>
                <a:gd name="connsiteY69" fmla="*/ 2971 h 39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93413" h="3919145">
                  <a:moveTo>
                    <a:pt x="8566" y="2862465"/>
                  </a:moveTo>
                  <a:cubicBezTo>
                    <a:pt x="13869" y="2858627"/>
                    <a:pt x="21211" y="2858627"/>
                    <a:pt x="29369" y="2863200"/>
                  </a:cubicBezTo>
                  <a:lnTo>
                    <a:pt x="1364044" y="3634790"/>
                  </a:lnTo>
                  <a:cubicBezTo>
                    <a:pt x="1380360" y="3643937"/>
                    <a:pt x="1393413" y="3668764"/>
                    <a:pt x="1393413" y="3690324"/>
                  </a:cubicBezTo>
                  <a:lnTo>
                    <a:pt x="1393413" y="3893512"/>
                  </a:lnTo>
                  <a:cubicBezTo>
                    <a:pt x="1393413" y="3915072"/>
                    <a:pt x="1380360" y="3924872"/>
                    <a:pt x="1364044" y="3915725"/>
                  </a:cubicBezTo>
                  <a:lnTo>
                    <a:pt x="29369" y="3144134"/>
                  </a:lnTo>
                  <a:cubicBezTo>
                    <a:pt x="13053" y="3134988"/>
                    <a:pt x="0" y="3109508"/>
                    <a:pt x="0" y="3087948"/>
                  </a:cubicBezTo>
                  <a:lnTo>
                    <a:pt x="0" y="2884760"/>
                  </a:lnTo>
                  <a:cubicBezTo>
                    <a:pt x="0" y="2873980"/>
                    <a:pt x="3263" y="2866303"/>
                    <a:pt x="8566" y="2862465"/>
                  </a:cubicBezTo>
                  <a:close/>
                  <a:moveTo>
                    <a:pt x="8566" y="2387540"/>
                  </a:moveTo>
                  <a:cubicBezTo>
                    <a:pt x="13869" y="2383538"/>
                    <a:pt x="21211" y="2383375"/>
                    <a:pt x="29369" y="2387948"/>
                  </a:cubicBezTo>
                  <a:lnTo>
                    <a:pt x="1364044" y="3159539"/>
                  </a:lnTo>
                  <a:cubicBezTo>
                    <a:pt x="1380360" y="3168686"/>
                    <a:pt x="1393413" y="3194166"/>
                    <a:pt x="1393413" y="3215073"/>
                  </a:cubicBezTo>
                  <a:lnTo>
                    <a:pt x="1393413" y="3418260"/>
                  </a:lnTo>
                  <a:cubicBezTo>
                    <a:pt x="1393413" y="3439821"/>
                    <a:pt x="1380360" y="3449621"/>
                    <a:pt x="1364044" y="3440474"/>
                  </a:cubicBezTo>
                  <a:lnTo>
                    <a:pt x="29369" y="2668883"/>
                  </a:lnTo>
                  <a:cubicBezTo>
                    <a:pt x="13053" y="2659083"/>
                    <a:pt x="0" y="2634256"/>
                    <a:pt x="0" y="2612696"/>
                  </a:cubicBezTo>
                  <a:lnTo>
                    <a:pt x="0" y="2410162"/>
                  </a:lnTo>
                  <a:cubicBezTo>
                    <a:pt x="0" y="2399382"/>
                    <a:pt x="3263" y="2391542"/>
                    <a:pt x="8566" y="2387540"/>
                  </a:cubicBezTo>
                  <a:close/>
                  <a:moveTo>
                    <a:pt x="8566" y="1909813"/>
                  </a:moveTo>
                  <a:cubicBezTo>
                    <a:pt x="13869" y="1905732"/>
                    <a:pt x="21211" y="1905569"/>
                    <a:pt x="29369" y="1910466"/>
                  </a:cubicBezTo>
                  <a:lnTo>
                    <a:pt x="1364044" y="2681586"/>
                  </a:lnTo>
                  <a:cubicBezTo>
                    <a:pt x="1380360" y="2690727"/>
                    <a:pt x="1393413" y="2716192"/>
                    <a:pt x="1393413" y="2737739"/>
                  </a:cubicBezTo>
                  <a:lnTo>
                    <a:pt x="1393413" y="2940803"/>
                  </a:lnTo>
                  <a:cubicBezTo>
                    <a:pt x="1393413" y="2962350"/>
                    <a:pt x="1380360" y="2971491"/>
                    <a:pt x="1364044" y="2962350"/>
                  </a:cubicBezTo>
                  <a:lnTo>
                    <a:pt x="29369" y="2191229"/>
                  </a:lnTo>
                  <a:cubicBezTo>
                    <a:pt x="13053" y="2182088"/>
                    <a:pt x="0" y="2157277"/>
                    <a:pt x="0" y="2135730"/>
                  </a:cubicBezTo>
                  <a:lnTo>
                    <a:pt x="0" y="1932666"/>
                  </a:lnTo>
                  <a:cubicBezTo>
                    <a:pt x="0" y="1921892"/>
                    <a:pt x="3263" y="1913894"/>
                    <a:pt x="8566" y="1909813"/>
                  </a:cubicBezTo>
                  <a:close/>
                  <a:moveTo>
                    <a:pt x="8566" y="1434156"/>
                  </a:moveTo>
                  <a:cubicBezTo>
                    <a:pt x="13869" y="1430157"/>
                    <a:pt x="21211" y="1429993"/>
                    <a:pt x="29369" y="1434564"/>
                  </a:cubicBezTo>
                  <a:lnTo>
                    <a:pt x="1364044" y="2205684"/>
                  </a:lnTo>
                  <a:cubicBezTo>
                    <a:pt x="1380360" y="2214825"/>
                    <a:pt x="1393413" y="2240290"/>
                    <a:pt x="1393413" y="2261184"/>
                  </a:cubicBezTo>
                  <a:lnTo>
                    <a:pt x="1393413" y="2464901"/>
                  </a:lnTo>
                  <a:cubicBezTo>
                    <a:pt x="1393413" y="2486448"/>
                    <a:pt x="1380360" y="2496242"/>
                    <a:pt x="1364044" y="2486448"/>
                  </a:cubicBezTo>
                  <a:lnTo>
                    <a:pt x="29369" y="1715327"/>
                  </a:lnTo>
                  <a:cubicBezTo>
                    <a:pt x="13053" y="1706186"/>
                    <a:pt x="0" y="1681375"/>
                    <a:pt x="0" y="1659828"/>
                  </a:cubicBezTo>
                  <a:lnTo>
                    <a:pt x="0" y="1456764"/>
                  </a:lnTo>
                  <a:cubicBezTo>
                    <a:pt x="0" y="1445990"/>
                    <a:pt x="3263" y="1438155"/>
                    <a:pt x="8566" y="1434156"/>
                  </a:cubicBezTo>
                  <a:close/>
                  <a:moveTo>
                    <a:pt x="8566" y="956031"/>
                  </a:moveTo>
                  <a:cubicBezTo>
                    <a:pt x="13869" y="952029"/>
                    <a:pt x="21211" y="951866"/>
                    <a:pt x="29369" y="956439"/>
                  </a:cubicBezTo>
                  <a:lnTo>
                    <a:pt x="1364044" y="1727377"/>
                  </a:lnTo>
                  <a:cubicBezTo>
                    <a:pt x="1380360" y="1737177"/>
                    <a:pt x="1393413" y="1762004"/>
                    <a:pt x="1393413" y="1783564"/>
                  </a:cubicBezTo>
                  <a:lnTo>
                    <a:pt x="1393413" y="1986751"/>
                  </a:lnTo>
                  <a:cubicBezTo>
                    <a:pt x="1393413" y="2008311"/>
                    <a:pt x="1380360" y="2018111"/>
                    <a:pt x="1364044" y="2008965"/>
                  </a:cubicBezTo>
                  <a:lnTo>
                    <a:pt x="29369" y="1236721"/>
                  </a:lnTo>
                  <a:cubicBezTo>
                    <a:pt x="13053" y="1227574"/>
                    <a:pt x="0" y="1203401"/>
                    <a:pt x="0" y="1181841"/>
                  </a:cubicBezTo>
                  <a:lnTo>
                    <a:pt x="0" y="978653"/>
                  </a:lnTo>
                  <a:cubicBezTo>
                    <a:pt x="0" y="967873"/>
                    <a:pt x="3263" y="960033"/>
                    <a:pt x="8566" y="956031"/>
                  </a:cubicBezTo>
                  <a:close/>
                  <a:moveTo>
                    <a:pt x="8566" y="480862"/>
                  </a:moveTo>
                  <a:cubicBezTo>
                    <a:pt x="13869" y="476942"/>
                    <a:pt x="21211" y="476942"/>
                    <a:pt x="29369" y="481842"/>
                  </a:cubicBezTo>
                  <a:lnTo>
                    <a:pt x="1364044" y="1252779"/>
                  </a:lnTo>
                  <a:cubicBezTo>
                    <a:pt x="1380360" y="1261926"/>
                    <a:pt x="1393413" y="1286753"/>
                    <a:pt x="1393413" y="1308313"/>
                  </a:cubicBezTo>
                  <a:lnTo>
                    <a:pt x="1393413" y="1511500"/>
                  </a:lnTo>
                  <a:cubicBezTo>
                    <a:pt x="1393413" y="1533060"/>
                    <a:pt x="1380360" y="1542860"/>
                    <a:pt x="1364044" y="1533714"/>
                  </a:cubicBezTo>
                  <a:lnTo>
                    <a:pt x="29369" y="762123"/>
                  </a:lnTo>
                  <a:cubicBezTo>
                    <a:pt x="13053" y="753630"/>
                    <a:pt x="0" y="728150"/>
                    <a:pt x="0" y="706590"/>
                  </a:cubicBezTo>
                  <a:lnTo>
                    <a:pt x="0" y="503402"/>
                  </a:lnTo>
                  <a:cubicBezTo>
                    <a:pt x="0" y="492622"/>
                    <a:pt x="3263" y="484782"/>
                    <a:pt x="8566" y="480862"/>
                  </a:cubicBezTo>
                  <a:close/>
                  <a:moveTo>
                    <a:pt x="8566" y="2971"/>
                  </a:moveTo>
                  <a:cubicBezTo>
                    <a:pt x="13869" y="-1028"/>
                    <a:pt x="21211" y="-1191"/>
                    <a:pt x="29369" y="3706"/>
                  </a:cubicBezTo>
                  <a:lnTo>
                    <a:pt x="1364044" y="774826"/>
                  </a:lnTo>
                  <a:cubicBezTo>
                    <a:pt x="1380360" y="783967"/>
                    <a:pt x="1393413" y="808779"/>
                    <a:pt x="1393413" y="830326"/>
                  </a:cubicBezTo>
                  <a:lnTo>
                    <a:pt x="1393413" y="1033390"/>
                  </a:lnTo>
                  <a:cubicBezTo>
                    <a:pt x="1393413" y="1054937"/>
                    <a:pt x="1380360" y="1064731"/>
                    <a:pt x="1364044" y="1055590"/>
                  </a:cubicBezTo>
                  <a:lnTo>
                    <a:pt x="29369" y="283816"/>
                  </a:lnTo>
                  <a:cubicBezTo>
                    <a:pt x="13053" y="274675"/>
                    <a:pt x="0" y="249864"/>
                    <a:pt x="0" y="228317"/>
                  </a:cubicBezTo>
                  <a:lnTo>
                    <a:pt x="0" y="25253"/>
                  </a:lnTo>
                  <a:cubicBezTo>
                    <a:pt x="0" y="14806"/>
                    <a:pt x="3263" y="6971"/>
                    <a:pt x="8566" y="297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3" name="Freeform 239">
              <a:extLst>
                <a:ext uri="{FF2B5EF4-FFF2-40B4-BE49-F238E27FC236}">
                  <a16:creationId xmlns:a16="http://schemas.microsoft.com/office/drawing/2014/main" id="{B4ADC712-1FB3-9244-811D-48233A858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5039" y="8450809"/>
              <a:ext cx="123852" cy="181460"/>
            </a:xfrm>
            <a:custGeom>
              <a:avLst/>
              <a:gdLst>
                <a:gd name="T0" fmla="*/ 189 w 190"/>
                <a:gd name="T1" fmla="*/ 193 h 279"/>
                <a:gd name="T2" fmla="*/ 189 w 190"/>
                <a:gd name="T3" fmla="*/ 193 h 279"/>
                <a:gd name="T4" fmla="*/ 95 w 190"/>
                <a:gd name="T5" fmla="*/ 248 h 279"/>
                <a:gd name="T6" fmla="*/ 95 w 190"/>
                <a:gd name="T7" fmla="*/ 248 h 279"/>
                <a:gd name="T8" fmla="*/ 0 w 190"/>
                <a:gd name="T9" fmla="*/ 84 h 279"/>
                <a:gd name="T10" fmla="*/ 0 w 190"/>
                <a:gd name="T11" fmla="*/ 84 h 279"/>
                <a:gd name="T12" fmla="*/ 95 w 190"/>
                <a:gd name="T13" fmla="*/ 30 h 279"/>
                <a:gd name="T14" fmla="*/ 95 w 190"/>
                <a:gd name="T15" fmla="*/ 30 h 279"/>
                <a:gd name="T16" fmla="*/ 189 w 190"/>
                <a:gd name="T17" fmla="*/ 19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79">
                  <a:moveTo>
                    <a:pt x="189" y="193"/>
                  </a:moveTo>
                  <a:lnTo>
                    <a:pt x="189" y="193"/>
                  </a:lnTo>
                  <a:cubicBezTo>
                    <a:pt x="189" y="254"/>
                    <a:pt x="147" y="278"/>
                    <a:pt x="95" y="248"/>
                  </a:cubicBezTo>
                  <a:lnTo>
                    <a:pt x="95" y="248"/>
                  </a:lnTo>
                  <a:cubicBezTo>
                    <a:pt x="42" y="218"/>
                    <a:pt x="0" y="145"/>
                    <a:pt x="0" y="84"/>
                  </a:cubicBezTo>
                  <a:lnTo>
                    <a:pt x="0" y="84"/>
                  </a:lnTo>
                  <a:cubicBezTo>
                    <a:pt x="0" y="24"/>
                    <a:pt x="42" y="0"/>
                    <a:pt x="95" y="30"/>
                  </a:cubicBezTo>
                  <a:lnTo>
                    <a:pt x="95" y="30"/>
                  </a:lnTo>
                  <a:cubicBezTo>
                    <a:pt x="147" y="60"/>
                    <a:pt x="189" y="133"/>
                    <a:pt x="189" y="193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4" name="Freeform 244">
              <a:extLst>
                <a:ext uri="{FF2B5EF4-FFF2-40B4-BE49-F238E27FC236}">
                  <a16:creationId xmlns:a16="http://schemas.microsoft.com/office/drawing/2014/main" id="{5B9AEB32-2167-884A-8897-E8B5E10B3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9776" y="8453689"/>
              <a:ext cx="385961" cy="457967"/>
            </a:xfrm>
            <a:custGeom>
              <a:avLst/>
              <a:gdLst>
                <a:gd name="T0" fmla="*/ 36 w 591"/>
                <a:gd name="T1" fmla="*/ 701 h 702"/>
                <a:gd name="T2" fmla="*/ 36 w 591"/>
                <a:gd name="T3" fmla="*/ 701 h 702"/>
                <a:gd name="T4" fmla="*/ 9 w 591"/>
                <a:gd name="T5" fmla="*/ 685 h 702"/>
                <a:gd name="T6" fmla="*/ 9 w 591"/>
                <a:gd name="T7" fmla="*/ 685 h 702"/>
                <a:gd name="T8" fmla="*/ 20 w 591"/>
                <a:gd name="T9" fmla="*/ 642 h 702"/>
                <a:gd name="T10" fmla="*/ 448 w 591"/>
                <a:gd name="T11" fmla="*/ 394 h 702"/>
                <a:gd name="T12" fmla="*/ 448 w 591"/>
                <a:gd name="T13" fmla="*/ 394 h 702"/>
                <a:gd name="T14" fmla="*/ 527 w 591"/>
                <a:gd name="T15" fmla="*/ 258 h 702"/>
                <a:gd name="T16" fmla="*/ 527 w 591"/>
                <a:gd name="T17" fmla="*/ 32 h 702"/>
                <a:gd name="T18" fmla="*/ 527 w 591"/>
                <a:gd name="T19" fmla="*/ 32 h 702"/>
                <a:gd name="T20" fmla="*/ 558 w 591"/>
                <a:gd name="T21" fmla="*/ 0 h 702"/>
                <a:gd name="T22" fmla="*/ 558 w 591"/>
                <a:gd name="T23" fmla="*/ 0 h 702"/>
                <a:gd name="T24" fmla="*/ 590 w 591"/>
                <a:gd name="T25" fmla="*/ 32 h 702"/>
                <a:gd name="T26" fmla="*/ 590 w 591"/>
                <a:gd name="T27" fmla="*/ 258 h 702"/>
                <a:gd name="T28" fmla="*/ 590 w 591"/>
                <a:gd name="T29" fmla="*/ 258 h 702"/>
                <a:gd name="T30" fmla="*/ 480 w 591"/>
                <a:gd name="T31" fmla="*/ 450 h 702"/>
                <a:gd name="T32" fmla="*/ 51 w 591"/>
                <a:gd name="T33" fmla="*/ 697 h 702"/>
                <a:gd name="T34" fmla="*/ 51 w 591"/>
                <a:gd name="T35" fmla="*/ 697 h 702"/>
                <a:gd name="T36" fmla="*/ 36 w 591"/>
                <a:gd name="T37" fmla="*/ 701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1" h="702">
                  <a:moveTo>
                    <a:pt x="36" y="701"/>
                  </a:moveTo>
                  <a:lnTo>
                    <a:pt x="36" y="701"/>
                  </a:lnTo>
                  <a:cubicBezTo>
                    <a:pt x="25" y="701"/>
                    <a:pt x="15" y="696"/>
                    <a:pt x="9" y="685"/>
                  </a:cubicBezTo>
                  <a:lnTo>
                    <a:pt x="9" y="685"/>
                  </a:lnTo>
                  <a:cubicBezTo>
                    <a:pt x="0" y="671"/>
                    <a:pt x="5" y="651"/>
                    <a:pt x="20" y="642"/>
                  </a:cubicBezTo>
                  <a:lnTo>
                    <a:pt x="448" y="394"/>
                  </a:lnTo>
                  <a:lnTo>
                    <a:pt x="448" y="394"/>
                  </a:lnTo>
                  <a:cubicBezTo>
                    <a:pt x="496" y="367"/>
                    <a:pt x="527" y="315"/>
                    <a:pt x="527" y="258"/>
                  </a:cubicBezTo>
                  <a:lnTo>
                    <a:pt x="527" y="32"/>
                  </a:lnTo>
                  <a:lnTo>
                    <a:pt x="527" y="32"/>
                  </a:lnTo>
                  <a:cubicBezTo>
                    <a:pt x="527" y="14"/>
                    <a:pt x="541" y="0"/>
                    <a:pt x="558" y="0"/>
                  </a:cubicBezTo>
                  <a:lnTo>
                    <a:pt x="558" y="0"/>
                  </a:lnTo>
                  <a:cubicBezTo>
                    <a:pt x="576" y="0"/>
                    <a:pt x="590" y="14"/>
                    <a:pt x="590" y="32"/>
                  </a:cubicBezTo>
                  <a:lnTo>
                    <a:pt x="590" y="258"/>
                  </a:lnTo>
                  <a:lnTo>
                    <a:pt x="590" y="258"/>
                  </a:lnTo>
                  <a:cubicBezTo>
                    <a:pt x="590" y="337"/>
                    <a:pt x="548" y="410"/>
                    <a:pt x="480" y="450"/>
                  </a:cubicBezTo>
                  <a:lnTo>
                    <a:pt x="51" y="697"/>
                  </a:lnTo>
                  <a:lnTo>
                    <a:pt x="51" y="697"/>
                  </a:lnTo>
                  <a:cubicBezTo>
                    <a:pt x="47" y="700"/>
                    <a:pt x="41" y="701"/>
                    <a:pt x="36" y="7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5" name="Freeform 109">
              <a:extLst>
                <a:ext uri="{FF2B5EF4-FFF2-40B4-BE49-F238E27FC236}">
                  <a16:creationId xmlns:a16="http://schemas.microsoft.com/office/drawing/2014/main" id="{494B6A7F-2837-324C-B795-60D04267E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1582" y="8795716"/>
              <a:ext cx="419875" cy="337071"/>
            </a:xfrm>
            <a:custGeom>
              <a:avLst/>
              <a:gdLst>
                <a:gd name="connsiteX0" fmla="*/ 336695 w 419875"/>
                <a:gd name="connsiteY0" fmla="*/ 165 h 337071"/>
                <a:gd name="connsiteX1" fmla="*/ 360038 w 419875"/>
                <a:gd name="connsiteY1" fmla="*/ 8178 h 337071"/>
                <a:gd name="connsiteX2" fmla="*/ 419875 w 419875"/>
                <a:gd name="connsiteY2" fmla="*/ 112840 h 337071"/>
                <a:gd name="connsiteX3" fmla="*/ 402152 w 419875"/>
                <a:gd name="connsiteY3" fmla="*/ 152006 h 337071"/>
                <a:gd name="connsiteX4" fmla="*/ 401299 w 419875"/>
                <a:gd name="connsiteY4" fmla="*/ 152176 h 337071"/>
                <a:gd name="connsiteX5" fmla="*/ 402591 w 419875"/>
                <a:gd name="connsiteY5" fmla="*/ 154433 h 337071"/>
                <a:gd name="connsiteX6" fmla="*/ 84687 w 419875"/>
                <a:gd name="connsiteY6" fmla="*/ 337071 h 337071"/>
                <a:gd name="connsiteX7" fmla="*/ 0 w 419875"/>
                <a:gd name="connsiteY7" fmla="*/ 189128 h 337071"/>
                <a:gd name="connsiteX8" fmla="*/ 312901 w 419875"/>
                <a:gd name="connsiteY8" fmla="*/ 9364 h 337071"/>
                <a:gd name="connsiteX9" fmla="*/ 317681 w 419875"/>
                <a:gd name="connsiteY9" fmla="*/ 3926 h 337071"/>
                <a:gd name="connsiteX10" fmla="*/ 336695 w 419875"/>
                <a:gd name="connsiteY10" fmla="*/ 165 h 33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875" h="337071">
                  <a:moveTo>
                    <a:pt x="336695" y="165"/>
                  </a:moveTo>
                  <a:cubicBezTo>
                    <a:pt x="343860" y="819"/>
                    <a:pt x="351746" y="3436"/>
                    <a:pt x="360038" y="8178"/>
                  </a:cubicBezTo>
                  <a:cubicBezTo>
                    <a:pt x="393209" y="27802"/>
                    <a:pt x="419875" y="74246"/>
                    <a:pt x="419875" y="112840"/>
                  </a:cubicBezTo>
                  <a:cubicBezTo>
                    <a:pt x="419875" y="132137"/>
                    <a:pt x="413046" y="145710"/>
                    <a:pt x="402152" y="152006"/>
                  </a:cubicBezTo>
                  <a:lnTo>
                    <a:pt x="401299" y="152176"/>
                  </a:lnTo>
                  <a:lnTo>
                    <a:pt x="402591" y="154433"/>
                  </a:lnTo>
                  <a:lnTo>
                    <a:pt x="84687" y="337071"/>
                  </a:lnTo>
                  <a:lnTo>
                    <a:pt x="0" y="189128"/>
                  </a:lnTo>
                  <a:lnTo>
                    <a:pt x="312901" y="9364"/>
                  </a:lnTo>
                  <a:lnTo>
                    <a:pt x="317681" y="3926"/>
                  </a:lnTo>
                  <a:cubicBezTo>
                    <a:pt x="323088" y="819"/>
                    <a:pt x="329531" y="-489"/>
                    <a:pt x="336695" y="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6" name="Freeform 248">
              <a:extLst>
                <a:ext uri="{FF2B5EF4-FFF2-40B4-BE49-F238E27FC236}">
                  <a16:creationId xmlns:a16="http://schemas.microsoft.com/office/drawing/2014/main" id="{D1216A0A-3720-C24D-B954-07677DBCD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3428" y="8891496"/>
              <a:ext cx="192981" cy="210261"/>
            </a:xfrm>
            <a:custGeom>
              <a:avLst/>
              <a:gdLst>
                <a:gd name="T0" fmla="*/ 0 w 296"/>
                <a:gd name="T1" fmla="*/ 94 h 321"/>
                <a:gd name="T2" fmla="*/ 166 w 296"/>
                <a:gd name="T3" fmla="*/ 0 h 321"/>
                <a:gd name="T4" fmla="*/ 166 w 296"/>
                <a:gd name="T5" fmla="*/ 0 h 321"/>
                <a:gd name="T6" fmla="*/ 295 w 296"/>
                <a:gd name="T7" fmla="*/ 225 h 321"/>
                <a:gd name="T8" fmla="*/ 130 w 296"/>
                <a:gd name="T9" fmla="*/ 320 h 321"/>
                <a:gd name="T10" fmla="*/ 130 w 296"/>
                <a:gd name="T11" fmla="*/ 320 h 321"/>
                <a:gd name="T12" fmla="*/ 0 w 296"/>
                <a:gd name="T13" fmla="*/ 94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321">
                  <a:moveTo>
                    <a:pt x="0" y="94"/>
                  </a:moveTo>
                  <a:lnTo>
                    <a:pt x="166" y="0"/>
                  </a:lnTo>
                  <a:lnTo>
                    <a:pt x="166" y="0"/>
                  </a:lnTo>
                  <a:cubicBezTo>
                    <a:pt x="234" y="49"/>
                    <a:pt x="288" y="142"/>
                    <a:pt x="295" y="225"/>
                  </a:cubicBezTo>
                  <a:lnTo>
                    <a:pt x="130" y="320"/>
                  </a:lnTo>
                  <a:lnTo>
                    <a:pt x="130" y="320"/>
                  </a:lnTo>
                  <a:cubicBezTo>
                    <a:pt x="61" y="271"/>
                    <a:pt x="8" y="178"/>
                    <a:pt x="0" y="9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7" name="Freeform 111">
              <a:extLst>
                <a:ext uri="{FF2B5EF4-FFF2-40B4-BE49-F238E27FC236}">
                  <a16:creationId xmlns:a16="http://schemas.microsoft.com/office/drawing/2014/main" id="{4E6C06A3-54CD-4C4B-B00C-6945FACC2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2093" y="8897850"/>
              <a:ext cx="664694" cy="534489"/>
            </a:xfrm>
            <a:custGeom>
              <a:avLst/>
              <a:gdLst>
                <a:gd name="connsiteX0" fmla="*/ 529456 w 664694"/>
                <a:gd name="connsiteY0" fmla="*/ 258 h 534489"/>
                <a:gd name="connsiteX1" fmla="*/ 567746 w 664694"/>
                <a:gd name="connsiteY1" fmla="*/ 13403 h 534489"/>
                <a:gd name="connsiteX2" fmla="*/ 664694 w 664694"/>
                <a:gd name="connsiteY2" fmla="*/ 182181 h 534489"/>
                <a:gd name="connsiteX3" fmla="*/ 636035 w 664694"/>
                <a:gd name="connsiteY3" fmla="*/ 245147 h 534489"/>
                <a:gd name="connsiteX4" fmla="*/ 634414 w 664694"/>
                <a:gd name="connsiteY4" fmla="*/ 245472 h 534489"/>
                <a:gd name="connsiteX5" fmla="*/ 635894 w 664694"/>
                <a:gd name="connsiteY5" fmla="*/ 248052 h 534489"/>
                <a:gd name="connsiteX6" fmla="*/ 136962 w 664694"/>
                <a:gd name="connsiteY6" fmla="*/ 534489 h 534489"/>
                <a:gd name="connsiteX7" fmla="*/ 0 w 664694"/>
                <a:gd name="connsiteY7" fmla="*/ 295138 h 534489"/>
                <a:gd name="connsiteX8" fmla="*/ 495326 w 664694"/>
                <a:gd name="connsiteY8" fmla="*/ 9749 h 534489"/>
                <a:gd name="connsiteX9" fmla="*/ 498229 w 664694"/>
                <a:gd name="connsiteY9" fmla="*/ 6479 h 534489"/>
                <a:gd name="connsiteX10" fmla="*/ 529456 w 664694"/>
                <a:gd name="connsiteY10" fmla="*/ 258 h 53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694" h="534489">
                  <a:moveTo>
                    <a:pt x="529456" y="258"/>
                  </a:moveTo>
                  <a:cubicBezTo>
                    <a:pt x="541216" y="1307"/>
                    <a:pt x="554154" y="5583"/>
                    <a:pt x="567746" y="13403"/>
                  </a:cubicBezTo>
                  <a:cubicBezTo>
                    <a:pt x="621460" y="44683"/>
                    <a:pt x="664694" y="120274"/>
                    <a:pt x="664694" y="182181"/>
                  </a:cubicBezTo>
                  <a:cubicBezTo>
                    <a:pt x="664694" y="213135"/>
                    <a:pt x="653722" y="234965"/>
                    <a:pt x="636035" y="245147"/>
                  </a:cubicBezTo>
                  <a:lnTo>
                    <a:pt x="634414" y="245472"/>
                  </a:lnTo>
                  <a:lnTo>
                    <a:pt x="635894" y="248052"/>
                  </a:lnTo>
                  <a:lnTo>
                    <a:pt x="136962" y="534489"/>
                  </a:lnTo>
                  <a:lnTo>
                    <a:pt x="0" y="295138"/>
                  </a:lnTo>
                  <a:lnTo>
                    <a:pt x="495326" y="9749"/>
                  </a:lnTo>
                  <a:lnTo>
                    <a:pt x="498229" y="6479"/>
                  </a:lnTo>
                  <a:cubicBezTo>
                    <a:pt x="507113" y="1388"/>
                    <a:pt x="517696" y="-791"/>
                    <a:pt x="529456" y="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8" name="Freeform 251">
              <a:extLst>
                <a:ext uri="{FF2B5EF4-FFF2-40B4-BE49-F238E27FC236}">
                  <a16:creationId xmlns:a16="http://schemas.microsoft.com/office/drawing/2014/main" id="{3C6873C3-F2D7-ED4C-BC40-22198EB9E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4458" y="8591945"/>
              <a:ext cx="6529645" cy="3770315"/>
            </a:xfrm>
            <a:custGeom>
              <a:avLst/>
              <a:gdLst>
                <a:gd name="T0" fmla="*/ 5539 w 9996"/>
                <a:gd name="T1" fmla="*/ 5684 h 5773"/>
                <a:gd name="T2" fmla="*/ 152 w 9996"/>
                <a:gd name="T3" fmla="*/ 2574 h 5773"/>
                <a:gd name="T4" fmla="*/ 152 w 9996"/>
                <a:gd name="T5" fmla="*/ 2574 h 5773"/>
                <a:gd name="T6" fmla="*/ 195 w 9996"/>
                <a:gd name="T7" fmla="*/ 2230 h 5773"/>
                <a:gd name="T8" fmla="*/ 3863 w 9996"/>
                <a:gd name="T9" fmla="*/ 113 h 5773"/>
                <a:gd name="T10" fmla="*/ 3863 w 9996"/>
                <a:gd name="T11" fmla="*/ 113 h 5773"/>
                <a:gd name="T12" fmla="*/ 4457 w 9996"/>
                <a:gd name="T13" fmla="*/ 89 h 5773"/>
                <a:gd name="T14" fmla="*/ 9843 w 9996"/>
                <a:gd name="T15" fmla="*/ 3199 h 5773"/>
                <a:gd name="T16" fmla="*/ 9843 w 9996"/>
                <a:gd name="T17" fmla="*/ 3199 h 5773"/>
                <a:gd name="T18" fmla="*/ 9800 w 9996"/>
                <a:gd name="T19" fmla="*/ 3542 h 5773"/>
                <a:gd name="T20" fmla="*/ 6133 w 9996"/>
                <a:gd name="T21" fmla="*/ 5659 h 5773"/>
                <a:gd name="T22" fmla="*/ 6133 w 9996"/>
                <a:gd name="T23" fmla="*/ 5659 h 5773"/>
                <a:gd name="T24" fmla="*/ 5539 w 9996"/>
                <a:gd name="T25" fmla="*/ 5684 h 5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96" h="5773">
                  <a:moveTo>
                    <a:pt x="5539" y="5684"/>
                  </a:moveTo>
                  <a:lnTo>
                    <a:pt x="152" y="2574"/>
                  </a:lnTo>
                  <a:lnTo>
                    <a:pt x="152" y="2574"/>
                  </a:lnTo>
                  <a:cubicBezTo>
                    <a:pt x="0" y="2486"/>
                    <a:pt x="19" y="2332"/>
                    <a:pt x="195" y="2230"/>
                  </a:cubicBezTo>
                  <a:lnTo>
                    <a:pt x="3863" y="113"/>
                  </a:lnTo>
                  <a:lnTo>
                    <a:pt x="3863" y="113"/>
                  </a:lnTo>
                  <a:cubicBezTo>
                    <a:pt x="4039" y="12"/>
                    <a:pt x="4305" y="0"/>
                    <a:pt x="4457" y="89"/>
                  </a:cubicBezTo>
                  <a:lnTo>
                    <a:pt x="9843" y="3199"/>
                  </a:lnTo>
                  <a:lnTo>
                    <a:pt x="9843" y="3199"/>
                  </a:lnTo>
                  <a:cubicBezTo>
                    <a:pt x="9995" y="3287"/>
                    <a:pt x="9977" y="3441"/>
                    <a:pt x="9800" y="3542"/>
                  </a:cubicBezTo>
                  <a:lnTo>
                    <a:pt x="6133" y="5659"/>
                  </a:lnTo>
                  <a:lnTo>
                    <a:pt x="6133" y="5659"/>
                  </a:lnTo>
                  <a:cubicBezTo>
                    <a:pt x="5957" y="5761"/>
                    <a:pt x="5691" y="5772"/>
                    <a:pt x="5539" y="568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9" name="Freeform 252">
              <a:extLst>
                <a:ext uri="{FF2B5EF4-FFF2-40B4-BE49-F238E27FC236}">
                  <a16:creationId xmlns:a16="http://schemas.microsoft.com/office/drawing/2014/main" id="{6AFB0995-3570-B04A-964E-8D472C4F6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4774" y="11763157"/>
              <a:ext cx="720076" cy="443567"/>
            </a:xfrm>
            <a:custGeom>
              <a:avLst/>
              <a:gdLst>
                <a:gd name="T0" fmla="*/ 1066 w 1103"/>
                <a:gd name="T1" fmla="*/ 678 h 679"/>
                <a:gd name="T2" fmla="*/ 1066 w 1103"/>
                <a:gd name="T3" fmla="*/ 678 h 679"/>
                <a:gd name="T4" fmla="*/ 1050 w 1103"/>
                <a:gd name="T5" fmla="*/ 673 h 679"/>
                <a:gd name="T6" fmla="*/ 20 w 1103"/>
                <a:gd name="T7" fmla="*/ 63 h 679"/>
                <a:gd name="T8" fmla="*/ 20 w 1103"/>
                <a:gd name="T9" fmla="*/ 63 h 679"/>
                <a:gd name="T10" fmla="*/ 9 w 1103"/>
                <a:gd name="T11" fmla="*/ 20 h 679"/>
                <a:gd name="T12" fmla="*/ 9 w 1103"/>
                <a:gd name="T13" fmla="*/ 20 h 679"/>
                <a:gd name="T14" fmla="*/ 52 w 1103"/>
                <a:gd name="T15" fmla="*/ 9 h 679"/>
                <a:gd name="T16" fmla="*/ 1082 w 1103"/>
                <a:gd name="T17" fmla="*/ 619 h 679"/>
                <a:gd name="T18" fmla="*/ 1082 w 1103"/>
                <a:gd name="T19" fmla="*/ 619 h 679"/>
                <a:gd name="T20" fmla="*/ 1093 w 1103"/>
                <a:gd name="T21" fmla="*/ 662 h 679"/>
                <a:gd name="T22" fmla="*/ 1093 w 1103"/>
                <a:gd name="T23" fmla="*/ 662 h 679"/>
                <a:gd name="T24" fmla="*/ 1066 w 1103"/>
                <a:gd name="T25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3" h="679">
                  <a:moveTo>
                    <a:pt x="1066" y="678"/>
                  </a:moveTo>
                  <a:lnTo>
                    <a:pt x="1066" y="678"/>
                  </a:lnTo>
                  <a:cubicBezTo>
                    <a:pt x="1060" y="678"/>
                    <a:pt x="1054" y="677"/>
                    <a:pt x="1050" y="673"/>
                  </a:cubicBezTo>
                  <a:lnTo>
                    <a:pt x="20" y="63"/>
                  </a:lnTo>
                  <a:lnTo>
                    <a:pt x="20" y="63"/>
                  </a:lnTo>
                  <a:cubicBezTo>
                    <a:pt x="5" y="54"/>
                    <a:pt x="0" y="35"/>
                    <a:pt x="9" y="20"/>
                  </a:cubicBezTo>
                  <a:lnTo>
                    <a:pt x="9" y="20"/>
                  </a:lnTo>
                  <a:cubicBezTo>
                    <a:pt x="17" y="4"/>
                    <a:pt x="37" y="0"/>
                    <a:pt x="52" y="9"/>
                  </a:cubicBezTo>
                  <a:lnTo>
                    <a:pt x="1082" y="619"/>
                  </a:lnTo>
                  <a:lnTo>
                    <a:pt x="1082" y="619"/>
                  </a:lnTo>
                  <a:cubicBezTo>
                    <a:pt x="1097" y="628"/>
                    <a:pt x="1102" y="648"/>
                    <a:pt x="1093" y="662"/>
                  </a:cubicBezTo>
                  <a:lnTo>
                    <a:pt x="1093" y="662"/>
                  </a:lnTo>
                  <a:cubicBezTo>
                    <a:pt x="1087" y="672"/>
                    <a:pt x="1076" y="678"/>
                    <a:pt x="1066" y="67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0" name="Freeform 253">
              <a:extLst>
                <a:ext uri="{FF2B5EF4-FFF2-40B4-BE49-F238E27FC236}">
                  <a16:creationId xmlns:a16="http://schemas.microsoft.com/office/drawing/2014/main" id="{4D06206B-1B08-BE41-9E29-7E84349F9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141" y="8387443"/>
              <a:ext cx="6469159" cy="3660865"/>
            </a:xfrm>
            <a:custGeom>
              <a:avLst/>
              <a:gdLst>
                <a:gd name="T0" fmla="*/ 9899 w 9903"/>
                <a:gd name="T1" fmla="*/ 2930 h 5606"/>
                <a:gd name="T2" fmla="*/ 9162 w 9903"/>
                <a:gd name="T3" fmla="*/ 2833 h 5606"/>
                <a:gd name="T4" fmla="*/ 4410 w 9903"/>
                <a:gd name="T5" fmla="*/ 88 h 5606"/>
                <a:gd name="T6" fmla="*/ 4410 w 9903"/>
                <a:gd name="T7" fmla="*/ 88 h 5606"/>
                <a:gd name="T8" fmla="*/ 3816 w 9903"/>
                <a:gd name="T9" fmla="*/ 113 h 5606"/>
                <a:gd name="T10" fmla="*/ 448 w 9903"/>
                <a:gd name="T11" fmla="*/ 2057 h 5606"/>
                <a:gd name="T12" fmla="*/ 2 w 9903"/>
                <a:gd name="T13" fmla="*/ 1998 h 5606"/>
                <a:gd name="T14" fmla="*/ 2 w 9903"/>
                <a:gd name="T15" fmla="*/ 2251 h 5606"/>
                <a:gd name="T16" fmla="*/ 3 w 9903"/>
                <a:gd name="T17" fmla="*/ 2251 h 5606"/>
                <a:gd name="T18" fmla="*/ 3 w 9903"/>
                <a:gd name="T19" fmla="*/ 2251 h 5606"/>
                <a:gd name="T20" fmla="*/ 105 w 9903"/>
                <a:gd name="T21" fmla="*/ 2407 h 5606"/>
                <a:gd name="T22" fmla="*/ 5492 w 9903"/>
                <a:gd name="T23" fmla="*/ 5517 h 5606"/>
                <a:gd name="T24" fmla="*/ 5492 w 9903"/>
                <a:gd name="T25" fmla="*/ 5517 h 5606"/>
                <a:gd name="T26" fmla="*/ 6086 w 9903"/>
                <a:gd name="T27" fmla="*/ 5492 h 5606"/>
                <a:gd name="T28" fmla="*/ 9753 w 9903"/>
                <a:gd name="T29" fmla="*/ 3376 h 5606"/>
                <a:gd name="T30" fmla="*/ 9753 w 9903"/>
                <a:gd name="T31" fmla="*/ 3376 h 5606"/>
                <a:gd name="T32" fmla="*/ 9899 w 9903"/>
                <a:gd name="T33" fmla="*/ 3175 h 5606"/>
                <a:gd name="T34" fmla="*/ 9899 w 9903"/>
                <a:gd name="T35" fmla="*/ 2930 h 5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03" h="5606">
                  <a:moveTo>
                    <a:pt x="9899" y="2930"/>
                  </a:moveTo>
                  <a:lnTo>
                    <a:pt x="9162" y="2833"/>
                  </a:lnTo>
                  <a:lnTo>
                    <a:pt x="4410" y="88"/>
                  </a:lnTo>
                  <a:lnTo>
                    <a:pt x="4410" y="88"/>
                  </a:lnTo>
                  <a:cubicBezTo>
                    <a:pt x="4258" y="0"/>
                    <a:pt x="3992" y="11"/>
                    <a:pt x="3816" y="113"/>
                  </a:cubicBezTo>
                  <a:lnTo>
                    <a:pt x="448" y="2057"/>
                  </a:lnTo>
                  <a:lnTo>
                    <a:pt x="2" y="1998"/>
                  </a:lnTo>
                  <a:lnTo>
                    <a:pt x="2" y="2251"/>
                  </a:lnTo>
                  <a:lnTo>
                    <a:pt x="3" y="2251"/>
                  </a:lnTo>
                  <a:lnTo>
                    <a:pt x="3" y="2251"/>
                  </a:lnTo>
                  <a:cubicBezTo>
                    <a:pt x="0" y="2309"/>
                    <a:pt x="34" y="2365"/>
                    <a:pt x="105" y="2407"/>
                  </a:cubicBezTo>
                  <a:lnTo>
                    <a:pt x="5492" y="5517"/>
                  </a:lnTo>
                  <a:lnTo>
                    <a:pt x="5492" y="5517"/>
                  </a:lnTo>
                  <a:cubicBezTo>
                    <a:pt x="5644" y="5605"/>
                    <a:pt x="5910" y="5594"/>
                    <a:pt x="6086" y="5492"/>
                  </a:cubicBezTo>
                  <a:lnTo>
                    <a:pt x="9753" y="3376"/>
                  </a:lnTo>
                  <a:lnTo>
                    <a:pt x="9753" y="3376"/>
                  </a:lnTo>
                  <a:cubicBezTo>
                    <a:pt x="9852" y="3318"/>
                    <a:pt x="9902" y="3245"/>
                    <a:pt x="9899" y="3175"/>
                  </a:cubicBezTo>
                  <a:lnTo>
                    <a:pt x="9899" y="293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1" name="Freeform 115">
              <a:extLst>
                <a:ext uri="{FF2B5EF4-FFF2-40B4-BE49-F238E27FC236}">
                  <a16:creationId xmlns:a16="http://schemas.microsoft.com/office/drawing/2014/main" id="{C0A4FF3E-99AA-F040-B6AC-532538B1F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447" y="9041271"/>
              <a:ext cx="4131276" cy="2988361"/>
            </a:xfrm>
            <a:custGeom>
              <a:avLst/>
              <a:gdLst>
                <a:gd name="connsiteX0" fmla="*/ 1486371 w 4131276"/>
                <a:gd name="connsiteY0" fmla="*/ 0 h 2988361"/>
                <a:gd name="connsiteX1" fmla="*/ 3911194 w 4131276"/>
                <a:gd name="connsiteY1" fmla="*/ 0 h 2988361"/>
                <a:gd name="connsiteX2" fmla="*/ 4131276 w 4131276"/>
                <a:gd name="connsiteY2" fmla="*/ 127360 h 2988361"/>
                <a:gd name="connsiteX3" fmla="*/ 3785806 w 4131276"/>
                <a:gd name="connsiteY3" fmla="*/ 2987408 h 2988361"/>
                <a:gd name="connsiteX4" fmla="*/ 3585315 w 4131276"/>
                <a:gd name="connsiteY4" fmla="*/ 2949527 h 2988361"/>
                <a:gd name="connsiteX5" fmla="*/ 67266 w 4131276"/>
                <a:gd name="connsiteY5" fmla="*/ 918298 h 2988361"/>
                <a:gd name="connsiteX6" fmla="*/ 653 w 4131276"/>
                <a:gd name="connsiteY6" fmla="*/ 816410 h 2988361"/>
                <a:gd name="connsiteX7" fmla="*/ 0 w 4131276"/>
                <a:gd name="connsiteY7" fmla="*/ 816410 h 2988361"/>
                <a:gd name="connsiteX8" fmla="*/ 0 w 4131276"/>
                <a:gd name="connsiteY8" fmla="*/ 651169 h 2988361"/>
                <a:gd name="connsiteX9" fmla="*/ 6 w 4131276"/>
                <a:gd name="connsiteY9" fmla="*/ 651170 h 2988361"/>
                <a:gd name="connsiteX10" fmla="*/ 6 w 4131276"/>
                <a:gd name="connsiteY10" fmla="*/ 650949 h 2988361"/>
                <a:gd name="connsiteX11" fmla="*/ 130532 w 4131276"/>
                <a:gd name="connsiteY11" fmla="*/ 667859 h 2988361"/>
                <a:gd name="connsiteX12" fmla="*/ 130532 w 4131276"/>
                <a:gd name="connsiteY12" fmla="*/ 668438 h 2988361"/>
                <a:gd name="connsiteX13" fmla="*/ 291266 w 4131276"/>
                <a:gd name="connsiteY13" fmla="*/ 689703 h 298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31276" h="2988361">
                  <a:moveTo>
                    <a:pt x="1486371" y="0"/>
                  </a:moveTo>
                  <a:lnTo>
                    <a:pt x="3911194" y="0"/>
                  </a:lnTo>
                  <a:lnTo>
                    <a:pt x="4131276" y="127360"/>
                  </a:lnTo>
                  <a:lnTo>
                    <a:pt x="3785806" y="2987408"/>
                  </a:lnTo>
                  <a:cubicBezTo>
                    <a:pt x="3711357" y="2991980"/>
                    <a:pt x="3638213" y="2980223"/>
                    <a:pt x="3585315" y="2949527"/>
                  </a:cubicBezTo>
                  <a:lnTo>
                    <a:pt x="67266" y="918298"/>
                  </a:lnTo>
                  <a:cubicBezTo>
                    <a:pt x="20898" y="890867"/>
                    <a:pt x="-1306" y="854292"/>
                    <a:pt x="653" y="816410"/>
                  </a:cubicBezTo>
                  <a:lnTo>
                    <a:pt x="0" y="816410"/>
                  </a:lnTo>
                  <a:lnTo>
                    <a:pt x="0" y="651169"/>
                  </a:lnTo>
                  <a:lnTo>
                    <a:pt x="6" y="651170"/>
                  </a:lnTo>
                  <a:lnTo>
                    <a:pt x="6" y="650949"/>
                  </a:lnTo>
                  <a:lnTo>
                    <a:pt x="130532" y="667859"/>
                  </a:lnTo>
                  <a:lnTo>
                    <a:pt x="130532" y="668438"/>
                  </a:lnTo>
                  <a:lnTo>
                    <a:pt x="291266" y="6897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2" name="Freeform 256">
              <a:extLst>
                <a:ext uri="{FF2B5EF4-FFF2-40B4-BE49-F238E27FC236}">
                  <a16:creationId xmlns:a16="http://schemas.microsoft.com/office/drawing/2014/main" id="{D3B95BBC-0085-7443-B0AA-370A13E8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6681" y="11619141"/>
              <a:ext cx="331234" cy="426285"/>
            </a:xfrm>
            <a:custGeom>
              <a:avLst/>
              <a:gdLst>
                <a:gd name="T0" fmla="*/ 0 w 506"/>
                <a:gd name="T1" fmla="*/ 595 h 651"/>
                <a:gd name="T2" fmla="*/ 0 w 506"/>
                <a:gd name="T3" fmla="*/ 595 h 651"/>
                <a:gd name="T4" fmla="*/ 505 w 506"/>
                <a:gd name="T5" fmla="*/ 564 h 651"/>
                <a:gd name="T6" fmla="*/ 505 w 506"/>
                <a:gd name="T7" fmla="*/ 0 h 651"/>
                <a:gd name="T8" fmla="*/ 0 w 506"/>
                <a:gd name="T9" fmla="*/ 0 h 651"/>
                <a:gd name="T10" fmla="*/ 0 w 506"/>
                <a:gd name="T11" fmla="*/ 595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651">
                  <a:moveTo>
                    <a:pt x="0" y="595"/>
                  </a:moveTo>
                  <a:lnTo>
                    <a:pt x="0" y="595"/>
                  </a:lnTo>
                  <a:cubicBezTo>
                    <a:pt x="145" y="650"/>
                    <a:pt x="351" y="638"/>
                    <a:pt x="505" y="564"/>
                  </a:cubicBezTo>
                  <a:lnTo>
                    <a:pt x="505" y="0"/>
                  </a:lnTo>
                  <a:lnTo>
                    <a:pt x="0" y="0"/>
                  </a:lnTo>
                  <a:lnTo>
                    <a:pt x="0" y="595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3" name="Freeform 257">
              <a:extLst>
                <a:ext uri="{FF2B5EF4-FFF2-40B4-BE49-F238E27FC236}">
                  <a16:creationId xmlns:a16="http://schemas.microsoft.com/office/drawing/2014/main" id="{B7C17208-9178-934A-90D8-469515463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4458" y="8113815"/>
              <a:ext cx="6529645" cy="3770315"/>
            </a:xfrm>
            <a:custGeom>
              <a:avLst/>
              <a:gdLst>
                <a:gd name="T0" fmla="*/ 5539 w 9996"/>
                <a:gd name="T1" fmla="*/ 5683 h 5773"/>
                <a:gd name="T2" fmla="*/ 152 w 9996"/>
                <a:gd name="T3" fmla="*/ 2573 h 5773"/>
                <a:gd name="T4" fmla="*/ 152 w 9996"/>
                <a:gd name="T5" fmla="*/ 2573 h 5773"/>
                <a:gd name="T6" fmla="*/ 195 w 9996"/>
                <a:gd name="T7" fmla="*/ 2230 h 5773"/>
                <a:gd name="T8" fmla="*/ 3863 w 9996"/>
                <a:gd name="T9" fmla="*/ 113 h 5773"/>
                <a:gd name="T10" fmla="*/ 3863 w 9996"/>
                <a:gd name="T11" fmla="*/ 113 h 5773"/>
                <a:gd name="T12" fmla="*/ 4457 w 9996"/>
                <a:gd name="T13" fmla="*/ 89 h 5773"/>
                <a:gd name="T14" fmla="*/ 9843 w 9996"/>
                <a:gd name="T15" fmla="*/ 3199 h 5773"/>
                <a:gd name="T16" fmla="*/ 9843 w 9996"/>
                <a:gd name="T17" fmla="*/ 3199 h 5773"/>
                <a:gd name="T18" fmla="*/ 9800 w 9996"/>
                <a:gd name="T19" fmla="*/ 3542 h 5773"/>
                <a:gd name="T20" fmla="*/ 6133 w 9996"/>
                <a:gd name="T21" fmla="*/ 5659 h 5773"/>
                <a:gd name="T22" fmla="*/ 6133 w 9996"/>
                <a:gd name="T23" fmla="*/ 5659 h 5773"/>
                <a:gd name="T24" fmla="*/ 5539 w 9996"/>
                <a:gd name="T25" fmla="*/ 5683 h 5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96" h="5773">
                  <a:moveTo>
                    <a:pt x="5539" y="5683"/>
                  </a:moveTo>
                  <a:lnTo>
                    <a:pt x="152" y="2573"/>
                  </a:lnTo>
                  <a:lnTo>
                    <a:pt x="152" y="2573"/>
                  </a:lnTo>
                  <a:cubicBezTo>
                    <a:pt x="0" y="2485"/>
                    <a:pt x="19" y="2332"/>
                    <a:pt x="195" y="2230"/>
                  </a:cubicBezTo>
                  <a:lnTo>
                    <a:pt x="3863" y="113"/>
                  </a:lnTo>
                  <a:lnTo>
                    <a:pt x="3863" y="113"/>
                  </a:lnTo>
                  <a:cubicBezTo>
                    <a:pt x="4039" y="11"/>
                    <a:pt x="4305" y="0"/>
                    <a:pt x="4457" y="89"/>
                  </a:cubicBezTo>
                  <a:lnTo>
                    <a:pt x="9843" y="3199"/>
                  </a:lnTo>
                  <a:lnTo>
                    <a:pt x="9843" y="3199"/>
                  </a:lnTo>
                  <a:cubicBezTo>
                    <a:pt x="9995" y="3287"/>
                    <a:pt x="9977" y="3441"/>
                    <a:pt x="9800" y="3542"/>
                  </a:cubicBezTo>
                  <a:lnTo>
                    <a:pt x="6133" y="5659"/>
                  </a:lnTo>
                  <a:lnTo>
                    <a:pt x="6133" y="5659"/>
                  </a:lnTo>
                  <a:cubicBezTo>
                    <a:pt x="5957" y="5760"/>
                    <a:pt x="5691" y="5772"/>
                    <a:pt x="5539" y="5683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4" name="Freeform 258">
              <a:extLst>
                <a:ext uri="{FF2B5EF4-FFF2-40B4-BE49-F238E27FC236}">
                  <a16:creationId xmlns:a16="http://schemas.microsoft.com/office/drawing/2014/main" id="{3F7BFE5F-9F4C-9A4B-9BE5-BC3DCDE69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502" y="9666297"/>
              <a:ext cx="6489320" cy="2217833"/>
            </a:xfrm>
            <a:custGeom>
              <a:avLst/>
              <a:gdLst>
                <a:gd name="T0" fmla="*/ 9766 w 9933"/>
                <a:gd name="T1" fmla="*/ 1072 h 3395"/>
                <a:gd name="T2" fmla="*/ 6099 w 9933"/>
                <a:gd name="T3" fmla="*/ 3189 h 3395"/>
                <a:gd name="T4" fmla="*/ 6099 w 9933"/>
                <a:gd name="T5" fmla="*/ 3189 h 3395"/>
                <a:gd name="T6" fmla="*/ 5505 w 9933"/>
                <a:gd name="T7" fmla="*/ 3213 h 3395"/>
                <a:gd name="T8" fmla="*/ 118 w 9933"/>
                <a:gd name="T9" fmla="*/ 103 h 3395"/>
                <a:gd name="T10" fmla="*/ 118 w 9933"/>
                <a:gd name="T11" fmla="*/ 103 h 3395"/>
                <a:gd name="T12" fmla="*/ 24 w 9933"/>
                <a:gd name="T13" fmla="*/ 0 h 3395"/>
                <a:gd name="T14" fmla="*/ 24 w 9933"/>
                <a:gd name="T15" fmla="*/ 0 h 3395"/>
                <a:gd name="T16" fmla="*/ 118 w 9933"/>
                <a:gd name="T17" fmla="*/ 195 h 3395"/>
                <a:gd name="T18" fmla="*/ 5505 w 9933"/>
                <a:gd name="T19" fmla="*/ 3305 h 3395"/>
                <a:gd name="T20" fmla="*/ 5505 w 9933"/>
                <a:gd name="T21" fmla="*/ 3305 h 3395"/>
                <a:gd name="T22" fmla="*/ 6099 w 9933"/>
                <a:gd name="T23" fmla="*/ 3281 h 3395"/>
                <a:gd name="T24" fmla="*/ 9766 w 9933"/>
                <a:gd name="T25" fmla="*/ 1164 h 3395"/>
                <a:gd name="T26" fmla="*/ 9766 w 9933"/>
                <a:gd name="T27" fmla="*/ 1164 h 3395"/>
                <a:gd name="T28" fmla="*/ 9904 w 9933"/>
                <a:gd name="T29" fmla="*/ 924 h 3395"/>
                <a:gd name="T30" fmla="*/ 9904 w 9933"/>
                <a:gd name="T31" fmla="*/ 924 h 3395"/>
                <a:gd name="T32" fmla="*/ 9766 w 9933"/>
                <a:gd name="T33" fmla="*/ 1072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33" h="3395">
                  <a:moveTo>
                    <a:pt x="9766" y="1072"/>
                  </a:moveTo>
                  <a:lnTo>
                    <a:pt x="6099" y="3189"/>
                  </a:lnTo>
                  <a:lnTo>
                    <a:pt x="6099" y="3189"/>
                  </a:lnTo>
                  <a:cubicBezTo>
                    <a:pt x="5923" y="3290"/>
                    <a:pt x="5657" y="3301"/>
                    <a:pt x="5505" y="3213"/>
                  </a:cubicBezTo>
                  <a:lnTo>
                    <a:pt x="118" y="103"/>
                  </a:lnTo>
                  <a:lnTo>
                    <a:pt x="118" y="103"/>
                  </a:lnTo>
                  <a:cubicBezTo>
                    <a:pt x="68" y="74"/>
                    <a:pt x="37" y="39"/>
                    <a:pt x="24" y="0"/>
                  </a:cubicBezTo>
                  <a:lnTo>
                    <a:pt x="24" y="0"/>
                  </a:lnTo>
                  <a:cubicBezTo>
                    <a:pt x="0" y="72"/>
                    <a:pt x="30" y="144"/>
                    <a:pt x="118" y="195"/>
                  </a:cubicBezTo>
                  <a:lnTo>
                    <a:pt x="5505" y="3305"/>
                  </a:lnTo>
                  <a:lnTo>
                    <a:pt x="5505" y="3305"/>
                  </a:lnTo>
                  <a:cubicBezTo>
                    <a:pt x="5657" y="3394"/>
                    <a:pt x="5923" y="3382"/>
                    <a:pt x="6099" y="3281"/>
                  </a:cubicBezTo>
                  <a:lnTo>
                    <a:pt x="9766" y="1164"/>
                  </a:lnTo>
                  <a:lnTo>
                    <a:pt x="9766" y="1164"/>
                  </a:lnTo>
                  <a:cubicBezTo>
                    <a:pt x="9885" y="1096"/>
                    <a:pt x="9932" y="1004"/>
                    <a:pt x="9904" y="924"/>
                  </a:cubicBezTo>
                  <a:lnTo>
                    <a:pt x="9904" y="924"/>
                  </a:lnTo>
                  <a:cubicBezTo>
                    <a:pt x="9887" y="977"/>
                    <a:pt x="9840" y="1029"/>
                    <a:pt x="9766" y="10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5" name="Freeform 119">
              <a:extLst>
                <a:ext uri="{FF2B5EF4-FFF2-40B4-BE49-F238E27FC236}">
                  <a16:creationId xmlns:a16="http://schemas.microsoft.com/office/drawing/2014/main" id="{DC1F9513-0639-A44B-A244-CCA324A49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1640" y="8257271"/>
              <a:ext cx="4708662" cy="2809236"/>
            </a:xfrm>
            <a:custGeom>
              <a:avLst/>
              <a:gdLst>
                <a:gd name="connsiteX0" fmla="*/ 3453928 w 4708662"/>
                <a:gd name="connsiteY0" fmla="*/ 2629347 h 2809236"/>
                <a:gd name="connsiteX1" fmla="*/ 3473747 w 4708662"/>
                <a:gd name="connsiteY1" fmla="*/ 2633255 h 2809236"/>
                <a:gd name="connsiteX2" fmla="*/ 3650567 w 4708662"/>
                <a:gd name="connsiteY2" fmla="*/ 2735521 h 2809236"/>
                <a:gd name="connsiteX3" fmla="*/ 3647958 w 4708662"/>
                <a:gd name="connsiteY3" fmla="*/ 2758971 h 2809236"/>
                <a:gd name="connsiteX4" fmla="*/ 3570965 w 4708662"/>
                <a:gd name="connsiteY4" fmla="*/ 2803916 h 2809236"/>
                <a:gd name="connsiteX5" fmla="*/ 3530512 w 4708662"/>
                <a:gd name="connsiteY5" fmla="*/ 2805218 h 2809236"/>
                <a:gd name="connsiteX6" fmla="*/ 3353039 w 4708662"/>
                <a:gd name="connsiteY6" fmla="*/ 2702952 h 2809236"/>
                <a:gd name="connsiteX7" fmla="*/ 3356301 w 4708662"/>
                <a:gd name="connsiteY7" fmla="*/ 2679503 h 2809236"/>
                <a:gd name="connsiteX8" fmla="*/ 3432641 w 4708662"/>
                <a:gd name="connsiteY8" fmla="*/ 2635209 h 2809236"/>
                <a:gd name="connsiteX9" fmla="*/ 3453928 w 4708662"/>
                <a:gd name="connsiteY9" fmla="*/ 2629347 h 2809236"/>
                <a:gd name="connsiteX10" fmla="*/ 3206302 w 4708662"/>
                <a:gd name="connsiteY10" fmla="*/ 2485331 h 2809236"/>
                <a:gd name="connsiteX11" fmla="*/ 3226040 w 4708662"/>
                <a:gd name="connsiteY11" fmla="*/ 2489239 h 2809236"/>
                <a:gd name="connsiteX12" fmla="*/ 3403513 w 4708662"/>
                <a:gd name="connsiteY12" fmla="*/ 2591505 h 2809236"/>
                <a:gd name="connsiteX13" fmla="*/ 3400903 w 4708662"/>
                <a:gd name="connsiteY13" fmla="*/ 2614955 h 2809236"/>
                <a:gd name="connsiteX14" fmla="*/ 3323911 w 4708662"/>
                <a:gd name="connsiteY14" fmla="*/ 2659248 h 2809236"/>
                <a:gd name="connsiteX15" fmla="*/ 3282805 w 4708662"/>
                <a:gd name="connsiteY15" fmla="*/ 2661202 h 2809236"/>
                <a:gd name="connsiteX16" fmla="*/ 3105332 w 4708662"/>
                <a:gd name="connsiteY16" fmla="*/ 2558936 h 2809236"/>
                <a:gd name="connsiteX17" fmla="*/ 3108594 w 4708662"/>
                <a:gd name="connsiteY17" fmla="*/ 2534836 h 2809236"/>
                <a:gd name="connsiteX18" fmla="*/ 3185586 w 4708662"/>
                <a:gd name="connsiteY18" fmla="*/ 2491193 h 2809236"/>
                <a:gd name="connsiteX19" fmla="*/ 3206302 w 4708662"/>
                <a:gd name="connsiteY19" fmla="*/ 2485331 h 2809236"/>
                <a:gd name="connsiteX20" fmla="*/ 3341169 w 4708662"/>
                <a:gd name="connsiteY20" fmla="*/ 2407562 h 2809236"/>
                <a:gd name="connsiteX21" fmla="*/ 3361028 w 4708662"/>
                <a:gd name="connsiteY21" fmla="*/ 2411470 h 2809236"/>
                <a:gd name="connsiteX22" fmla="*/ 3538865 w 4708662"/>
                <a:gd name="connsiteY22" fmla="*/ 2513736 h 2809236"/>
                <a:gd name="connsiteX23" fmla="*/ 3535596 w 4708662"/>
                <a:gd name="connsiteY23" fmla="*/ 2537186 h 2809236"/>
                <a:gd name="connsiteX24" fmla="*/ 3458446 w 4708662"/>
                <a:gd name="connsiteY24" fmla="*/ 2581479 h 2809236"/>
                <a:gd name="connsiteX25" fmla="*/ 3417910 w 4708662"/>
                <a:gd name="connsiteY25" fmla="*/ 2583433 h 2809236"/>
                <a:gd name="connsiteX26" fmla="*/ 3240073 w 4708662"/>
                <a:gd name="connsiteY26" fmla="*/ 2481167 h 2809236"/>
                <a:gd name="connsiteX27" fmla="*/ 3243342 w 4708662"/>
                <a:gd name="connsiteY27" fmla="*/ 2457718 h 2809236"/>
                <a:gd name="connsiteX28" fmla="*/ 3319838 w 4708662"/>
                <a:gd name="connsiteY28" fmla="*/ 2413424 h 2809236"/>
                <a:gd name="connsiteX29" fmla="*/ 3341169 w 4708662"/>
                <a:gd name="connsiteY29" fmla="*/ 2407562 h 2809236"/>
                <a:gd name="connsiteX30" fmla="*/ 2961051 w 4708662"/>
                <a:gd name="connsiteY30" fmla="*/ 2344195 h 2809236"/>
                <a:gd name="connsiteX31" fmla="*/ 2980828 w 4708662"/>
                <a:gd name="connsiteY31" fmla="*/ 2348103 h 2809236"/>
                <a:gd name="connsiteX32" fmla="*/ 3158011 w 4708662"/>
                <a:gd name="connsiteY32" fmla="*/ 2449718 h 2809236"/>
                <a:gd name="connsiteX33" fmla="*/ 3155396 w 4708662"/>
                <a:gd name="connsiteY33" fmla="*/ 2473819 h 2809236"/>
                <a:gd name="connsiteX34" fmla="*/ 3078246 w 4708662"/>
                <a:gd name="connsiteY34" fmla="*/ 2518112 h 2809236"/>
                <a:gd name="connsiteX35" fmla="*/ 3037710 w 4708662"/>
                <a:gd name="connsiteY35" fmla="*/ 2519415 h 2809236"/>
                <a:gd name="connsiteX36" fmla="*/ 2861181 w 4708662"/>
                <a:gd name="connsiteY36" fmla="*/ 2417800 h 2809236"/>
                <a:gd name="connsiteX37" fmla="*/ 2863796 w 4708662"/>
                <a:gd name="connsiteY37" fmla="*/ 2393700 h 2809236"/>
                <a:gd name="connsiteX38" fmla="*/ 2940292 w 4708662"/>
                <a:gd name="connsiteY38" fmla="*/ 2350057 h 2809236"/>
                <a:gd name="connsiteX39" fmla="*/ 2961051 w 4708662"/>
                <a:gd name="connsiteY39" fmla="*/ 2344195 h 2809236"/>
                <a:gd name="connsiteX40" fmla="*/ 3487301 w 4708662"/>
                <a:gd name="connsiteY40" fmla="*/ 2232201 h 2809236"/>
                <a:gd name="connsiteX41" fmla="*/ 3511128 w 4708662"/>
                <a:gd name="connsiteY41" fmla="*/ 2237109 h 2809236"/>
                <a:gd name="connsiteX42" fmla="*/ 3980490 w 4708662"/>
                <a:gd name="connsiteY42" fmla="*/ 2508687 h 2809236"/>
                <a:gd name="connsiteX43" fmla="*/ 3976573 w 4708662"/>
                <a:gd name="connsiteY43" fmla="*/ 2537481 h 2809236"/>
                <a:gd name="connsiteX44" fmla="*/ 3819249 w 4708662"/>
                <a:gd name="connsiteY44" fmla="*/ 2628444 h 2809236"/>
                <a:gd name="connsiteX45" fmla="*/ 3768983 w 4708662"/>
                <a:gd name="connsiteY45" fmla="*/ 2630407 h 2809236"/>
                <a:gd name="connsiteX46" fmla="*/ 3300274 w 4708662"/>
                <a:gd name="connsiteY46" fmla="*/ 2359483 h 2809236"/>
                <a:gd name="connsiteX47" fmla="*/ 3304191 w 4708662"/>
                <a:gd name="connsiteY47" fmla="*/ 2330689 h 2809236"/>
                <a:gd name="connsiteX48" fmla="*/ 3461515 w 4708662"/>
                <a:gd name="connsiteY48" fmla="*/ 2239073 h 2809236"/>
                <a:gd name="connsiteX49" fmla="*/ 3487301 w 4708662"/>
                <a:gd name="connsiteY49" fmla="*/ 2232201 h 2809236"/>
                <a:gd name="connsiteX50" fmla="*/ 3850372 w 4708662"/>
                <a:gd name="connsiteY50" fmla="*/ 2166346 h 2809236"/>
                <a:gd name="connsiteX51" fmla="*/ 3874218 w 4708662"/>
                <a:gd name="connsiteY51" fmla="*/ 2171469 h 2809236"/>
                <a:gd name="connsiteX52" fmla="*/ 4221773 w 4708662"/>
                <a:gd name="connsiteY52" fmla="*/ 2370544 h 2809236"/>
                <a:gd name="connsiteX53" fmla="*/ 4217853 w 4708662"/>
                <a:gd name="connsiteY53" fmla="*/ 2399819 h 2809236"/>
                <a:gd name="connsiteX54" fmla="*/ 4060408 w 4708662"/>
                <a:gd name="connsiteY54" fmla="*/ 2490249 h 2809236"/>
                <a:gd name="connsiteX55" fmla="*/ 4010757 w 4708662"/>
                <a:gd name="connsiteY55" fmla="*/ 2492201 h 2809236"/>
                <a:gd name="connsiteX56" fmla="*/ 3663203 w 4708662"/>
                <a:gd name="connsiteY56" fmla="*/ 2292475 h 2809236"/>
                <a:gd name="connsiteX57" fmla="*/ 3667122 w 4708662"/>
                <a:gd name="connsiteY57" fmla="*/ 2263850 h 2809236"/>
                <a:gd name="connsiteX58" fmla="*/ 3824567 w 4708662"/>
                <a:gd name="connsiteY58" fmla="*/ 2173421 h 2809236"/>
                <a:gd name="connsiteX59" fmla="*/ 3850372 w 4708662"/>
                <a:gd name="connsiteY59" fmla="*/ 2166346 h 2809236"/>
                <a:gd name="connsiteX60" fmla="*/ 2846658 w 4708662"/>
                <a:gd name="connsiteY60" fmla="*/ 2140034 h 2809236"/>
                <a:gd name="connsiteX61" fmla="*/ 2871095 w 4708662"/>
                <a:gd name="connsiteY61" fmla="*/ 2144949 h 2809236"/>
                <a:gd name="connsiteX62" fmla="*/ 3029317 w 4708662"/>
                <a:gd name="connsiteY62" fmla="*/ 2237348 h 2809236"/>
                <a:gd name="connsiteX63" fmla="*/ 3026048 w 4708662"/>
                <a:gd name="connsiteY63" fmla="*/ 2266181 h 2809236"/>
                <a:gd name="connsiteX64" fmla="*/ 2838404 w 4708662"/>
                <a:gd name="connsiteY64" fmla="*/ 2374962 h 2809236"/>
                <a:gd name="connsiteX65" fmla="*/ 2788714 w 4708662"/>
                <a:gd name="connsiteY65" fmla="*/ 2377583 h 2809236"/>
                <a:gd name="connsiteX66" fmla="*/ 2629184 w 4708662"/>
                <a:gd name="connsiteY66" fmla="*/ 2285185 h 2809236"/>
                <a:gd name="connsiteX67" fmla="*/ 2632453 w 4708662"/>
                <a:gd name="connsiteY67" fmla="*/ 2256352 h 2809236"/>
                <a:gd name="connsiteX68" fmla="*/ 2820751 w 4708662"/>
                <a:gd name="connsiteY68" fmla="*/ 2146915 h 2809236"/>
                <a:gd name="connsiteX69" fmla="*/ 2846658 w 4708662"/>
                <a:gd name="connsiteY69" fmla="*/ 2140034 h 2809236"/>
                <a:gd name="connsiteX70" fmla="*/ 4280170 w 4708662"/>
                <a:gd name="connsiteY70" fmla="*/ 2137567 h 2809236"/>
                <a:gd name="connsiteX71" fmla="*/ 4304563 w 4708662"/>
                <a:gd name="connsiteY71" fmla="*/ 2142737 h 2809236"/>
                <a:gd name="connsiteX72" fmla="*/ 4464341 w 4708662"/>
                <a:gd name="connsiteY72" fmla="*/ 2234644 h 2809236"/>
                <a:gd name="connsiteX73" fmla="*/ 4460412 w 4708662"/>
                <a:gd name="connsiteY73" fmla="*/ 2263529 h 2809236"/>
                <a:gd name="connsiteX74" fmla="*/ 4302598 w 4708662"/>
                <a:gd name="connsiteY74" fmla="*/ 2355436 h 2809236"/>
                <a:gd name="connsiteX75" fmla="*/ 4252176 w 4708662"/>
                <a:gd name="connsiteY75" fmla="*/ 2357405 h 2809236"/>
                <a:gd name="connsiteX76" fmla="*/ 4092398 w 4708662"/>
                <a:gd name="connsiteY76" fmla="*/ 2264842 h 2809236"/>
                <a:gd name="connsiteX77" fmla="*/ 4096327 w 4708662"/>
                <a:gd name="connsiteY77" fmla="*/ 2235957 h 2809236"/>
                <a:gd name="connsiteX78" fmla="*/ 4254796 w 4708662"/>
                <a:gd name="connsiteY78" fmla="*/ 2144706 h 2809236"/>
                <a:gd name="connsiteX79" fmla="*/ 4280170 w 4708662"/>
                <a:gd name="connsiteY79" fmla="*/ 2137567 h 2809236"/>
                <a:gd name="connsiteX80" fmla="*/ 3240299 w 4708662"/>
                <a:gd name="connsiteY80" fmla="*/ 2091154 h 2809236"/>
                <a:gd name="connsiteX81" fmla="*/ 3264773 w 4708662"/>
                <a:gd name="connsiteY81" fmla="*/ 2095995 h 2809236"/>
                <a:gd name="connsiteX82" fmla="*/ 3423897 w 4708662"/>
                <a:gd name="connsiteY82" fmla="*/ 2188559 h 2809236"/>
                <a:gd name="connsiteX83" fmla="*/ 3420622 w 4708662"/>
                <a:gd name="connsiteY83" fmla="*/ 2218100 h 2809236"/>
                <a:gd name="connsiteX84" fmla="*/ 3262808 w 4708662"/>
                <a:gd name="connsiteY84" fmla="*/ 2309351 h 2809236"/>
                <a:gd name="connsiteX85" fmla="*/ 3212386 w 4708662"/>
                <a:gd name="connsiteY85" fmla="*/ 2311320 h 2809236"/>
                <a:gd name="connsiteX86" fmla="*/ 3053263 w 4708662"/>
                <a:gd name="connsiteY86" fmla="*/ 2218757 h 2809236"/>
                <a:gd name="connsiteX87" fmla="*/ 3056537 w 4708662"/>
                <a:gd name="connsiteY87" fmla="*/ 2189872 h 2809236"/>
                <a:gd name="connsiteX88" fmla="*/ 3214351 w 4708662"/>
                <a:gd name="connsiteY88" fmla="*/ 2098621 h 2809236"/>
                <a:gd name="connsiteX89" fmla="*/ 3240299 w 4708662"/>
                <a:gd name="connsiteY89" fmla="*/ 2091154 h 2809236"/>
                <a:gd name="connsiteX90" fmla="*/ 3603217 w 4708662"/>
                <a:gd name="connsiteY90" fmla="*/ 2022347 h 2809236"/>
                <a:gd name="connsiteX91" fmla="*/ 3627691 w 4708662"/>
                <a:gd name="connsiteY91" fmla="*/ 2027502 h 2809236"/>
                <a:gd name="connsiteX92" fmla="*/ 3786815 w 4708662"/>
                <a:gd name="connsiteY92" fmla="*/ 2119803 h 2809236"/>
                <a:gd name="connsiteX93" fmla="*/ 3782886 w 4708662"/>
                <a:gd name="connsiteY93" fmla="*/ 2148606 h 2809236"/>
                <a:gd name="connsiteX94" fmla="*/ 3625071 w 4708662"/>
                <a:gd name="connsiteY94" fmla="*/ 2239597 h 2809236"/>
                <a:gd name="connsiteX95" fmla="*/ 3575304 w 4708662"/>
                <a:gd name="connsiteY95" fmla="*/ 2241561 h 2809236"/>
                <a:gd name="connsiteX96" fmla="*/ 3415526 w 4708662"/>
                <a:gd name="connsiteY96" fmla="*/ 2149915 h 2809236"/>
                <a:gd name="connsiteX97" fmla="*/ 3418800 w 4708662"/>
                <a:gd name="connsiteY97" fmla="*/ 2120457 h 2809236"/>
                <a:gd name="connsiteX98" fmla="*/ 3577269 w 4708662"/>
                <a:gd name="connsiteY98" fmla="*/ 2029466 h 2809236"/>
                <a:gd name="connsiteX99" fmla="*/ 3603217 w 4708662"/>
                <a:gd name="connsiteY99" fmla="*/ 2022347 h 2809236"/>
                <a:gd name="connsiteX100" fmla="*/ 4032382 w 4708662"/>
                <a:gd name="connsiteY100" fmla="*/ 1996023 h 2809236"/>
                <a:gd name="connsiteX101" fmla="*/ 4056857 w 4708662"/>
                <a:gd name="connsiteY101" fmla="*/ 2000946 h 2809236"/>
                <a:gd name="connsiteX102" fmla="*/ 4215981 w 4708662"/>
                <a:gd name="connsiteY102" fmla="*/ 2093510 h 2809236"/>
                <a:gd name="connsiteX103" fmla="*/ 4212052 w 4708662"/>
                <a:gd name="connsiteY103" fmla="*/ 2122395 h 2809236"/>
                <a:gd name="connsiteX104" fmla="*/ 4054237 w 4708662"/>
                <a:gd name="connsiteY104" fmla="*/ 2214302 h 2809236"/>
                <a:gd name="connsiteX105" fmla="*/ 4004470 w 4708662"/>
                <a:gd name="connsiteY105" fmla="*/ 2216271 h 2809236"/>
                <a:gd name="connsiteX106" fmla="*/ 3844692 w 4708662"/>
                <a:gd name="connsiteY106" fmla="*/ 2123708 h 2809236"/>
                <a:gd name="connsiteX107" fmla="*/ 3848621 w 4708662"/>
                <a:gd name="connsiteY107" fmla="*/ 2094166 h 2809236"/>
                <a:gd name="connsiteX108" fmla="*/ 4006435 w 4708662"/>
                <a:gd name="connsiteY108" fmla="*/ 2002916 h 2809236"/>
                <a:gd name="connsiteX109" fmla="*/ 4032382 w 4708662"/>
                <a:gd name="connsiteY109" fmla="*/ 1996023 h 2809236"/>
                <a:gd name="connsiteX110" fmla="*/ 2512321 w 4708662"/>
                <a:gd name="connsiteY110" fmla="*/ 1947459 h 2809236"/>
                <a:gd name="connsiteX111" fmla="*/ 2536463 w 4708662"/>
                <a:gd name="connsiteY111" fmla="*/ 1952614 h 2809236"/>
                <a:gd name="connsiteX112" fmla="*/ 2790931 w 4708662"/>
                <a:gd name="connsiteY112" fmla="*/ 2099903 h 2809236"/>
                <a:gd name="connsiteX113" fmla="*/ 2787016 w 4708662"/>
                <a:gd name="connsiteY113" fmla="*/ 2128706 h 2809236"/>
                <a:gd name="connsiteX114" fmla="*/ 2599754 w 4708662"/>
                <a:gd name="connsiteY114" fmla="*/ 2237373 h 2809236"/>
                <a:gd name="connsiteX115" fmla="*/ 2550165 w 4708662"/>
                <a:gd name="connsiteY115" fmla="*/ 2239337 h 2809236"/>
                <a:gd name="connsiteX116" fmla="*/ 2295044 w 4708662"/>
                <a:gd name="connsiteY116" fmla="*/ 2092048 h 2809236"/>
                <a:gd name="connsiteX117" fmla="*/ 2298959 w 4708662"/>
                <a:gd name="connsiteY117" fmla="*/ 2063245 h 2809236"/>
                <a:gd name="connsiteX118" fmla="*/ 2486222 w 4708662"/>
                <a:gd name="connsiteY118" fmla="*/ 1954578 h 2809236"/>
                <a:gd name="connsiteX119" fmla="*/ 2512321 w 4708662"/>
                <a:gd name="connsiteY119" fmla="*/ 1947459 h 2809236"/>
                <a:gd name="connsiteX120" fmla="*/ 2993618 w 4708662"/>
                <a:gd name="connsiteY120" fmla="*/ 1947057 h 2809236"/>
                <a:gd name="connsiteX121" fmla="*/ 3017385 w 4708662"/>
                <a:gd name="connsiteY121" fmla="*/ 1951980 h 2809236"/>
                <a:gd name="connsiteX122" fmla="*/ 3176268 w 4708662"/>
                <a:gd name="connsiteY122" fmla="*/ 2044544 h 2809236"/>
                <a:gd name="connsiteX123" fmla="*/ 3172361 w 4708662"/>
                <a:gd name="connsiteY123" fmla="*/ 2073429 h 2809236"/>
                <a:gd name="connsiteX124" fmla="*/ 3015432 w 4708662"/>
                <a:gd name="connsiteY124" fmla="*/ 2164679 h 2809236"/>
                <a:gd name="connsiteX125" fmla="*/ 2965944 w 4708662"/>
                <a:gd name="connsiteY125" fmla="*/ 2167305 h 2809236"/>
                <a:gd name="connsiteX126" fmla="*/ 2807713 w 4708662"/>
                <a:gd name="connsiteY126" fmla="*/ 2074742 h 2809236"/>
                <a:gd name="connsiteX127" fmla="*/ 2810969 w 4708662"/>
                <a:gd name="connsiteY127" fmla="*/ 2045857 h 2809236"/>
                <a:gd name="connsiteX128" fmla="*/ 2967898 w 4708662"/>
                <a:gd name="connsiteY128" fmla="*/ 1953950 h 2809236"/>
                <a:gd name="connsiteX129" fmla="*/ 2993618 w 4708662"/>
                <a:gd name="connsiteY129" fmla="*/ 1947057 h 2809236"/>
                <a:gd name="connsiteX130" fmla="*/ 4383446 w 4708662"/>
                <a:gd name="connsiteY130" fmla="*/ 1921460 h 2809236"/>
                <a:gd name="connsiteX131" fmla="*/ 4407240 w 4708662"/>
                <a:gd name="connsiteY131" fmla="*/ 1926706 h 2809236"/>
                <a:gd name="connsiteX132" fmla="*/ 4699933 w 4708662"/>
                <a:gd name="connsiteY132" fmla="*/ 2096539 h 2809236"/>
                <a:gd name="connsiteX133" fmla="*/ 4696673 w 4708662"/>
                <a:gd name="connsiteY133" fmla="*/ 2125391 h 2809236"/>
                <a:gd name="connsiteX134" fmla="*/ 4538919 w 4708662"/>
                <a:gd name="connsiteY134" fmla="*/ 2216536 h 2809236"/>
                <a:gd name="connsiteX135" fmla="*/ 4489376 w 4708662"/>
                <a:gd name="connsiteY135" fmla="*/ 2218504 h 2809236"/>
                <a:gd name="connsiteX136" fmla="*/ 4196684 w 4708662"/>
                <a:gd name="connsiteY136" fmla="*/ 2048671 h 2809236"/>
                <a:gd name="connsiteX137" fmla="*/ 4199943 w 4708662"/>
                <a:gd name="connsiteY137" fmla="*/ 2019819 h 2809236"/>
                <a:gd name="connsiteX138" fmla="*/ 4357697 w 4708662"/>
                <a:gd name="connsiteY138" fmla="*/ 1928017 h 2809236"/>
                <a:gd name="connsiteX139" fmla="*/ 4383446 w 4708662"/>
                <a:gd name="connsiteY139" fmla="*/ 1921460 h 2809236"/>
                <a:gd name="connsiteX140" fmla="*/ 3358473 w 4708662"/>
                <a:gd name="connsiteY140" fmla="*/ 1880811 h 2809236"/>
                <a:gd name="connsiteX141" fmla="*/ 3382866 w 4708662"/>
                <a:gd name="connsiteY141" fmla="*/ 1885734 h 2809236"/>
                <a:gd name="connsiteX142" fmla="*/ 3542644 w 4708662"/>
                <a:gd name="connsiteY142" fmla="*/ 1978298 h 2809236"/>
                <a:gd name="connsiteX143" fmla="*/ 3538715 w 4708662"/>
                <a:gd name="connsiteY143" fmla="*/ 2007183 h 2809236"/>
                <a:gd name="connsiteX144" fmla="*/ 3380901 w 4708662"/>
                <a:gd name="connsiteY144" fmla="*/ 2099090 h 2809236"/>
                <a:gd name="connsiteX145" fmla="*/ 3330479 w 4708662"/>
                <a:gd name="connsiteY145" fmla="*/ 2100403 h 2809236"/>
                <a:gd name="connsiteX146" fmla="*/ 3171356 w 4708662"/>
                <a:gd name="connsiteY146" fmla="*/ 2008496 h 2809236"/>
                <a:gd name="connsiteX147" fmla="*/ 3174630 w 4708662"/>
                <a:gd name="connsiteY147" fmla="*/ 1979611 h 2809236"/>
                <a:gd name="connsiteX148" fmla="*/ 3333099 w 4708662"/>
                <a:gd name="connsiteY148" fmla="*/ 1887704 h 2809236"/>
                <a:gd name="connsiteX149" fmla="*/ 3358473 w 4708662"/>
                <a:gd name="connsiteY149" fmla="*/ 1880811 h 2809236"/>
                <a:gd name="connsiteX150" fmla="*/ 3787883 w 4708662"/>
                <a:gd name="connsiteY150" fmla="*/ 1852418 h 2809236"/>
                <a:gd name="connsiteX151" fmla="*/ 3812030 w 4708662"/>
                <a:gd name="connsiteY151" fmla="*/ 1857588 h 2809236"/>
                <a:gd name="connsiteX152" fmla="*/ 3971808 w 4708662"/>
                <a:gd name="connsiteY152" fmla="*/ 1949495 h 2809236"/>
                <a:gd name="connsiteX153" fmla="*/ 3968534 w 4708662"/>
                <a:gd name="connsiteY153" fmla="*/ 1979036 h 2809236"/>
                <a:gd name="connsiteX154" fmla="*/ 3810065 w 4708662"/>
                <a:gd name="connsiteY154" fmla="*/ 2070287 h 2809236"/>
                <a:gd name="connsiteX155" fmla="*/ 3759643 w 4708662"/>
                <a:gd name="connsiteY155" fmla="*/ 2072256 h 2809236"/>
                <a:gd name="connsiteX156" fmla="*/ 3600520 w 4708662"/>
                <a:gd name="connsiteY156" fmla="*/ 1979693 h 2809236"/>
                <a:gd name="connsiteX157" fmla="*/ 3603794 w 4708662"/>
                <a:gd name="connsiteY157" fmla="*/ 1950808 h 2809236"/>
                <a:gd name="connsiteX158" fmla="*/ 3762263 w 4708662"/>
                <a:gd name="connsiteY158" fmla="*/ 1859557 h 2809236"/>
                <a:gd name="connsiteX159" fmla="*/ 3787883 w 4708662"/>
                <a:gd name="connsiteY159" fmla="*/ 1852418 h 2809236"/>
                <a:gd name="connsiteX160" fmla="*/ 4490681 w 4708662"/>
                <a:gd name="connsiteY160" fmla="*/ 1814541 h 2809236"/>
                <a:gd name="connsiteX161" fmla="*/ 4515114 w 4708662"/>
                <a:gd name="connsiteY161" fmla="*/ 1819416 h 2809236"/>
                <a:gd name="connsiteX162" fmla="*/ 4673971 w 4708662"/>
                <a:gd name="connsiteY162" fmla="*/ 1911071 h 2809236"/>
                <a:gd name="connsiteX163" fmla="*/ 4670702 w 4708662"/>
                <a:gd name="connsiteY163" fmla="*/ 1939672 h 2809236"/>
                <a:gd name="connsiteX164" fmla="*/ 4618404 w 4708662"/>
                <a:gd name="connsiteY164" fmla="*/ 1968923 h 2809236"/>
                <a:gd name="connsiteX165" fmla="*/ 4568720 w 4708662"/>
                <a:gd name="connsiteY165" fmla="*/ 1971524 h 2809236"/>
                <a:gd name="connsiteX166" fmla="*/ 4409210 w 4708662"/>
                <a:gd name="connsiteY166" fmla="*/ 1879869 h 2809236"/>
                <a:gd name="connsiteX167" fmla="*/ 4412479 w 4708662"/>
                <a:gd name="connsiteY167" fmla="*/ 1851268 h 2809236"/>
                <a:gd name="connsiteX168" fmla="*/ 4464777 w 4708662"/>
                <a:gd name="connsiteY168" fmla="*/ 1821366 h 2809236"/>
                <a:gd name="connsiteX169" fmla="*/ 4490681 w 4708662"/>
                <a:gd name="connsiteY169" fmla="*/ 1814541 h 2809236"/>
                <a:gd name="connsiteX170" fmla="*/ 2749606 w 4708662"/>
                <a:gd name="connsiteY170" fmla="*/ 1805923 h 2809236"/>
                <a:gd name="connsiteX171" fmla="*/ 2773861 w 4708662"/>
                <a:gd name="connsiteY171" fmla="*/ 1810846 h 2809236"/>
                <a:gd name="connsiteX172" fmla="*/ 2932093 w 4708662"/>
                <a:gd name="connsiteY172" fmla="*/ 1903410 h 2809236"/>
                <a:gd name="connsiteX173" fmla="*/ 2928186 w 4708662"/>
                <a:gd name="connsiteY173" fmla="*/ 1932295 h 2809236"/>
                <a:gd name="connsiteX174" fmla="*/ 2771908 w 4708662"/>
                <a:gd name="connsiteY174" fmla="*/ 2023545 h 2809236"/>
                <a:gd name="connsiteX175" fmla="*/ 2722420 w 4708662"/>
                <a:gd name="connsiteY175" fmla="*/ 2026171 h 2809236"/>
                <a:gd name="connsiteX176" fmla="*/ 2563537 w 4708662"/>
                <a:gd name="connsiteY176" fmla="*/ 1933608 h 2809236"/>
                <a:gd name="connsiteX177" fmla="*/ 2566793 w 4708662"/>
                <a:gd name="connsiteY177" fmla="*/ 1904723 h 2809236"/>
                <a:gd name="connsiteX178" fmla="*/ 2724373 w 4708662"/>
                <a:gd name="connsiteY178" fmla="*/ 1812816 h 2809236"/>
                <a:gd name="connsiteX179" fmla="*/ 2749606 w 4708662"/>
                <a:gd name="connsiteY179" fmla="*/ 1805923 h 2809236"/>
                <a:gd name="connsiteX180" fmla="*/ 4150474 w 4708662"/>
                <a:gd name="connsiteY180" fmla="*/ 1786162 h 2809236"/>
                <a:gd name="connsiteX181" fmla="*/ 4174948 w 4708662"/>
                <a:gd name="connsiteY181" fmla="*/ 1791317 h 2809236"/>
                <a:gd name="connsiteX182" fmla="*/ 4334072 w 4708662"/>
                <a:gd name="connsiteY182" fmla="*/ 1883618 h 2809236"/>
                <a:gd name="connsiteX183" fmla="*/ 4330797 w 4708662"/>
                <a:gd name="connsiteY183" fmla="*/ 1912421 h 2809236"/>
                <a:gd name="connsiteX184" fmla="*/ 4172983 w 4708662"/>
                <a:gd name="connsiteY184" fmla="*/ 2003412 h 2809236"/>
                <a:gd name="connsiteX185" fmla="*/ 4122561 w 4708662"/>
                <a:gd name="connsiteY185" fmla="*/ 2006031 h 2809236"/>
                <a:gd name="connsiteX186" fmla="*/ 3963438 w 4708662"/>
                <a:gd name="connsiteY186" fmla="*/ 1913730 h 2809236"/>
                <a:gd name="connsiteX187" fmla="*/ 3966712 w 4708662"/>
                <a:gd name="connsiteY187" fmla="*/ 1884273 h 2809236"/>
                <a:gd name="connsiteX188" fmla="*/ 4124526 w 4708662"/>
                <a:gd name="connsiteY188" fmla="*/ 1793281 h 2809236"/>
                <a:gd name="connsiteX189" fmla="*/ 4150474 w 4708662"/>
                <a:gd name="connsiteY189" fmla="*/ 1786162 h 2809236"/>
                <a:gd name="connsiteX190" fmla="*/ 3110685 w 4708662"/>
                <a:gd name="connsiteY190" fmla="*/ 1739675 h 2809236"/>
                <a:gd name="connsiteX191" fmla="*/ 3135160 w 4708662"/>
                <a:gd name="connsiteY191" fmla="*/ 1744598 h 2809236"/>
                <a:gd name="connsiteX192" fmla="*/ 3294284 w 4708662"/>
                <a:gd name="connsiteY192" fmla="*/ 1837162 h 2809236"/>
                <a:gd name="connsiteX193" fmla="*/ 3291009 w 4708662"/>
                <a:gd name="connsiteY193" fmla="*/ 1866047 h 2809236"/>
                <a:gd name="connsiteX194" fmla="*/ 3132540 w 4708662"/>
                <a:gd name="connsiteY194" fmla="*/ 1957297 h 2809236"/>
                <a:gd name="connsiteX195" fmla="*/ 3082773 w 4708662"/>
                <a:gd name="connsiteY195" fmla="*/ 1959267 h 2809236"/>
                <a:gd name="connsiteX196" fmla="*/ 2922995 w 4708662"/>
                <a:gd name="connsiteY196" fmla="*/ 1867360 h 2809236"/>
                <a:gd name="connsiteX197" fmla="*/ 2926924 w 4708662"/>
                <a:gd name="connsiteY197" fmla="*/ 1838475 h 2809236"/>
                <a:gd name="connsiteX198" fmla="*/ 3084738 w 4708662"/>
                <a:gd name="connsiteY198" fmla="*/ 1746568 h 2809236"/>
                <a:gd name="connsiteX199" fmla="*/ 3110685 w 4708662"/>
                <a:gd name="connsiteY199" fmla="*/ 1739675 h 2809236"/>
                <a:gd name="connsiteX200" fmla="*/ 3542732 w 4708662"/>
                <a:gd name="connsiteY200" fmla="*/ 1711282 h 2809236"/>
                <a:gd name="connsiteX201" fmla="*/ 3567206 w 4708662"/>
                <a:gd name="connsiteY201" fmla="*/ 1716452 h 2809236"/>
                <a:gd name="connsiteX202" fmla="*/ 3726330 w 4708662"/>
                <a:gd name="connsiteY202" fmla="*/ 1808359 h 2809236"/>
                <a:gd name="connsiteX203" fmla="*/ 3723055 w 4708662"/>
                <a:gd name="connsiteY203" fmla="*/ 1837244 h 2809236"/>
                <a:gd name="connsiteX204" fmla="*/ 3565241 w 4708662"/>
                <a:gd name="connsiteY204" fmla="*/ 1929151 h 2809236"/>
                <a:gd name="connsiteX205" fmla="*/ 3514819 w 4708662"/>
                <a:gd name="connsiteY205" fmla="*/ 1931120 h 2809236"/>
                <a:gd name="connsiteX206" fmla="*/ 3355696 w 4708662"/>
                <a:gd name="connsiteY206" fmla="*/ 1838557 h 2809236"/>
                <a:gd name="connsiteX207" fmla="*/ 3358970 w 4708662"/>
                <a:gd name="connsiteY207" fmla="*/ 1809672 h 2809236"/>
                <a:gd name="connsiteX208" fmla="*/ 3516784 w 4708662"/>
                <a:gd name="connsiteY208" fmla="*/ 1718421 h 2809236"/>
                <a:gd name="connsiteX209" fmla="*/ 3542732 w 4708662"/>
                <a:gd name="connsiteY209" fmla="*/ 1711282 h 2809236"/>
                <a:gd name="connsiteX210" fmla="*/ 4245854 w 4708662"/>
                <a:gd name="connsiteY210" fmla="*/ 1673848 h 2809236"/>
                <a:gd name="connsiteX211" fmla="*/ 4270288 w 4708662"/>
                <a:gd name="connsiteY211" fmla="*/ 1679035 h 2809236"/>
                <a:gd name="connsiteX212" fmla="*/ 4429145 w 4708662"/>
                <a:gd name="connsiteY212" fmla="*/ 1771249 h 2809236"/>
                <a:gd name="connsiteX213" fmla="*/ 4425876 w 4708662"/>
                <a:gd name="connsiteY213" fmla="*/ 1800230 h 2809236"/>
                <a:gd name="connsiteX214" fmla="*/ 4373577 w 4708662"/>
                <a:gd name="connsiteY214" fmla="*/ 1830529 h 2809236"/>
                <a:gd name="connsiteX215" fmla="*/ 4323894 w 4708662"/>
                <a:gd name="connsiteY215" fmla="*/ 1832505 h 2809236"/>
                <a:gd name="connsiteX216" fmla="*/ 4164383 w 4708662"/>
                <a:gd name="connsiteY216" fmla="*/ 1740291 h 2809236"/>
                <a:gd name="connsiteX217" fmla="*/ 4167652 w 4708662"/>
                <a:gd name="connsiteY217" fmla="*/ 1710651 h 2809236"/>
                <a:gd name="connsiteX218" fmla="*/ 4219950 w 4708662"/>
                <a:gd name="connsiteY218" fmla="*/ 1681011 h 2809236"/>
                <a:gd name="connsiteX219" fmla="*/ 4245854 w 4708662"/>
                <a:gd name="connsiteY219" fmla="*/ 1673848 h 2809236"/>
                <a:gd name="connsiteX220" fmla="*/ 2503023 w 4708662"/>
                <a:gd name="connsiteY220" fmla="*/ 1664786 h 2809236"/>
                <a:gd name="connsiteX221" fmla="*/ 2527416 w 4708662"/>
                <a:gd name="connsiteY221" fmla="*/ 1669710 h 2809236"/>
                <a:gd name="connsiteX222" fmla="*/ 2687194 w 4708662"/>
                <a:gd name="connsiteY222" fmla="*/ 1762274 h 2809236"/>
                <a:gd name="connsiteX223" fmla="*/ 2683265 w 4708662"/>
                <a:gd name="connsiteY223" fmla="*/ 1791159 h 2809236"/>
                <a:gd name="connsiteX224" fmla="*/ 2524796 w 4708662"/>
                <a:gd name="connsiteY224" fmla="*/ 1883066 h 2809236"/>
                <a:gd name="connsiteX225" fmla="*/ 2475029 w 4708662"/>
                <a:gd name="connsiteY225" fmla="*/ 1885035 h 2809236"/>
                <a:gd name="connsiteX226" fmla="*/ 2315251 w 4708662"/>
                <a:gd name="connsiteY226" fmla="*/ 1792472 h 2809236"/>
                <a:gd name="connsiteX227" fmla="*/ 2319180 w 4708662"/>
                <a:gd name="connsiteY227" fmla="*/ 1763587 h 2809236"/>
                <a:gd name="connsiteX228" fmla="*/ 2477649 w 4708662"/>
                <a:gd name="connsiteY228" fmla="*/ 1671680 h 2809236"/>
                <a:gd name="connsiteX229" fmla="*/ 2503023 w 4708662"/>
                <a:gd name="connsiteY229" fmla="*/ 1664786 h 2809236"/>
                <a:gd name="connsiteX230" fmla="*/ 3905568 w 4708662"/>
                <a:gd name="connsiteY230" fmla="*/ 1644954 h 2809236"/>
                <a:gd name="connsiteX231" fmla="*/ 3929469 w 4708662"/>
                <a:gd name="connsiteY231" fmla="*/ 1649549 h 2809236"/>
                <a:gd name="connsiteX232" fmla="*/ 4089248 w 4708662"/>
                <a:gd name="connsiteY232" fmla="*/ 1742113 h 2809236"/>
                <a:gd name="connsiteX233" fmla="*/ 4085973 w 4708662"/>
                <a:gd name="connsiteY233" fmla="*/ 1770998 h 2809236"/>
                <a:gd name="connsiteX234" fmla="*/ 3927504 w 4708662"/>
                <a:gd name="connsiteY234" fmla="*/ 1862905 h 2809236"/>
                <a:gd name="connsiteX235" fmla="*/ 3877737 w 4708662"/>
                <a:gd name="connsiteY235" fmla="*/ 1864874 h 2809236"/>
                <a:gd name="connsiteX236" fmla="*/ 3717959 w 4708662"/>
                <a:gd name="connsiteY236" fmla="*/ 1772311 h 2809236"/>
                <a:gd name="connsiteX237" fmla="*/ 3721233 w 4708662"/>
                <a:gd name="connsiteY237" fmla="*/ 1743426 h 2809236"/>
                <a:gd name="connsiteX238" fmla="*/ 3879702 w 4708662"/>
                <a:gd name="connsiteY238" fmla="*/ 1652175 h 2809236"/>
                <a:gd name="connsiteX239" fmla="*/ 3905568 w 4708662"/>
                <a:gd name="connsiteY239" fmla="*/ 1644954 h 2809236"/>
                <a:gd name="connsiteX240" fmla="*/ 2865062 w 4708662"/>
                <a:gd name="connsiteY240" fmla="*/ 1598541 h 2809236"/>
                <a:gd name="connsiteX241" fmla="*/ 2889073 w 4708662"/>
                <a:gd name="connsiteY241" fmla="*/ 1603464 h 2809236"/>
                <a:gd name="connsiteX242" fmla="*/ 3047305 w 4708662"/>
                <a:gd name="connsiteY242" fmla="*/ 1696028 h 2809236"/>
                <a:gd name="connsiteX243" fmla="*/ 3044049 w 4708662"/>
                <a:gd name="connsiteY243" fmla="*/ 1724913 h 2809236"/>
                <a:gd name="connsiteX244" fmla="*/ 2887120 w 4708662"/>
                <a:gd name="connsiteY244" fmla="*/ 1816163 h 2809236"/>
                <a:gd name="connsiteX245" fmla="*/ 2836981 w 4708662"/>
                <a:gd name="connsiteY245" fmla="*/ 1818133 h 2809236"/>
                <a:gd name="connsiteX246" fmla="*/ 2678749 w 4708662"/>
                <a:gd name="connsiteY246" fmla="*/ 1725569 h 2809236"/>
                <a:gd name="connsiteX247" fmla="*/ 2682656 w 4708662"/>
                <a:gd name="connsiteY247" fmla="*/ 1696684 h 2809236"/>
                <a:gd name="connsiteX248" fmla="*/ 2839585 w 4708662"/>
                <a:gd name="connsiteY248" fmla="*/ 1605434 h 2809236"/>
                <a:gd name="connsiteX249" fmla="*/ 2865062 w 4708662"/>
                <a:gd name="connsiteY249" fmla="*/ 1598541 h 2809236"/>
                <a:gd name="connsiteX250" fmla="*/ 3295268 w 4708662"/>
                <a:gd name="connsiteY250" fmla="*/ 1570066 h 2809236"/>
                <a:gd name="connsiteX251" fmla="*/ 3319130 w 4708662"/>
                <a:gd name="connsiteY251" fmla="*/ 1575318 h 2809236"/>
                <a:gd name="connsiteX252" fmla="*/ 3478646 w 4708662"/>
                <a:gd name="connsiteY252" fmla="*/ 1667225 h 2809236"/>
                <a:gd name="connsiteX253" fmla="*/ 3475377 w 4708662"/>
                <a:gd name="connsiteY253" fmla="*/ 1696110 h 2809236"/>
                <a:gd name="connsiteX254" fmla="*/ 3317169 w 4708662"/>
                <a:gd name="connsiteY254" fmla="*/ 1788017 h 2809236"/>
                <a:gd name="connsiteX255" fmla="*/ 3267484 w 4708662"/>
                <a:gd name="connsiteY255" fmla="*/ 1789986 h 2809236"/>
                <a:gd name="connsiteX256" fmla="*/ 3107968 w 4708662"/>
                <a:gd name="connsiteY256" fmla="*/ 1697423 h 2809236"/>
                <a:gd name="connsiteX257" fmla="*/ 3111891 w 4708662"/>
                <a:gd name="connsiteY257" fmla="*/ 1668538 h 2809236"/>
                <a:gd name="connsiteX258" fmla="*/ 3269445 w 4708662"/>
                <a:gd name="connsiteY258" fmla="*/ 1576631 h 2809236"/>
                <a:gd name="connsiteX259" fmla="*/ 3295268 w 4708662"/>
                <a:gd name="connsiteY259" fmla="*/ 1570066 h 2809236"/>
                <a:gd name="connsiteX260" fmla="*/ 4003909 w 4708662"/>
                <a:gd name="connsiteY260" fmla="*/ 1532301 h 2809236"/>
                <a:gd name="connsiteX261" fmla="*/ 4028343 w 4708662"/>
                <a:gd name="connsiteY261" fmla="*/ 1537241 h 2809236"/>
                <a:gd name="connsiteX262" fmla="*/ 4187200 w 4708662"/>
                <a:gd name="connsiteY262" fmla="*/ 1630115 h 2809236"/>
                <a:gd name="connsiteX263" fmla="*/ 4183931 w 4708662"/>
                <a:gd name="connsiteY263" fmla="*/ 1659097 h 2809236"/>
                <a:gd name="connsiteX264" fmla="*/ 4131632 w 4708662"/>
                <a:gd name="connsiteY264" fmla="*/ 1689396 h 2809236"/>
                <a:gd name="connsiteX265" fmla="*/ 4081949 w 4708662"/>
                <a:gd name="connsiteY265" fmla="*/ 1691372 h 2809236"/>
                <a:gd name="connsiteX266" fmla="*/ 3922438 w 4708662"/>
                <a:gd name="connsiteY266" fmla="*/ 1598499 h 2809236"/>
                <a:gd name="connsiteX267" fmla="*/ 3926360 w 4708662"/>
                <a:gd name="connsiteY267" fmla="*/ 1569517 h 2809236"/>
                <a:gd name="connsiteX268" fmla="*/ 3978005 w 4708662"/>
                <a:gd name="connsiteY268" fmla="*/ 1539217 h 2809236"/>
                <a:gd name="connsiteX269" fmla="*/ 4003909 w 4708662"/>
                <a:gd name="connsiteY269" fmla="*/ 1532301 h 2809236"/>
                <a:gd name="connsiteX270" fmla="*/ 2258198 w 4708662"/>
                <a:gd name="connsiteY270" fmla="*/ 1523654 h 2809236"/>
                <a:gd name="connsiteX271" fmla="*/ 2282591 w 4708662"/>
                <a:gd name="connsiteY271" fmla="*/ 1528577 h 2809236"/>
                <a:gd name="connsiteX272" fmla="*/ 2442369 w 4708662"/>
                <a:gd name="connsiteY272" fmla="*/ 1621141 h 2809236"/>
                <a:gd name="connsiteX273" fmla="*/ 2438440 w 4708662"/>
                <a:gd name="connsiteY273" fmla="*/ 1650026 h 2809236"/>
                <a:gd name="connsiteX274" fmla="*/ 2280626 w 4708662"/>
                <a:gd name="connsiteY274" fmla="*/ 1741933 h 2809236"/>
                <a:gd name="connsiteX275" fmla="*/ 2230204 w 4708662"/>
                <a:gd name="connsiteY275" fmla="*/ 1743902 h 2809236"/>
                <a:gd name="connsiteX276" fmla="*/ 2071081 w 4708662"/>
                <a:gd name="connsiteY276" fmla="*/ 1651339 h 2809236"/>
                <a:gd name="connsiteX277" fmla="*/ 2075010 w 4708662"/>
                <a:gd name="connsiteY277" fmla="*/ 1622454 h 2809236"/>
                <a:gd name="connsiteX278" fmla="*/ 2232824 w 4708662"/>
                <a:gd name="connsiteY278" fmla="*/ 1530547 h 2809236"/>
                <a:gd name="connsiteX279" fmla="*/ 2258198 w 4708662"/>
                <a:gd name="connsiteY279" fmla="*/ 1523654 h 2809236"/>
                <a:gd name="connsiteX280" fmla="*/ 3657944 w 4708662"/>
                <a:gd name="connsiteY280" fmla="*/ 1503819 h 2809236"/>
                <a:gd name="connsiteX281" fmla="*/ 3682418 w 4708662"/>
                <a:gd name="connsiteY281" fmla="*/ 1508414 h 2809236"/>
                <a:gd name="connsiteX282" fmla="*/ 3841542 w 4708662"/>
                <a:gd name="connsiteY282" fmla="*/ 1600978 h 2809236"/>
                <a:gd name="connsiteX283" fmla="*/ 3838267 w 4708662"/>
                <a:gd name="connsiteY283" fmla="*/ 1629863 h 2809236"/>
                <a:gd name="connsiteX284" fmla="*/ 3680453 w 4708662"/>
                <a:gd name="connsiteY284" fmla="*/ 1721113 h 2809236"/>
                <a:gd name="connsiteX285" fmla="*/ 3630031 w 4708662"/>
                <a:gd name="connsiteY285" fmla="*/ 1723739 h 2809236"/>
                <a:gd name="connsiteX286" fmla="*/ 3470908 w 4708662"/>
                <a:gd name="connsiteY286" fmla="*/ 1631176 h 2809236"/>
                <a:gd name="connsiteX287" fmla="*/ 3474182 w 4708662"/>
                <a:gd name="connsiteY287" fmla="*/ 1602291 h 2809236"/>
                <a:gd name="connsiteX288" fmla="*/ 3631996 w 4708662"/>
                <a:gd name="connsiteY288" fmla="*/ 1511040 h 2809236"/>
                <a:gd name="connsiteX289" fmla="*/ 3657944 w 4708662"/>
                <a:gd name="connsiteY289" fmla="*/ 1503819 h 2809236"/>
                <a:gd name="connsiteX290" fmla="*/ 2621035 w 4708662"/>
                <a:gd name="connsiteY290" fmla="*/ 1454526 h 2809236"/>
                <a:gd name="connsiteX291" fmla="*/ 2645509 w 4708662"/>
                <a:gd name="connsiteY291" fmla="*/ 1459449 h 2809236"/>
                <a:gd name="connsiteX292" fmla="*/ 2804633 w 4708662"/>
                <a:gd name="connsiteY292" fmla="*/ 1552013 h 2809236"/>
                <a:gd name="connsiteX293" fmla="*/ 2801358 w 4708662"/>
                <a:gd name="connsiteY293" fmla="*/ 1581554 h 2809236"/>
                <a:gd name="connsiteX294" fmla="*/ 2643544 w 4708662"/>
                <a:gd name="connsiteY294" fmla="*/ 1672805 h 2809236"/>
                <a:gd name="connsiteX295" fmla="*/ 2593122 w 4708662"/>
                <a:gd name="connsiteY295" fmla="*/ 1674774 h 2809236"/>
                <a:gd name="connsiteX296" fmla="*/ 2433999 w 4708662"/>
                <a:gd name="connsiteY296" fmla="*/ 1582211 h 2809236"/>
                <a:gd name="connsiteX297" fmla="*/ 2437273 w 4708662"/>
                <a:gd name="connsiteY297" fmla="*/ 1553326 h 2809236"/>
                <a:gd name="connsiteX298" fmla="*/ 2595087 w 4708662"/>
                <a:gd name="connsiteY298" fmla="*/ 1461419 h 2809236"/>
                <a:gd name="connsiteX299" fmla="*/ 2621035 w 4708662"/>
                <a:gd name="connsiteY299" fmla="*/ 1454526 h 2809236"/>
                <a:gd name="connsiteX300" fmla="*/ 3048424 w 4708662"/>
                <a:gd name="connsiteY300" fmla="*/ 1426125 h 2809236"/>
                <a:gd name="connsiteX301" fmla="*/ 3072761 w 4708662"/>
                <a:gd name="connsiteY301" fmla="*/ 1431280 h 2809236"/>
                <a:gd name="connsiteX302" fmla="*/ 3230993 w 4708662"/>
                <a:gd name="connsiteY302" fmla="*/ 1522926 h 2809236"/>
                <a:gd name="connsiteX303" fmla="*/ 3227737 w 4708662"/>
                <a:gd name="connsiteY303" fmla="*/ 1552384 h 2809236"/>
                <a:gd name="connsiteX304" fmla="*/ 3070808 w 4708662"/>
                <a:gd name="connsiteY304" fmla="*/ 1643375 h 2809236"/>
                <a:gd name="connsiteX305" fmla="*/ 3020669 w 4708662"/>
                <a:gd name="connsiteY305" fmla="*/ 1645339 h 2809236"/>
                <a:gd name="connsiteX306" fmla="*/ 2863088 w 4708662"/>
                <a:gd name="connsiteY306" fmla="*/ 1553039 h 2809236"/>
                <a:gd name="connsiteX307" fmla="*/ 2866344 w 4708662"/>
                <a:gd name="connsiteY307" fmla="*/ 1524235 h 2809236"/>
                <a:gd name="connsiteX308" fmla="*/ 3022622 w 4708662"/>
                <a:gd name="connsiteY308" fmla="*/ 1433244 h 2809236"/>
                <a:gd name="connsiteX309" fmla="*/ 3048424 w 4708662"/>
                <a:gd name="connsiteY309" fmla="*/ 1426125 h 2809236"/>
                <a:gd name="connsiteX310" fmla="*/ 3759084 w 4708662"/>
                <a:gd name="connsiteY310" fmla="*/ 1391578 h 2809236"/>
                <a:gd name="connsiteX311" fmla="*/ 3783517 w 4708662"/>
                <a:gd name="connsiteY311" fmla="*/ 1396765 h 2809236"/>
                <a:gd name="connsiteX312" fmla="*/ 3942374 w 4708662"/>
                <a:gd name="connsiteY312" fmla="*/ 1489638 h 2809236"/>
                <a:gd name="connsiteX313" fmla="*/ 3939105 w 4708662"/>
                <a:gd name="connsiteY313" fmla="*/ 1517960 h 2809236"/>
                <a:gd name="connsiteX314" fmla="*/ 3886807 w 4708662"/>
                <a:gd name="connsiteY314" fmla="*/ 1548259 h 2809236"/>
                <a:gd name="connsiteX315" fmla="*/ 3837123 w 4708662"/>
                <a:gd name="connsiteY315" fmla="*/ 1550894 h 2809236"/>
                <a:gd name="connsiteX316" fmla="*/ 3677613 w 4708662"/>
                <a:gd name="connsiteY316" fmla="*/ 1458021 h 2809236"/>
                <a:gd name="connsiteX317" fmla="*/ 3681535 w 4708662"/>
                <a:gd name="connsiteY317" fmla="*/ 1429040 h 2809236"/>
                <a:gd name="connsiteX318" fmla="*/ 3733180 w 4708662"/>
                <a:gd name="connsiteY318" fmla="*/ 1398741 h 2809236"/>
                <a:gd name="connsiteX319" fmla="*/ 3759084 w 4708662"/>
                <a:gd name="connsiteY319" fmla="*/ 1391578 h 2809236"/>
                <a:gd name="connsiteX320" fmla="*/ 2013371 w 4708662"/>
                <a:gd name="connsiteY320" fmla="*/ 1379638 h 2809236"/>
                <a:gd name="connsiteX321" fmla="*/ 2037764 w 4708662"/>
                <a:gd name="connsiteY321" fmla="*/ 1384561 h 2809236"/>
                <a:gd name="connsiteX322" fmla="*/ 2197542 w 4708662"/>
                <a:gd name="connsiteY322" fmla="*/ 1477125 h 2809236"/>
                <a:gd name="connsiteX323" fmla="*/ 2193613 w 4708662"/>
                <a:gd name="connsiteY323" fmla="*/ 1506010 h 2809236"/>
                <a:gd name="connsiteX324" fmla="*/ 2035144 w 4708662"/>
                <a:gd name="connsiteY324" fmla="*/ 1597260 h 2809236"/>
                <a:gd name="connsiteX325" fmla="*/ 1985377 w 4708662"/>
                <a:gd name="connsiteY325" fmla="*/ 1599886 h 2809236"/>
                <a:gd name="connsiteX326" fmla="*/ 1825599 w 4708662"/>
                <a:gd name="connsiteY326" fmla="*/ 1507323 h 2809236"/>
                <a:gd name="connsiteX327" fmla="*/ 1829528 w 4708662"/>
                <a:gd name="connsiteY327" fmla="*/ 1477781 h 2809236"/>
                <a:gd name="connsiteX328" fmla="*/ 1987997 w 4708662"/>
                <a:gd name="connsiteY328" fmla="*/ 1386531 h 2809236"/>
                <a:gd name="connsiteX329" fmla="*/ 2013371 w 4708662"/>
                <a:gd name="connsiteY329" fmla="*/ 1379638 h 2809236"/>
                <a:gd name="connsiteX330" fmla="*/ 3413117 w 4708662"/>
                <a:gd name="connsiteY330" fmla="*/ 1359475 h 2809236"/>
                <a:gd name="connsiteX331" fmla="*/ 3437591 w 4708662"/>
                <a:gd name="connsiteY331" fmla="*/ 1364398 h 2809236"/>
                <a:gd name="connsiteX332" fmla="*/ 3597369 w 4708662"/>
                <a:gd name="connsiteY332" fmla="*/ 1456962 h 2809236"/>
                <a:gd name="connsiteX333" fmla="*/ 3593440 w 4708662"/>
                <a:gd name="connsiteY333" fmla="*/ 1485847 h 2809236"/>
                <a:gd name="connsiteX334" fmla="*/ 3434971 w 4708662"/>
                <a:gd name="connsiteY334" fmla="*/ 1577097 h 2809236"/>
                <a:gd name="connsiteX335" fmla="*/ 3385204 w 4708662"/>
                <a:gd name="connsiteY335" fmla="*/ 1579067 h 2809236"/>
                <a:gd name="connsiteX336" fmla="*/ 3225426 w 4708662"/>
                <a:gd name="connsiteY336" fmla="*/ 1487160 h 2809236"/>
                <a:gd name="connsiteX337" fmla="*/ 3228700 w 4708662"/>
                <a:gd name="connsiteY337" fmla="*/ 1457618 h 2809236"/>
                <a:gd name="connsiteX338" fmla="*/ 3387169 w 4708662"/>
                <a:gd name="connsiteY338" fmla="*/ 1366368 h 2809236"/>
                <a:gd name="connsiteX339" fmla="*/ 3413117 w 4708662"/>
                <a:gd name="connsiteY339" fmla="*/ 1359475 h 2809236"/>
                <a:gd name="connsiteX340" fmla="*/ 2373571 w 4708662"/>
                <a:gd name="connsiteY340" fmla="*/ 1313390 h 2809236"/>
                <a:gd name="connsiteX341" fmla="*/ 2397433 w 4708662"/>
                <a:gd name="connsiteY341" fmla="*/ 1318313 h 2809236"/>
                <a:gd name="connsiteX342" fmla="*/ 2556949 w 4708662"/>
                <a:gd name="connsiteY342" fmla="*/ 1410877 h 2809236"/>
                <a:gd name="connsiteX343" fmla="*/ 2553680 w 4708662"/>
                <a:gd name="connsiteY343" fmla="*/ 1439762 h 2809236"/>
                <a:gd name="connsiteX344" fmla="*/ 2395472 w 4708662"/>
                <a:gd name="connsiteY344" fmla="*/ 1531012 h 2809236"/>
                <a:gd name="connsiteX345" fmla="*/ 2345787 w 4708662"/>
                <a:gd name="connsiteY345" fmla="*/ 1532982 h 2809236"/>
                <a:gd name="connsiteX346" fmla="*/ 2186271 w 4708662"/>
                <a:gd name="connsiteY346" fmla="*/ 1441075 h 2809236"/>
                <a:gd name="connsiteX347" fmla="*/ 2190194 w 4708662"/>
                <a:gd name="connsiteY347" fmla="*/ 1412190 h 2809236"/>
                <a:gd name="connsiteX348" fmla="*/ 2347748 w 4708662"/>
                <a:gd name="connsiteY348" fmla="*/ 1320283 h 2809236"/>
                <a:gd name="connsiteX349" fmla="*/ 2373571 w 4708662"/>
                <a:gd name="connsiteY349" fmla="*/ 1313390 h 2809236"/>
                <a:gd name="connsiteX350" fmla="*/ 2804170 w 4708662"/>
                <a:gd name="connsiteY350" fmla="*/ 1284997 h 2809236"/>
                <a:gd name="connsiteX351" fmla="*/ 2827937 w 4708662"/>
                <a:gd name="connsiteY351" fmla="*/ 1290167 h 2809236"/>
                <a:gd name="connsiteX352" fmla="*/ 2986168 w 4708662"/>
                <a:gd name="connsiteY352" fmla="*/ 1382074 h 2809236"/>
                <a:gd name="connsiteX353" fmla="*/ 2982912 w 4708662"/>
                <a:gd name="connsiteY353" fmla="*/ 1410959 h 2809236"/>
                <a:gd name="connsiteX354" fmla="*/ 2825983 w 4708662"/>
                <a:gd name="connsiteY354" fmla="*/ 1502866 h 2809236"/>
                <a:gd name="connsiteX355" fmla="*/ 2776495 w 4708662"/>
                <a:gd name="connsiteY355" fmla="*/ 1504835 h 2809236"/>
                <a:gd name="connsiteX356" fmla="*/ 2617613 w 4708662"/>
                <a:gd name="connsiteY356" fmla="*/ 1412272 h 2809236"/>
                <a:gd name="connsiteX357" fmla="*/ 2621520 w 4708662"/>
                <a:gd name="connsiteY357" fmla="*/ 1383387 h 2809236"/>
                <a:gd name="connsiteX358" fmla="*/ 2778449 w 4708662"/>
                <a:gd name="connsiteY358" fmla="*/ 1292136 h 2809236"/>
                <a:gd name="connsiteX359" fmla="*/ 2804170 w 4708662"/>
                <a:gd name="connsiteY359" fmla="*/ 1284997 h 2809236"/>
                <a:gd name="connsiteX360" fmla="*/ 1319915 w 4708662"/>
                <a:gd name="connsiteY360" fmla="*/ 1258658 h 2809236"/>
                <a:gd name="connsiteX361" fmla="*/ 1343701 w 4708662"/>
                <a:gd name="connsiteY361" fmla="*/ 1263568 h 2809236"/>
                <a:gd name="connsiteX362" fmla="*/ 1484904 w 4708662"/>
                <a:gd name="connsiteY362" fmla="*/ 1345400 h 2809236"/>
                <a:gd name="connsiteX363" fmla="*/ 2452619 w 4708662"/>
                <a:gd name="connsiteY363" fmla="*/ 1903856 h 2809236"/>
                <a:gd name="connsiteX364" fmla="*/ 2452619 w 4708662"/>
                <a:gd name="connsiteY364" fmla="*/ 1931915 h 2809236"/>
                <a:gd name="connsiteX365" fmla="*/ 2260605 w 4708662"/>
                <a:gd name="connsiteY365" fmla="*/ 2042849 h 2809236"/>
                <a:gd name="connsiteX366" fmla="*/ 2210968 w 4708662"/>
                <a:gd name="connsiteY366" fmla="*/ 2042849 h 2809236"/>
                <a:gd name="connsiteX367" fmla="*/ 1358287 w 4708662"/>
                <a:gd name="connsiteY367" fmla="*/ 1550486 h 2809236"/>
                <a:gd name="connsiteX368" fmla="*/ 1357386 w 4708662"/>
                <a:gd name="connsiteY368" fmla="*/ 1550288 h 2809236"/>
                <a:gd name="connsiteX369" fmla="*/ 1103235 w 4708662"/>
                <a:gd name="connsiteY369" fmla="*/ 1403655 h 2809236"/>
                <a:gd name="connsiteX370" fmla="*/ 1106494 w 4708662"/>
                <a:gd name="connsiteY370" fmla="*/ 1374852 h 2809236"/>
                <a:gd name="connsiteX371" fmla="*/ 1294174 w 4708662"/>
                <a:gd name="connsiteY371" fmla="*/ 1265532 h 2809236"/>
                <a:gd name="connsiteX372" fmla="*/ 1319915 w 4708662"/>
                <a:gd name="connsiteY372" fmla="*/ 1258658 h 2809236"/>
                <a:gd name="connsiteX373" fmla="*/ 1765908 w 4708662"/>
                <a:gd name="connsiteY373" fmla="*/ 1238479 h 2809236"/>
                <a:gd name="connsiteX374" fmla="*/ 1790342 w 4708662"/>
                <a:gd name="connsiteY374" fmla="*/ 1243355 h 2809236"/>
                <a:gd name="connsiteX375" fmla="*/ 1949204 w 4708662"/>
                <a:gd name="connsiteY375" fmla="*/ 1335024 h 2809236"/>
                <a:gd name="connsiteX376" fmla="*/ 1945935 w 4708662"/>
                <a:gd name="connsiteY376" fmla="*/ 1363629 h 2809236"/>
                <a:gd name="connsiteX377" fmla="*/ 1788381 w 4708662"/>
                <a:gd name="connsiteY377" fmla="*/ 1453997 h 2809236"/>
                <a:gd name="connsiteX378" fmla="*/ 1738042 w 4708662"/>
                <a:gd name="connsiteY378" fmla="*/ 1455947 h 2809236"/>
                <a:gd name="connsiteX379" fmla="*/ 1578526 w 4708662"/>
                <a:gd name="connsiteY379" fmla="*/ 1364279 h 2809236"/>
                <a:gd name="connsiteX380" fmla="*/ 1582449 w 4708662"/>
                <a:gd name="connsiteY380" fmla="*/ 1335674 h 2809236"/>
                <a:gd name="connsiteX381" fmla="*/ 1740003 w 4708662"/>
                <a:gd name="connsiteY381" fmla="*/ 1245306 h 2809236"/>
                <a:gd name="connsiteX382" fmla="*/ 1765908 w 4708662"/>
                <a:gd name="connsiteY382" fmla="*/ 1238479 h 2809236"/>
                <a:gd name="connsiteX383" fmla="*/ 3165163 w 4708662"/>
                <a:gd name="connsiteY383" fmla="*/ 1218751 h 2809236"/>
                <a:gd name="connsiteX384" fmla="*/ 3189515 w 4708662"/>
                <a:gd name="connsiteY384" fmla="*/ 1223921 h 2809236"/>
                <a:gd name="connsiteX385" fmla="*/ 3349031 w 4708662"/>
                <a:gd name="connsiteY385" fmla="*/ 1315828 h 2809236"/>
                <a:gd name="connsiteX386" fmla="*/ 3345109 w 4708662"/>
                <a:gd name="connsiteY386" fmla="*/ 1344713 h 2809236"/>
                <a:gd name="connsiteX387" fmla="*/ 3187554 w 4708662"/>
                <a:gd name="connsiteY387" fmla="*/ 1436620 h 2809236"/>
                <a:gd name="connsiteX388" fmla="*/ 3137869 w 4708662"/>
                <a:gd name="connsiteY388" fmla="*/ 1438589 h 2809236"/>
                <a:gd name="connsiteX389" fmla="*/ 2978353 w 4708662"/>
                <a:gd name="connsiteY389" fmla="*/ 1346026 h 2809236"/>
                <a:gd name="connsiteX390" fmla="*/ 2981622 w 4708662"/>
                <a:gd name="connsiteY390" fmla="*/ 1317141 h 2809236"/>
                <a:gd name="connsiteX391" fmla="*/ 3139830 w 4708662"/>
                <a:gd name="connsiteY391" fmla="*/ 1225890 h 2809236"/>
                <a:gd name="connsiteX392" fmla="*/ 3165163 w 4708662"/>
                <a:gd name="connsiteY392" fmla="*/ 1218751 h 2809236"/>
                <a:gd name="connsiteX393" fmla="*/ 2128092 w 4708662"/>
                <a:gd name="connsiteY393" fmla="*/ 1172256 h 2809236"/>
                <a:gd name="connsiteX394" fmla="*/ 2152321 w 4708662"/>
                <a:gd name="connsiteY394" fmla="*/ 1177179 h 2809236"/>
                <a:gd name="connsiteX395" fmla="*/ 2312100 w 4708662"/>
                <a:gd name="connsiteY395" fmla="*/ 1269743 h 2809236"/>
                <a:gd name="connsiteX396" fmla="*/ 2308171 w 4708662"/>
                <a:gd name="connsiteY396" fmla="*/ 1298628 h 2809236"/>
                <a:gd name="connsiteX397" fmla="*/ 2150356 w 4708662"/>
                <a:gd name="connsiteY397" fmla="*/ 1389878 h 2809236"/>
                <a:gd name="connsiteX398" fmla="*/ 2100589 w 4708662"/>
                <a:gd name="connsiteY398" fmla="*/ 1391848 h 2809236"/>
                <a:gd name="connsiteX399" fmla="*/ 1940811 w 4708662"/>
                <a:gd name="connsiteY399" fmla="*/ 1299941 h 2809236"/>
                <a:gd name="connsiteX400" fmla="*/ 1944085 w 4708662"/>
                <a:gd name="connsiteY400" fmla="*/ 1271056 h 2809236"/>
                <a:gd name="connsiteX401" fmla="*/ 2101899 w 4708662"/>
                <a:gd name="connsiteY401" fmla="*/ 1179149 h 2809236"/>
                <a:gd name="connsiteX402" fmla="*/ 2128092 w 4708662"/>
                <a:gd name="connsiteY402" fmla="*/ 1172256 h 2809236"/>
                <a:gd name="connsiteX403" fmla="*/ 2557747 w 4708662"/>
                <a:gd name="connsiteY403" fmla="*/ 1143534 h 2809236"/>
                <a:gd name="connsiteX404" fmla="*/ 2582426 w 4708662"/>
                <a:gd name="connsiteY404" fmla="*/ 1148376 h 2809236"/>
                <a:gd name="connsiteX405" fmla="*/ 2741288 w 4708662"/>
                <a:gd name="connsiteY405" fmla="*/ 1240940 h 2809236"/>
                <a:gd name="connsiteX406" fmla="*/ 2737366 w 4708662"/>
                <a:gd name="connsiteY406" fmla="*/ 1269825 h 2809236"/>
                <a:gd name="connsiteX407" fmla="*/ 2579811 w 4708662"/>
                <a:gd name="connsiteY407" fmla="*/ 1361732 h 2809236"/>
                <a:gd name="connsiteX408" fmla="*/ 2530126 w 4708662"/>
                <a:gd name="connsiteY408" fmla="*/ 1363701 h 2809236"/>
                <a:gd name="connsiteX409" fmla="*/ 2370610 w 4708662"/>
                <a:gd name="connsiteY409" fmla="*/ 1271138 h 2809236"/>
                <a:gd name="connsiteX410" fmla="*/ 2373879 w 4708662"/>
                <a:gd name="connsiteY410" fmla="*/ 1242253 h 2809236"/>
                <a:gd name="connsiteX411" fmla="*/ 2532087 w 4708662"/>
                <a:gd name="connsiteY411" fmla="*/ 1151002 h 2809236"/>
                <a:gd name="connsiteX412" fmla="*/ 2557747 w 4708662"/>
                <a:gd name="connsiteY412" fmla="*/ 1143534 h 2809236"/>
                <a:gd name="connsiteX413" fmla="*/ 1520756 w 4708662"/>
                <a:gd name="connsiteY413" fmla="*/ 1097368 h 2809236"/>
                <a:gd name="connsiteX414" fmla="*/ 1544863 w 4708662"/>
                <a:gd name="connsiteY414" fmla="*/ 1102291 h 2809236"/>
                <a:gd name="connsiteX415" fmla="*/ 1704379 w 4708662"/>
                <a:gd name="connsiteY415" fmla="*/ 1194855 h 2809236"/>
                <a:gd name="connsiteX416" fmla="*/ 1700457 w 4708662"/>
                <a:gd name="connsiteY416" fmla="*/ 1223740 h 2809236"/>
                <a:gd name="connsiteX417" fmla="*/ 1542902 w 4708662"/>
                <a:gd name="connsiteY417" fmla="*/ 1314990 h 2809236"/>
                <a:gd name="connsiteX418" fmla="*/ 1493217 w 4708662"/>
                <a:gd name="connsiteY418" fmla="*/ 1317616 h 2809236"/>
                <a:gd name="connsiteX419" fmla="*/ 1333701 w 4708662"/>
                <a:gd name="connsiteY419" fmla="*/ 1225053 h 2809236"/>
                <a:gd name="connsiteX420" fmla="*/ 1336970 w 4708662"/>
                <a:gd name="connsiteY420" fmla="*/ 1196168 h 2809236"/>
                <a:gd name="connsiteX421" fmla="*/ 1495178 w 4708662"/>
                <a:gd name="connsiteY421" fmla="*/ 1104261 h 2809236"/>
                <a:gd name="connsiteX422" fmla="*/ 1520756 w 4708662"/>
                <a:gd name="connsiteY422" fmla="*/ 1097368 h 2809236"/>
                <a:gd name="connsiteX423" fmla="*/ 2919137 w 4708662"/>
                <a:gd name="connsiteY423" fmla="*/ 1077534 h 2809236"/>
                <a:gd name="connsiteX424" fmla="*/ 2943149 w 4708662"/>
                <a:gd name="connsiteY424" fmla="*/ 1082129 h 2809236"/>
                <a:gd name="connsiteX425" fmla="*/ 3102031 w 4708662"/>
                <a:gd name="connsiteY425" fmla="*/ 1174693 h 2809236"/>
                <a:gd name="connsiteX426" fmla="*/ 3098124 w 4708662"/>
                <a:gd name="connsiteY426" fmla="*/ 1203578 h 2809236"/>
                <a:gd name="connsiteX427" fmla="*/ 2940544 w 4708662"/>
                <a:gd name="connsiteY427" fmla="*/ 1294828 h 2809236"/>
                <a:gd name="connsiteX428" fmla="*/ 2891707 w 4708662"/>
                <a:gd name="connsiteY428" fmla="*/ 1297454 h 2809236"/>
                <a:gd name="connsiteX429" fmla="*/ 2732825 w 4708662"/>
                <a:gd name="connsiteY429" fmla="*/ 1204891 h 2809236"/>
                <a:gd name="connsiteX430" fmla="*/ 2736732 w 4708662"/>
                <a:gd name="connsiteY430" fmla="*/ 1176006 h 2809236"/>
                <a:gd name="connsiteX431" fmla="*/ 2893661 w 4708662"/>
                <a:gd name="connsiteY431" fmla="*/ 1084755 h 2809236"/>
                <a:gd name="connsiteX432" fmla="*/ 2919137 w 4708662"/>
                <a:gd name="connsiteY432" fmla="*/ 1077534 h 2809236"/>
                <a:gd name="connsiteX433" fmla="*/ 962595 w 4708662"/>
                <a:gd name="connsiteY433" fmla="*/ 1054160 h 2809236"/>
                <a:gd name="connsiteX434" fmla="*/ 987195 w 4708662"/>
                <a:gd name="connsiteY434" fmla="*/ 1059080 h 2809236"/>
                <a:gd name="connsiteX435" fmla="*/ 1240694 w 4708662"/>
                <a:gd name="connsiteY435" fmla="*/ 1206689 h 2809236"/>
                <a:gd name="connsiteX436" fmla="*/ 1237436 w 4708662"/>
                <a:gd name="connsiteY436" fmla="*/ 1235554 h 2809236"/>
                <a:gd name="connsiteX437" fmla="*/ 1049755 w 4708662"/>
                <a:gd name="connsiteY437" fmla="*/ 1344456 h 2809236"/>
                <a:gd name="connsiteX438" fmla="*/ 1000229 w 4708662"/>
                <a:gd name="connsiteY438" fmla="*/ 1346425 h 2809236"/>
                <a:gd name="connsiteX439" fmla="*/ 746078 w 4708662"/>
                <a:gd name="connsiteY439" fmla="*/ 1198816 h 2809236"/>
                <a:gd name="connsiteX440" fmla="*/ 749337 w 4708662"/>
                <a:gd name="connsiteY440" fmla="*/ 1169951 h 2809236"/>
                <a:gd name="connsiteX441" fmla="*/ 937017 w 4708662"/>
                <a:gd name="connsiteY441" fmla="*/ 1061049 h 2809236"/>
                <a:gd name="connsiteX442" fmla="*/ 962595 w 4708662"/>
                <a:gd name="connsiteY442" fmla="*/ 1054160 h 2809236"/>
                <a:gd name="connsiteX443" fmla="*/ 1883758 w 4708662"/>
                <a:gd name="connsiteY443" fmla="*/ 1028241 h 2809236"/>
                <a:gd name="connsiteX444" fmla="*/ 1908151 w 4708662"/>
                <a:gd name="connsiteY444" fmla="*/ 1033164 h 2809236"/>
                <a:gd name="connsiteX445" fmla="*/ 2067275 w 4708662"/>
                <a:gd name="connsiteY445" fmla="*/ 1125728 h 2809236"/>
                <a:gd name="connsiteX446" fmla="*/ 2064000 w 4708662"/>
                <a:gd name="connsiteY446" fmla="*/ 1154613 h 2809236"/>
                <a:gd name="connsiteX447" fmla="*/ 1905531 w 4708662"/>
                <a:gd name="connsiteY447" fmla="*/ 1246520 h 2809236"/>
                <a:gd name="connsiteX448" fmla="*/ 1855764 w 4708662"/>
                <a:gd name="connsiteY448" fmla="*/ 1248489 h 2809236"/>
                <a:gd name="connsiteX449" fmla="*/ 1695986 w 4708662"/>
                <a:gd name="connsiteY449" fmla="*/ 1155926 h 2809236"/>
                <a:gd name="connsiteX450" fmla="*/ 1699915 w 4708662"/>
                <a:gd name="connsiteY450" fmla="*/ 1127041 h 2809236"/>
                <a:gd name="connsiteX451" fmla="*/ 1858384 w 4708662"/>
                <a:gd name="connsiteY451" fmla="*/ 1035134 h 2809236"/>
                <a:gd name="connsiteX452" fmla="*/ 1883758 w 4708662"/>
                <a:gd name="connsiteY452" fmla="*/ 1028241 h 2809236"/>
                <a:gd name="connsiteX453" fmla="*/ 2312923 w 4708662"/>
                <a:gd name="connsiteY453" fmla="*/ 1002295 h 2809236"/>
                <a:gd name="connsiteX454" fmla="*/ 2337316 w 4708662"/>
                <a:gd name="connsiteY454" fmla="*/ 1007171 h 2809236"/>
                <a:gd name="connsiteX455" fmla="*/ 2497094 w 4708662"/>
                <a:gd name="connsiteY455" fmla="*/ 1098840 h 2809236"/>
                <a:gd name="connsiteX456" fmla="*/ 2493165 w 4708662"/>
                <a:gd name="connsiteY456" fmla="*/ 1127445 h 2809236"/>
                <a:gd name="connsiteX457" fmla="*/ 2334696 w 4708662"/>
                <a:gd name="connsiteY457" fmla="*/ 1217813 h 2809236"/>
                <a:gd name="connsiteX458" fmla="*/ 2284929 w 4708662"/>
                <a:gd name="connsiteY458" fmla="*/ 1219763 h 2809236"/>
                <a:gd name="connsiteX459" fmla="*/ 2125151 w 4708662"/>
                <a:gd name="connsiteY459" fmla="*/ 1128095 h 2809236"/>
                <a:gd name="connsiteX460" fmla="*/ 2129080 w 4708662"/>
                <a:gd name="connsiteY460" fmla="*/ 1099490 h 2809236"/>
                <a:gd name="connsiteX461" fmla="*/ 2287549 w 4708662"/>
                <a:gd name="connsiteY461" fmla="*/ 1009122 h 2809236"/>
                <a:gd name="connsiteX462" fmla="*/ 2312923 w 4708662"/>
                <a:gd name="connsiteY462" fmla="*/ 1002295 h 2809236"/>
                <a:gd name="connsiteX463" fmla="*/ 1275851 w 4708662"/>
                <a:gd name="connsiteY463" fmla="*/ 953353 h 2809236"/>
                <a:gd name="connsiteX464" fmla="*/ 1299752 w 4708662"/>
                <a:gd name="connsiteY464" fmla="*/ 958276 h 2809236"/>
                <a:gd name="connsiteX465" fmla="*/ 1459531 w 4708662"/>
                <a:gd name="connsiteY465" fmla="*/ 1050840 h 2809236"/>
                <a:gd name="connsiteX466" fmla="*/ 1456256 w 4708662"/>
                <a:gd name="connsiteY466" fmla="*/ 1079725 h 2809236"/>
                <a:gd name="connsiteX467" fmla="*/ 1297787 w 4708662"/>
                <a:gd name="connsiteY467" fmla="*/ 1170975 h 2809236"/>
                <a:gd name="connsiteX468" fmla="*/ 1248020 w 4708662"/>
                <a:gd name="connsiteY468" fmla="*/ 1173601 h 2809236"/>
                <a:gd name="connsiteX469" fmla="*/ 1088242 w 4708662"/>
                <a:gd name="connsiteY469" fmla="*/ 1081038 h 2809236"/>
                <a:gd name="connsiteX470" fmla="*/ 1092171 w 4708662"/>
                <a:gd name="connsiteY470" fmla="*/ 1052153 h 2809236"/>
                <a:gd name="connsiteX471" fmla="*/ 1249985 w 4708662"/>
                <a:gd name="connsiteY471" fmla="*/ 960246 h 2809236"/>
                <a:gd name="connsiteX472" fmla="*/ 1275851 w 4708662"/>
                <a:gd name="connsiteY472" fmla="*/ 953353 h 2809236"/>
                <a:gd name="connsiteX473" fmla="*/ 2676333 w 4708662"/>
                <a:gd name="connsiteY473" fmla="*/ 933436 h 2809236"/>
                <a:gd name="connsiteX474" fmla="*/ 2700234 w 4708662"/>
                <a:gd name="connsiteY474" fmla="*/ 938113 h 2809236"/>
                <a:gd name="connsiteX475" fmla="*/ 2860012 w 4708662"/>
                <a:gd name="connsiteY475" fmla="*/ 1030677 h 2809236"/>
                <a:gd name="connsiteX476" fmla="*/ 2856738 w 4708662"/>
                <a:gd name="connsiteY476" fmla="*/ 1059562 h 2809236"/>
                <a:gd name="connsiteX477" fmla="*/ 2698269 w 4708662"/>
                <a:gd name="connsiteY477" fmla="*/ 1150812 h 2809236"/>
                <a:gd name="connsiteX478" fmla="*/ 2648502 w 4708662"/>
                <a:gd name="connsiteY478" fmla="*/ 1152782 h 2809236"/>
                <a:gd name="connsiteX479" fmla="*/ 2488724 w 4708662"/>
                <a:gd name="connsiteY479" fmla="*/ 1060218 h 2809236"/>
                <a:gd name="connsiteX480" fmla="*/ 2492653 w 4708662"/>
                <a:gd name="connsiteY480" fmla="*/ 1031990 h 2809236"/>
                <a:gd name="connsiteX481" fmla="*/ 2650467 w 4708662"/>
                <a:gd name="connsiteY481" fmla="*/ 940083 h 2809236"/>
                <a:gd name="connsiteX482" fmla="*/ 2676333 w 4708662"/>
                <a:gd name="connsiteY482" fmla="*/ 933436 h 2809236"/>
                <a:gd name="connsiteX483" fmla="*/ 718088 w 4708662"/>
                <a:gd name="connsiteY483" fmla="*/ 913106 h 2809236"/>
                <a:gd name="connsiteX484" fmla="*/ 742160 w 4708662"/>
                <a:gd name="connsiteY484" fmla="*/ 917939 h 2809236"/>
                <a:gd name="connsiteX485" fmla="*/ 901446 w 4708662"/>
                <a:gd name="connsiteY485" fmla="*/ 1010338 h 2809236"/>
                <a:gd name="connsiteX486" fmla="*/ 897529 w 4708662"/>
                <a:gd name="connsiteY486" fmla="*/ 1039171 h 2809236"/>
                <a:gd name="connsiteX487" fmla="*/ 710172 w 4708662"/>
                <a:gd name="connsiteY487" fmla="*/ 1148607 h 2809236"/>
                <a:gd name="connsiteX488" fmla="*/ 659906 w 4708662"/>
                <a:gd name="connsiteY488" fmla="*/ 1149918 h 2809236"/>
                <a:gd name="connsiteX489" fmla="*/ 501273 w 4708662"/>
                <a:gd name="connsiteY489" fmla="*/ 1058175 h 2809236"/>
                <a:gd name="connsiteX490" fmla="*/ 504537 w 4708662"/>
                <a:gd name="connsiteY490" fmla="*/ 1028686 h 2809236"/>
                <a:gd name="connsiteX491" fmla="*/ 692547 w 4708662"/>
                <a:gd name="connsiteY491" fmla="*/ 920561 h 2809236"/>
                <a:gd name="connsiteX492" fmla="*/ 718088 w 4708662"/>
                <a:gd name="connsiteY492" fmla="*/ 913106 h 2809236"/>
                <a:gd name="connsiteX493" fmla="*/ 1636298 w 4708662"/>
                <a:gd name="connsiteY493" fmla="*/ 887105 h 2809236"/>
                <a:gd name="connsiteX494" fmla="*/ 1660445 w 4708662"/>
                <a:gd name="connsiteY494" fmla="*/ 892028 h 2809236"/>
                <a:gd name="connsiteX495" fmla="*/ 1820223 w 4708662"/>
                <a:gd name="connsiteY495" fmla="*/ 984592 h 2809236"/>
                <a:gd name="connsiteX496" fmla="*/ 1816294 w 4708662"/>
                <a:gd name="connsiteY496" fmla="*/ 1013477 h 2809236"/>
                <a:gd name="connsiteX497" fmla="*/ 1658480 w 4708662"/>
                <a:gd name="connsiteY497" fmla="*/ 1105384 h 2809236"/>
                <a:gd name="connsiteX498" fmla="*/ 1608713 w 4708662"/>
                <a:gd name="connsiteY498" fmla="*/ 1106697 h 2809236"/>
                <a:gd name="connsiteX499" fmla="*/ 1448935 w 4708662"/>
                <a:gd name="connsiteY499" fmla="*/ 1014790 h 2809236"/>
                <a:gd name="connsiteX500" fmla="*/ 1452209 w 4708662"/>
                <a:gd name="connsiteY500" fmla="*/ 985905 h 2809236"/>
                <a:gd name="connsiteX501" fmla="*/ 1610678 w 4708662"/>
                <a:gd name="connsiteY501" fmla="*/ 893998 h 2809236"/>
                <a:gd name="connsiteX502" fmla="*/ 1636298 w 4708662"/>
                <a:gd name="connsiteY502" fmla="*/ 887105 h 2809236"/>
                <a:gd name="connsiteX503" fmla="*/ 2068014 w 4708662"/>
                <a:gd name="connsiteY503" fmla="*/ 858712 h 2809236"/>
                <a:gd name="connsiteX504" fmla="*/ 2092121 w 4708662"/>
                <a:gd name="connsiteY504" fmla="*/ 863882 h 2809236"/>
                <a:gd name="connsiteX505" fmla="*/ 2251637 w 4708662"/>
                <a:gd name="connsiteY505" fmla="*/ 955789 h 2809236"/>
                <a:gd name="connsiteX506" fmla="*/ 2248368 w 4708662"/>
                <a:gd name="connsiteY506" fmla="*/ 984674 h 2809236"/>
                <a:gd name="connsiteX507" fmla="*/ 2090160 w 4708662"/>
                <a:gd name="connsiteY507" fmla="*/ 1076581 h 2809236"/>
                <a:gd name="connsiteX508" fmla="*/ 2040475 w 4708662"/>
                <a:gd name="connsiteY508" fmla="*/ 1078550 h 2809236"/>
                <a:gd name="connsiteX509" fmla="*/ 1880959 w 4708662"/>
                <a:gd name="connsiteY509" fmla="*/ 985987 h 2809236"/>
                <a:gd name="connsiteX510" fmla="*/ 1884882 w 4708662"/>
                <a:gd name="connsiteY510" fmla="*/ 957102 h 2809236"/>
                <a:gd name="connsiteX511" fmla="*/ 2042436 w 4708662"/>
                <a:gd name="connsiteY511" fmla="*/ 865851 h 2809236"/>
                <a:gd name="connsiteX512" fmla="*/ 2068014 w 4708662"/>
                <a:gd name="connsiteY512" fmla="*/ 858712 h 2809236"/>
                <a:gd name="connsiteX513" fmla="*/ 1028145 w 4708662"/>
                <a:gd name="connsiteY513" fmla="*/ 812619 h 2809236"/>
                <a:gd name="connsiteX514" fmla="*/ 1052046 w 4708662"/>
                <a:gd name="connsiteY514" fmla="*/ 817774 h 2809236"/>
                <a:gd name="connsiteX515" fmla="*/ 1211825 w 4708662"/>
                <a:gd name="connsiteY515" fmla="*/ 909420 h 2809236"/>
                <a:gd name="connsiteX516" fmla="*/ 1208550 w 4708662"/>
                <a:gd name="connsiteY516" fmla="*/ 938878 h 2809236"/>
                <a:gd name="connsiteX517" fmla="*/ 1050081 w 4708662"/>
                <a:gd name="connsiteY517" fmla="*/ 1029869 h 2809236"/>
                <a:gd name="connsiteX518" fmla="*/ 1000314 w 4708662"/>
                <a:gd name="connsiteY518" fmla="*/ 1032488 h 2809236"/>
                <a:gd name="connsiteX519" fmla="*/ 840536 w 4708662"/>
                <a:gd name="connsiteY519" fmla="*/ 940187 h 2809236"/>
                <a:gd name="connsiteX520" fmla="*/ 843810 w 4708662"/>
                <a:gd name="connsiteY520" fmla="*/ 910730 h 2809236"/>
                <a:gd name="connsiteX521" fmla="*/ 1002279 w 4708662"/>
                <a:gd name="connsiteY521" fmla="*/ 819738 h 2809236"/>
                <a:gd name="connsiteX522" fmla="*/ 1028145 w 4708662"/>
                <a:gd name="connsiteY522" fmla="*/ 812619 h 2809236"/>
                <a:gd name="connsiteX523" fmla="*/ 2431262 w 4708662"/>
                <a:gd name="connsiteY523" fmla="*/ 792376 h 2809236"/>
                <a:gd name="connsiteX524" fmla="*/ 2455409 w 4708662"/>
                <a:gd name="connsiteY524" fmla="*/ 796959 h 2809236"/>
                <a:gd name="connsiteX525" fmla="*/ 2615187 w 4708662"/>
                <a:gd name="connsiteY525" fmla="*/ 889259 h 2809236"/>
                <a:gd name="connsiteX526" fmla="*/ 2611258 w 4708662"/>
                <a:gd name="connsiteY526" fmla="*/ 918717 h 2809236"/>
                <a:gd name="connsiteX527" fmla="*/ 2453444 w 4708662"/>
                <a:gd name="connsiteY527" fmla="*/ 1009708 h 2809236"/>
                <a:gd name="connsiteX528" fmla="*/ 2403022 w 4708662"/>
                <a:gd name="connsiteY528" fmla="*/ 1011672 h 2809236"/>
                <a:gd name="connsiteX529" fmla="*/ 2243899 w 4708662"/>
                <a:gd name="connsiteY529" fmla="*/ 919372 h 2809236"/>
                <a:gd name="connsiteX530" fmla="*/ 2247173 w 4708662"/>
                <a:gd name="connsiteY530" fmla="*/ 890568 h 2809236"/>
                <a:gd name="connsiteX531" fmla="*/ 2405642 w 4708662"/>
                <a:gd name="connsiteY531" fmla="*/ 799577 h 2809236"/>
                <a:gd name="connsiteX532" fmla="*/ 2431262 w 4708662"/>
                <a:gd name="connsiteY532" fmla="*/ 792376 h 2809236"/>
                <a:gd name="connsiteX533" fmla="*/ 472855 w 4708662"/>
                <a:gd name="connsiteY533" fmla="*/ 771867 h 2809236"/>
                <a:gd name="connsiteX534" fmla="*/ 496682 w 4708662"/>
                <a:gd name="connsiteY534" fmla="*/ 776737 h 2809236"/>
                <a:gd name="connsiteX535" fmla="*/ 655968 w 4708662"/>
                <a:gd name="connsiteY535" fmla="*/ 868304 h 2809236"/>
                <a:gd name="connsiteX536" fmla="*/ 652704 w 4708662"/>
                <a:gd name="connsiteY536" fmla="*/ 896878 h 2809236"/>
                <a:gd name="connsiteX537" fmla="*/ 464695 w 4708662"/>
                <a:gd name="connsiteY537" fmla="*/ 1004680 h 2809236"/>
                <a:gd name="connsiteX538" fmla="*/ 415081 w 4708662"/>
                <a:gd name="connsiteY538" fmla="*/ 1006628 h 2809236"/>
                <a:gd name="connsiteX539" fmla="*/ 255795 w 4708662"/>
                <a:gd name="connsiteY539" fmla="*/ 915062 h 2809236"/>
                <a:gd name="connsiteX540" fmla="*/ 259059 w 4708662"/>
                <a:gd name="connsiteY540" fmla="*/ 886488 h 2809236"/>
                <a:gd name="connsiteX541" fmla="*/ 447069 w 4708662"/>
                <a:gd name="connsiteY541" fmla="*/ 778686 h 2809236"/>
                <a:gd name="connsiteX542" fmla="*/ 472855 w 4708662"/>
                <a:gd name="connsiteY542" fmla="*/ 771867 h 2809236"/>
                <a:gd name="connsiteX543" fmla="*/ 1391226 w 4708662"/>
                <a:gd name="connsiteY543" fmla="*/ 745971 h 2809236"/>
                <a:gd name="connsiteX544" fmla="*/ 1415619 w 4708662"/>
                <a:gd name="connsiteY544" fmla="*/ 750894 h 2809236"/>
                <a:gd name="connsiteX545" fmla="*/ 1575397 w 4708662"/>
                <a:gd name="connsiteY545" fmla="*/ 843458 h 2809236"/>
                <a:gd name="connsiteX546" fmla="*/ 1571468 w 4708662"/>
                <a:gd name="connsiteY546" fmla="*/ 872343 h 2809236"/>
                <a:gd name="connsiteX547" fmla="*/ 1413654 w 4708662"/>
                <a:gd name="connsiteY547" fmla="*/ 963593 h 2809236"/>
                <a:gd name="connsiteX548" fmla="*/ 1363232 w 4708662"/>
                <a:gd name="connsiteY548" fmla="*/ 965563 h 2809236"/>
                <a:gd name="connsiteX549" fmla="*/ 1203454 w 4708662"/>
                <a:gd name="connsiteY549" fmla="*/ 873656 h 2809236"/>
                <a:gd name="connsiteX550" fmla="*/ 1207383 w 4708662"/>
                <a:gd name="connsiteY550" fmla="*/ 844114 h 2809236"/>
                <a:gd name="connsiteX551" fmla="*/ 1365852 w 4708662"/>
                <a:gd name="connsiteY551" fmla="*/ 752864 h 2809236"/>
                <a:gd name="connsiteX552" fmla="*/ 1391226 w 4708662"/>
                <a:gd name="connsiteY552" fmla="*/ 745971 h 2809236"/>
                <a:gd name="connsiteX553" fmla="*/ 1814468 w 4708662"/>
                <a:gd name="connsiteY553" fmla="*/ 714689 h 2809236"/>
                <a:gd name="connsiteX554" fmla="*/ 1838369 w 4708662"/>
                <a:gd name="connsiteY554" fmla="*/ 719844 h 2809236"/>
                <a:gd name="connsiteX555" fmla="*/ 1998148 w 4708662"/>
                <a:gd name="connsiteY555" fmla="*/ 812145 h 2809236"/>
                <a:gd name="connsiteX556" fmla="*/ 1994873 w 4708662"/>
                <a:gd name="connsiteY556" fmla="*/ 840948 h 2809236"/>
                <a:gd name="connsiteX557" fmla="*/ 1837059 w 4708662"/>
                <a:gd name="connsiteY557" fmla="*/ 931939 h 2809236"/>
                <a:gd name="connsiteX558" fmla="*/ 1786637 w 4708662"/>
                <a:gd name="connsiteY558" fmla="*/ 934558 h 2809236"/>
                <a:gd name="connsiteX559" fmla="*/ 1626859 w 4708662"/>
                <a:gd name="connsiteY559" fmla="*/ 842257 h 2809236"/>
                <a:gd name="connsiteX560" fmla="*/ 1630788 w 4708662"/>
                <a:gd name="connsiteY560" fmla="*/ 812800 h 2809236"/>
                <a:gd name="connsiteX561" fmla="*/ 1788602 w 4708662"/>
                <a:gd name="connsiteY561" fmla="*/ 721808 h 2809236"/>
                <a:gd name="connsiteX562" fmla="*/ 1814468 w 4708662"/>
                <a:gd name="connsiteY562" fmla="*/ 714689 h 2809236"/>
                <a:gd name="connsiteX563" fmla="*/ 2183147 w 4708662"/>
                <a:gd name="connsiteY563" fmla="*/ 651248 h 2809236"/>
                <a:gd name="connsiteX564" fmla="*/ 2207048 w 4708662"/>
                <a:gd name="connsiteY564" fmla="*/ 655843 h 2809236"/>
                <a:gd name="connsiteX565" fmla="*/ 2366827 w 4708662"/>
                <a:gd name="connsiteY565" fmla="*/ 748407 h 2809236"/>
                <a:gd name="connsiteX566" fmla="*/ 2363552 w 4708662"/>
                <a:gd name="connsiteY566" fmla="*/ 777292 h 2809236"/>
                <a:gd name="connsiteX567" fmla="*/ 2205738 w 4708662"/>
                <a:gd name="connsiteY567" fmla="*/ 868542 h 2809236"/>
                <a:gd name="connsiteX568" fmla="*/ 2155316 w 4708662"/>
                <a:gd name="connsiteY568" fmla="*/ 871168 h 2809236"/>
                <a:gd name="connsiteX569" fmla="*/ 1995538 w 4708662"/>
                <a:gd name="connsiteY569" fmla="*/ 778605 h 2809236"/>
                <a:gd name="connsiteX570" fmla="*/ 1999467 w 4708662"/>
                <a:gd name="connsiteY570" fmla="*/ 749720 h 2809236"/>
                <a:gd name="connsiteX571" fmla="*/ 2157281 w 4708662"/>
                <a:gd name="connsiteY571" fmla="*/ 658469 h 2809236"/>
                <a:gd name="connsiteX572" fmla="*/ 2183147 w 4708662"/>
                <a:gd name="connsiteY572" fmla="*/ 651248 h 2809236"/>
                <a:gd name="connsiteX573" fmla="*/ 225802 w 4708662"/>
                <a:gd name="connsiteY573" fmla="*/ 627852 h 2809236"/>
                <a:gd name="connsiteX574" fmla="*/ 249629 w 4708662"/>
                <a:gd name="connsiteY574" fmla="*/ 632722 h 2809236"/>
                <a:gd name="connsiteX575" fmla="*/ 408915 w 4708662"/>
                <a:gd name="connsiteY575" fmla="*/ 724289 h 2809236"/>
                <a:gd name="connsiteX576" fmla="*/ 405651 w 4708662"/>
                <a:gd name="connsiteY576" fmla="*/ 752863 h 2809236"/>
                <a:gd name="connsiteX577" fmla="*/ 217641 w 4708662"/>
                <a:gd name="connsiteY577" fmla="*/ 860665 h 2809236"/>
                <a:gd name="connsiteX578" fmla="*/ 168028 w 4708662"/>
                <a:gd name="connsiteY578" fmla="*/ 862613 h 2809236"/>
                <a:gd name="connsiteX579" fmla="*/ 8742 w 4708662"/>
                <a:gd name="connsiteY579" fmla="*/ 771046 h 2809236"/>
                <a:gd name="connsiteX580" fmla="*/ 12006 w 4708662"/>
                <a:gd name="connsiteY580" fmla="*/ 742473 h 2809236"/>
                <a:gd name="connsiteX581" fmla="*/ 200016 w 4708662"/>
                <a:gd name="connsiteY581" fmla="*/ 634671 h 2809236"/>
                <a:gd name="connsiteX582" fmla="*/ 225802 w 4708662"/>
                <a:gd name="connsiteY582" fmla="*/ 627852 h 2809236"/>
                <a:gd name="connsiteX583" fmla="*/ 2399582 w 4708662"/>
                <a:gd name="connsiteY583" fmla="*/ 608135 h 2809236"/>
                <a:gd name="connsiteX584" fmla="*/ 2424015 w 4708662"/>
                <a:gd name="connsiteY584" fmla="*/ 613322 h 2809236"/>
                <a:gd name="connsiteX585" fmla="*/ 2583525 w 4708662"/>
                <a:gd name="connsiteY585" fmla="*/ 705536 h 2809236"/>
                <a:gd name="connsiteX586" fmla="*/ 2579603 w 4708662"/>
                <a:gd name="connsiteY586" fmla="*/ 734517 h 2809236"/>
                <a:gd name="connsiteX587" fmla="*/ 2527305 w 4708662"/>
                <a:gd name="connsiteY587" fmla="*/ 765475 h 2809236"/>
                <a:gd name="connsiteX588" fmla="*/ 2477621 w 4708662"/>
                <a:gd name="connsiteY588" fmla="*/ 767451 h 2809236"/>
                <a:gd name="connsiteX589" fmla="*/ 2318111 w 4708662"/>
                <a:gd name="connsiteY589" fmla="*/ 674578 h 2809236"/>
                <a:gd name="connsiteX590" fmla="*/ 2321380 w 4708662"/>
                <a:gd name="connsiteY590" fmla="*/ 645597 h 2809236"/>
                <a:gd name="connsiteX591" fmla="*/ 2373678 w 4708662"/>
                <a:gd name="connsiteY591" fmla="*/ 615298 h 2809236"/>
                <a:gd name="connsiteX592" fmla="*/ 2399582 w 4708662"/>
                <a:gd name="connsiteY592" fmla="*/ 608135 h 2809236"/>
                <a:gd name="connsiteX593" fmla="*/ 1140559 w 4708662"/>
                <a:gd name="connsiteY593" fmla="*/ 602284 h 2809236"/>
                <a:gd name="connsiteX594" fmla="*/ 1165033 w 4708662"/>
                <a:gd name="connsiteY594" fmla="*/ 606879 h 2809236"/>
                <a:gd name="connsiteX595" fmla="*/ 1324157 w 4708662"/>
                <a:gd name="connsiteY595" fmla="*/ 699443 h 2809236"/>
                <a:gd name="connsiteX596" fmla="*/ 1320882 w 4708662"/>
                <a:gd name="connsiteY596" fmla="*/ 728328 h 2809236"/>
                <a:gd name="connsiteX597" fmla="*/ 1163068 w 4708662"/>
                <a:gd name="connsiteY597" fmla="*/ 819578 h 2809236"/>
                <a:gd name="connsiteX598" fmla="*/ 1112646 w 4708662"/>
                <a:gd name="connsiteY598" fmla="*/ 822204 h 2809236"/>
                <a:gd name="connsiteX599" fmla="*/ 953523 w 4708662"/>
                <a:gd name="connsiteY599" fmla="*/ 729641 h 2809236"/>
                <a:gd name="connsiteX600" fmla="*/ 956797 w 4708662"/>
                <a:gd name="connsiteY600" fmla="*/ 700756 h 2809236"/>
                <a:gd name="connsiteX601" fmla="*/ 1114611 w 4708662"/>
                <a:gd name="connsiteY601" fmla="*/ 609505 h 2809236"/>
                <a:gd name="connsiteX602" fmla="*/ 1140559 w 4708662"/>
                <a:gd name="connsiteY602" fmla="*/ 602284 h 2809236"/>
                <a:gd name="connsiteX603" fmla="*/ 1563962 w 4708662"/>
                <a:gd name="connsiteY603" fmla="*/ 567473 h 2809236"/>
                <a:gd name="connsiteX604" fmla="*/ 1588436 w 4708662"/>
                <a:gd name="connsiteY604" fmla="*/ 572315 h 2809236"/>
                <a:gd name="connsiteX605" fmla="*/ 1747560 w 4708662"/>
                <a:gd name="connsiteY605" fmla="*/ 664879 h 2809236"/>
                <a:gd name="connsiteX606" fmla="*/ 1744285 w 4708662"/>
                <a:gd name="connsiteY606" fmla="*/ 693764 h 2809236"/>
                <a:gd name="connsiteX607" fmla="*/ 1586471 w 4708662"/>
                <a:gd name="connsiteY607" fmla="*/ 785014 h 2809236"/>
                <a:gd name="connsiteX608" fmla="*/ 1536049 w 4708662"/>
                <a:gd name="connsiteY608" fmla="*/ 787640 h 2809236"/>
                <a:gd name="connsiteX609" fmla="*/ 1376926 w 4708662"/>
                <a:gd name="connsiteY609" fmla="*/ 695077 h 2809236"/>
                <a:gd name="connsiteX610" fmla="*/ 1380200 w 4708662"/>
                <a:gd name="connsiteY610" fmla="*/ 666192 h 2809236"/>
                <a:gd name="connsiteX611" fmla="*/ 1538014 w 4708662"/>
                <a:gd name="connsiteY611" fmla="*/ 574941 h 2809236"/>
                <a:gd name="connsiteX612" fmla="*/ 1563962 w 4708662"/>
                <a:gd name="connsiteY612" fmla="*/ 567473 h 2809236"/>
                <a:gd name="connsiteX613" fmla="*/ 1937991 w 4708662"/>
                <a:gd name="connsiteY613" fmla="*/ 509868 h 2809236"/>
                <a:gd name="connsiteX614" fmla="*/ 1962220 w 4708662"/>
                <a:gd name="connsiteY614" fmla="*/ 514709 h 2809236"/>
                <a:gd name="connsiteX615" fmla="*/ 2121999 w 4708662"/>
                <a:gd name="connsiteY615" fmla="*/ 607273 h 2809236"/>
                <a:gd name="connsiteX616" fmla="*/ 2118070 w 4708662"/>
                <a:gd name="connsiteY616" fmla="*/ 636158 h 2809236"/>
                <a:gd name="connsiteX617" fmla="*/ 1960255 w 4708662"/>
                <a:gd name="connsiteY617" fmla="*/ 727408 h 2809236"/>
                <a:gd name="connsiteX618" fmla="*/ 1910488 w 4708662"/>
                <a:gd name="connsiteY618" fmla="*/ 730034 h 2809236"/>
                <a:gd name="connsiteX619" fmla="*/ 1750710 w 4708662"/>
                <a:gd name="connsiteY619" fmla="*/ 637471 h 2809236"/>
                <a:gd name="connsiteX620" fmla="*/ 1753984 w 4708662"/>
                <a:gd name="connsiteY620" fmla="*/ 608586 h 2809236"/>
                <a:gd name="connsiteX621" fmla="*/ 1911798 w 4708662"/>
                <a:gd name="connsiteY621" fmla="*/ 517335 h 2809236"/>
                <a:gd name="connsiteX622" fmla="*/ 1937991 w 4708662"/>
                <a:gd name="connsiteY622" fmla="*/ 509868 h 2809236"/>
                <a:gd name="connsiteX623" fmla="*/ 468825 w 4708662"/>
                <a:gd name="connsiteY623" fmla="*/ 490026 h 2809236"/>
                <a:gd name="connsiteX624" fmla="*/ 493223 w 4708662"/>
                <a:gd name="connsiteY624" fmla="*/ 495179 h 2809236"/>
                <a:gd name="connsiteX625" fmla="*/ 961279 w 4708662"/>
                <a:gd name="connsiteY625" fmla="*/ 766102 h 2809236"/>
                <a:gd name="connsiteX626" fmla="*/ 958015 w 4708662"/>
                <a:gd name="connsiteY626" fmla="*/ 794896 h 2809236"/>
                <a:gd name="connsiteX627" fmla="*/ 800691 w 4708662"/>
                <a:gd name="connsiteY627" fmla="*/ 885859 h 2809236"/>
                <a:gd name="connsiteX628" fmla="*/ 750425 w 4708662"/>
                <a:gd name="connsiteY628" fmla="*/ 887822 h 2809236"/>
                <a:gd name="connsiteX629" fmla="*/ 282369 w 4708662"/>
                <a:gd name="connsiteY629" fmla="*/ 616898 h 2809236"/>
                <a:gd name="connsiteX630" fmla="*/ 285633 w 4708662"/>
                <a:gd name="connsiteY630" fmla="*/ 588104 h 2809236"/>
                <a:gd name="connsiteX631" fmla="*/ 442957 w 4708662"/>
                <a:gd name="connsiteY631" fmla="*/ 497142 h 2809236"/>
                <a:gd name="connsiteX632" fmla="*/ 468825 w 4708662"/>
                <a:gd name="connsiteY632" fmla="*/ 490026 h 2809236"/>
                <a:gd name="connsiteX633" fmla="*/ 2154754 w 4708662"/>
                <a:gd name="connsiteY633" fmla="*/ 466588 h 2809236"/>
                <a:gd name="connsiteX634" fmla="*/ 2179188 w 4708662"/>
                <a:gd name="connsiteY634" fmla="*/ 471528 h 2809236"/>
                <a:gd name="connsiteX635" fmla="*/ 2338698 w 4708662"/>
                <a:gd name="connsiteY635" fmla="*/ 564402 h 2809236"/>
                <a:gd name="connsiteX636" fmla="*/ 2334776 w 4708662"/>
                <a:gd name="connsiteY636" fmla="*/ 593384 h 2809236"/>
                <a:gd name="connsiteX637" fmla="*/ 2282477 w 4708662"/>
                <a:gd name="connsiteY637" fmla="*/ 623683 h 2809236"/>
                <a:gd name="connsiteX638" fmla="*/ 2232794 w 4708662"/>
                <a:gd name="connsiteY638" fmla="*/ 625659 h 2809236"/>
                <a:gd name="connsiteX639" fmla="*/ 2073283 w 4708662"/>
                <a:gd name="connsiteY639" fmla="*/ 533444 h 2809236"/>
                <a:gd name="connsiteX640" fmla="*/ 2076552 w 4708662"/>
                <a:gd name="connsiteY640" fmla="*/ 504462 h 2809236"/>
                <a:gd name="connsiteX641" fmla="*/ 2128850 w 4708662"/>
                <a:gd name="connsiteY641" fmla="*/ 473504 h 2809236"/>
                <a:gd name="connsiteX642" fmla="*/ 2154754 w 4708662"/>
                <a:gd name="connsiteY642" fmla="*/ 466588 h 2809236"/>
                <a:gd name="connsiteX643" fmla="*/ 1310492 w 4708662"/>
                <a:gd name="connsiteY643" fmla="*/ 423787 h 2809236"/>
                <a:gd name="connsiteX644" fmla="*/ 1334599 w 4708662"/>
                <a:gd name="connsiteY644" fmla="*/ 428957 h 2809236"/>
                <a:gd name="connsiteX645" fmla="*/ 1494115 w 4708662"/>
                <a:gd name="connsiteY645" fmla="*/ 520864 h 2809236"/>
                <a:gd name="connsiteX646" fmla="*/ 1490193 w 4708662"/>
                <a:gd name="connsiteY646" fmla="*/ 550405 h 2809236"/>
                <a:gd name="connsiteX647" fmla="*/ 1332638 w 4708662"/>
                <a:gd name="connsiteY647" fmla="*/ 641656 h 2809236"/>
                <a:gd name="connsiteX648" fmla="*/ 1282299 w 4708662"/>
                <a:gd name="connsiteY648" fmla="*/ 643625 h 2809236"/>
                <a:gd name="connsiteX649" fmla="*/ 1123437 w 4708662"/>
                <a:gd name="connsiteY649" fmla="*/ 551062 h 2809236"/>
                <a:gd name="connsiteX650" fmla="*/ 1126706 w 4708662"/>
                <a:gd name="connsiteY650" fmla="*/ 522177 h 2809236"/>
                <a:gd name="connsiteX651" fmla="*/ 1284914 w 4708662"/>
                <a:gd name="connsiteY651" fmla="*/ 430926 h 2809236"/>
                <a:gd name="connsiteX652" fmla="*/ 1310492 w 4708662"/>
                <a:gd name="connsiteY652" fmla="*/ 423787 h 2809236"/>
                <a:gd name="connsiteX653" fmla="*/ 1693576 w 4708662"/>
                <a:gd name="connsiteY653" fmla="*/ 368650 h 2809236"/>
                <a:gd name="connsiteX654" fmla="*/ 1718050 w 4708662"/>
                <a:gd name="connsiteY654" fmla="*/ 373573 h 2809236"/>
                <a:gd name="connsiteX655" fmla="*/ 1877828 w 4708662"/>
                <a:gd name="connsiteY655" fmla="*/ 466137 h 2809236"/>
                <a:gd name="connsiteX656" fmla="*/ 1873899 w 4708662"/>
                <a:gd name="connsiteY656" fmla="*/ 495022 h 2809236"/>
                <a:gd name="connsiteX657" fmla="*/ 1715430 w 4708662"/>
                <a:gd name="connsiteY657" fmla="*/ 586272 h 2809236"/>
                <a:gd name="connsiteX658" fmla="*/ 1665663 w 4708662"/>
                <a:gd name="connsiteY658" fmla="*/ 588242 h 2809236"/>
                <a:gd name="connsiteX659" fmla="*/ 1505885 w 4708662"/>
                <a:gd name="connsiteY659" fmla="*/ 496335 h 2809236"/>
                <a:gd name="connsiteX660" fmla="*/ 1509814 w 4708662"/>
                <a:gd name="connsiteY660" fmla="*/ 466793 h 2809236"/>
                <a:gd name="connsiteX661" fmla="*/ 1667628 w 4708662"/>
                <a:gd name="connsiteY661" fmla="*/ 375543 h 2809236"/>
                <a:gd name="connsiteX662" fmla="*/ 1693576 w 4708662"/>
                <a:gd name="connsiteY662" fmla="*/ 368650 h 2809236"/>
                <a:gd name="connsiteX663" fmla="*/ 708205 w 4708662"/>
                <a:gd name="connsiteY663" fmla="*/ 351349 h 2809236"/>
                <a:gd name="connsiteX664" fmla="*/ 732002 w 4708662"/>
                <a:gd name="connsiteY664" fmla="*/ 356234 h 2809236"/>
                <a:gd name="connsiteX665" fmla="*/ 1074281 w 4708662"/>
                <a:gd name="connsiteY665" fmla="*/ 553577 h 2809236"/>
                <a:gd name="connsiteX666" fmla="*/ 1071021 w 4708662"/>
                <a:gd name="connsiteY666" fmla="*/ 582234 h 2809236"/>
                <a:gd name="connsiteX667" fmla="*/ 913247 w 4708662"/>
                <a:gd name="connsiteY667" fmla="*/ 672764 h 2809236"/>
                <a:gd name="connsiteX668" fmla="*/ 863698 w 4708662"/>
                <a:gd name="connsiteY668" fmla="*/ 675369 h 2809236"/>
                <a:gd name="connsiteX669" fmla="*/ 521419 w 4708662"/>
                <a:gd name="connsiteY669" fmla="*/ 478027 h 2809236"/>
                <a:gd name="connsiteX670" fmla="*/ 524679 w 4708662"/>
                <a:gd name="connsiteY670" fmla="*/ 449370 h 2809236"/>
                <a:gd name="connsiteX671" fmla="*/ 682453 w 4708662"/>
                <a:gd name="connsiteY671" fmla="*/ 358188 h 2809236"/>
                <a:gd name="connsiteX672" fmla="*/ 708205 w 4708662"/>
                <a:gd name="connsiteY672" fmla="*/ 351349 h 2809236"/>
                <a:gd name="connsiteX673" fmla="*/ 1912808 w 4708662"/>
                <a:gd name="connsiteY673" fmla="*/ 325424 h 2809236"/>
                <a:gd name="connsiteX674" fmla="*/ 1937242 w 4708662"/>
                <a:gd name="connsiteY674" fmla="*/ 330299 h 2809236"/>
                <a:gd name="connsiteX675" fmla="*/ 2096099 w 4708662"/>
                <a:gd name="connsiteY675" fmla="*/ 421954 h 2809236"/>
                <a:gd name="connsiteX676" fmla="*/ 2092830 w 4708662"/>
                <a:gd name="connsiteY676" fmla="*/ 450555 h 2809236"/>
                <a:gd name="connsiteX677" fmla="*/ 2040531 w 4708662"/>
                <a:gd name="connsiteY677" fmla="*/ 480457 h 2809236"/>
                <a:gd name="connsiteX678" fmla="*/ 1990848 w 4708662"/>
                <a:gd name="connsiteY678" fmla="*/ 482407 h 2809236"/>
                <a:gd name="connsiteX679" fmla="*/ 1831337 w 4708662"/>
                <a:gd name="connsiteY679" fmla="*/ 390752 h 2809236"/>
                <a:gd name="connsiteX680" fmla="*/ 1835259 w 4708662"/>
                <a:gd name="connsiteY680" fmla="*/ 362151 h 2809236"/>
                <a:gd name="connsiteX681" fmla="*/ 1886904 w 4708662"/>
                <a:gd name="connsiteY681" fmla="*/ 332249 h 2809236"/>
                <a:gd name="connsiteX682" fmla="*/ 1912808 w 4708662"/>
                <a:gd name="connsiteY682" fmla="*/ 325424 h 2809236"/>
                <a:gd name="connsiteX683" fmla="*/ 1449323 w 4708662"/>
                <a:gd name="connsiteY683" fmla="*/ 227493 h 2809236"/>
                <a:gd name="connsiteX684" fmla="*/ 1473224 w 4708662"/>
                <a:gd name="connsiteY684" fmla="*/ 232369 h 2809236"/>
                <a:gd name="connsiteX685" fmla="*/ 1633002 w 4708662"/>
                <a:gd name="connsiteY685" fmla="*/ 324037 h 2809236"/>
                <a:gd name="connsiteX686" fmla="*/ 1629073 w 4708662"/>
                <a:gd name="connsiteY686" fmla="*/ 352642 h 2809236"/>
                <a:gd name="connsiteX687" fmla="*/ 1471259 w 4708662"/>
                <a:gd name="connsiteY687" fmla="*/ 443009 h 2809236"/>
                <a:gd name="connsiteX688" fmla="*/ 1421492 w 4708662"/>
                <a:gd name="connsiteY688" fmla="*/ 444960 h 2809236"/>
                <a:gd name="connsiteX689" fmla="*/ 1261714 w 4708662"/>
                <a:gd name="connsiteY689" fmla="*/ 353292 h 2809236"/>
                <a:gd name="connsiteX690" fmla="*/ 1264988 w 4708662"/>
                <a:gd name="connsiteY690" fmla="*/ 324687 h 2809236"/>
                <a:gd name="connsiteX691" fmla="*/ 1423457 w 4708662"/>
                <a:gd name="connsiteY691" fmla="*/ 234320 h 2809236"/>
                <a:gd name="connsiteX692" fmla="*/ 1449323 w 4708662"/>
                <a:gd name="connsiteY692" fmla="*/ 227493 h 2809236"/>
                <a:gd name="connsiteX693" fmla="*/ 947556 w 4708662"/>
                <a:gd name="connsiteY693" fmla="*/ 213501 h 2809236"/>
                <a:gd name="connsiteX694" fmla="*/ 971948 w 4708662"/>
                <a:gd name="connsiteY694" fmla="*/ 218624 h 2809236"/>
                <a:gd name="connsiteX695" fmla="*/ 1249314 w 4708662"/>
                <a:gd name="connsiteY695" fmla="*/ 378020 h 2809236"/>
                <a:gd name="connsiteX696" fmla="*/ 1246051 w 4708662"/>
                <a:gd name="connsiteY696" fmla="*/ 406647 h 2809236"/>
                <a:gd name="connsiteX697" fmla="*/ 1088768 w 4708662"/>
                <a:gd name="connsiteY697" fmla="*/ 497730 h 2809236"/>
                <a:gd name="connsiteX698" fmla="*/ 1038515 w 4708662"/>
                <a:gd name="connsiteY698" fmla="*/ 499682 h 2809236"/>
                <a:gd name="connsiteX699" fmla="*/ 760497 w 4708662"/>
                <a:gd name="connsiteY699" fmla="*/ 339635 h 2809236"/>
                <a:gd name="connsiteX700" fmla="*/ 764412 w 4708662"/>
                <a:gd name="connsiteY700" fmla="*/ 311009 h 2809236"/>
                <a:gd name="connsiteX701" fmla="*/ 921695 w 4708662"/>
                <a:gd name="connsiteY701" fmla="*/ 220576 h 2809236"/>
                <a:gd name="connsiteX702" fmla="*/ 947556 w 4708662"/>
                <a:gd name="connsiteY702" fmla="*/ 213501 h 2809236"/>
                <a:gd name="connsiteX703" fmla="*/ 1668066 w 4708662"/>
                <a:gd name="connsiteY703" fmla="*/ 184731 h 2809236"/>
                <a:gd name="connsiteX704" fmla="*/ 1692417 w 4708662"/>
                <a:gd name="connsiteY704" fmla="*/ 189918 h 2809236"/>
                <a:gd name="connsiteX705" fmla="*/ 1851274 w 4708662"/>
                <a:gd name="connsiteY705" fmla="*/ 282133 h 2809236"/>
                <a:gd name="connsiteX706" fmla="*/ 1848005 w 4708662"/>
                <a:gd name="connsiteY706" fmla="*/ 311115 h 2809236"/>
                <a:gd name="connsiteX707" fmla="*/ 1796360 w 4708662"/>
                <a:gd name="connsiteY707" fmla="*/ 341414 h 2809236"/>
                <a:gd name="connsiteX708" fmla="*/ 1746023 w 4708662"/>
                <a:gd name="connsiteY708" fmla="*/ 344049 h 2809236"/>
                <a:gd name="connsiteX709" fmla="*/ 1586513 w 4708662"/>
                <a:gd name="connsiteY709" fmla="*/ 251175 h 2809236"/>
                <a:gd name="connsiteX710" fmla="*/ 1590435 w 4708662"/>
                <a:gd name="connsiteY710" fmla="*/ 222193 h 2809236"/>
                <a:gd name="connsiteX711" fmla="*/ 1642734 w 4708662"/>
                <a:gd name="connsiteY711" fmla="*/ 191894 h 2809236"/>
                <a:gd name="connsiteX712" fmla="*/ 1668066 w 4708662"/>
                <a:gd name="connsiteY712" fmla="*/ 184731 h 2809236"/>
                <a:gd name="connsiteX713" fmla="*/ 1203925 w 4708662"/>
                <a:gd name="connsiteY713" fmla="*/ 83583 h 2809236"/>
                <a:gd name="connsiteX714" fmla="*/ 1228399 w 4708662"/>
                <a:gd name="connsiteY714" fmla="*/ 88424 h 2809236"/>
                <a:gd name="connsiteX715" fmla="*/ 1387523 w 4708662"/>
                <a:gd name="connsiteY715" fmla="*/ 180988 h 2809236"/>
                <a:gd name="connsiteX716" fmla="*/ 1384248 w 4708662"/>
                <a:gd name="connsiteY716" fmla="*/ 210529 h 2809236"/>
                <a:gd name="connsiteX717" fmla="*/ 1225779 w 4708662"/>
                <a:gd name="connsiteY717" fmla="*/ 301780 h 2809236"/>
                <a:gd name="connsiteX718" fmla="*/ 1176012 w 4708662"/>
                <a:gd name="connsiteY718" fmla="*/ 303749 h 2809236"/>
                <a:gd name="connsiteX719" fmla="*/ 1016234 w 4708662"/>
                <a:gd name="connsiteY719" fmla="*/ 211186 h 2809236"/>
                <a:gd name="connsiteX720" fmla="*/ 1020163 w 4708662"/>
                <a:gd name="connsiteY720" fmla="*/ 182301 h 2809236"/>
                <a:gd name="connsiteX721" fmla="*/ 1177977 w 4708662"/>
                <a:gd name="connsiteY721" fmla="*/ 91050 h 2809236"/>
                <a:gd name="connsiteX722" fmla="*/ 1203925 w 4708662"/>
                <a:gd name="connsiteY722" fmla="*/ 83583 h 2809236"/>
                <a:gd name="connsiteX723" fmla="*/ 1348596 w 4708662"/>
                <a:gd name="connsiteY723" fmla="*/ 61 h 2809236"/>
                <a:gd name="connsiteX724" fmla="*/ 1372703 w 4708662"/>
                <a:gd name="connsiteY724" fmla="*/ 4919 h 2809236"/>
                <a:gd name="connsiteX725" fmla="*/ 1532213 w 4708662"/>
                <a:gd name="connsiteY725" fmla="*/ 97793 h 2809236"/>
                <a:gd name="connsiteX726" fmla="*/ 1528945 w 4708662"/>
                <a:gd name="connsiteY726" fmla="*/ 126775 h 2809236"/>
                <a:gd name="connsiteX727" fmla="*/ 1476646 w 4708662"/>
                <a:gd name="connsiteY727" fmla="*/ 157074 h 2809236"/>
                <a:gd name="connsiteX728" fmla="*/ 1426309 w 4708662"/>
                <a:gd name="connsiteY728" fmla="*/ 159709 h 2809236"/>
                <a:gd name="connsiteX729" fmla="*/ 1267452 w 4708662"/>
                <a:gd name="connsiteY729" fmla="*/ 66835 h 2809236"/>
                <a:gd name="connsiteX730" fmla="*/ 1270720 w 4708662"/>
                <a:gd name="connsiteY730" fmla="*/ 37853 h 2809236"/>
                <a:gd name="connsiteX731" fmla="*/ 1323019 w 4708662"/>
                <a:gd name="connsiteY731" fmla="*/ 7554 h 2809236"/>
                <a:gd name="connsiteX732" fmla="*/ 1348596 w 4708662"/>
                <a:gd name="connsiteY732" fmla="*/ 61 h 280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</a:cxnLst>
              <a:rect l="l" t="t" r="r" b="b"/>
              <a:pathLst>
                <a:path w="4708662" h="2809236">
                  <a:moveTo>
                    <a:pt x="3453928" y="2629347"/>
                  </a:moveTo>
                  <a:cubicBezTo>
                    <a:pt x="3461350" y="2629021"/>
                    <a:pt x="3468527" y="2630324"/>
                    <a:pt x="3473747" y="2633255"/>
                  </a:cubicBezTo>
                  <a:lnTo>
                    <a:pt x="3650567" y="2735521"/>
                  </a:lnTo>
                  <a:cubicBezTo>
                    <a:pt x="3661660" y="2741384"/>
                    <a:pt x="3659702" y="2752457"/>
                    <a:pt x="3647958" y="2758971"/>
                  </a:cubicBezTo>
                  <a:lnTo>
                    <a:pt x="3570965" y="2803916"/>
                  </a:lnTo>
                  <a:cubicBezTo>
                    <a:pt x="3559221" y="2810429"/>
                    <a:pt x="3540952" y="2811081"/>
                    <a:pt x="3530512" y="2805218"/>
                  </a:cubicBezTo>
                  <a:lnTo>
                    <a:pt x="3353039" y="2702952"/>
                  </a:lnTo>
                  <a:cubicBezTo>
                    <a:pt x="3342599" y="2697090"/>
                    <a:pt x="3343904" y="2686668"/>
                    <a:pt x="3356301" y="2679503"/>
                  </a:cubicBezTo>
                  <a:lnTo>
                    <a:pt x="3432641" y="2635209"/>
                  </a:lnTo>
                  <a:cubicBezTo>
                    <a:pt x="3438839" y="2631626"/>
                    <a:pt x="3446506" y="2629672"/>
                    <a:pt x="3453928" y="2629347"/>
                  </a:cubicBezTo>
                  <a:close/>
                  <a:moveTo>
                    <a:pt x="3206302" y="2485331"/>
                  </a:moveTo>
                  <a:cubicBezTo>
                    <a:pt x="3213643" y="2485005"/>
                    <a:pt x="3220820" y="2486308"/>
                    <a:pt x="3226040" y="2489239"/>
                  </a:cubicBezTo>
                  <a:lnTo>
                    <a:pt x="3403513" y="2591505"/>
                  </a:lnTo>
                  <a:cubicBezTo>
                    <a:pt x="3413953" y="2597368"/>
                    <a:pt x="3412648" y="2608441"/>
                    <a:pt x="3400903" y="2614955"/>
                  </a:cubicBezTo>
                  <a:lnTo>
                    <a:pt x="3323911" y="2659248"/>
                  </a:lnTo>
                  <a:cubicBezTo>
                    <a:pt x="3311514" y="2666413"/>
                    <a:pt x="3293245" y="2667065"/>
                    <a:pt x="3282805" y="2661202"/>
                  </a:cubicBezTo>
                  <a:lnTo>
                    <a:pt x="3105332" y="2558936"/>
                  </a:lnTo>
                  <a:cubicBezTo>
                    <a:pt x="3094892" y="2553074"/>
                    <a:pt x="3096849" y="2542652"/>
                    <a:pt x="3108594" y="2534836"/>
                  </a:cubicBezTo>
                  <a:lnTo>
                    <a:pt x="3185586" y="2491193"/>
                  </a:lnTo>
                  <a:cubicBezTo>
                    <a:pt x="3191459" y="2487611"/>
                    <a:pt x="3198962" y="2485657"/>
                    <a:pt x="3206302" y="2485331"/>
                  </a:cubicBezTo>
                  <a:close/>
                  <a:moveTo>
                    <a:pt x="3341169" y="2407562"/>
                  </a:moveTo>
                  <a:cubicBezTo>
                    <a:pt x="3348606" y="2407236"/>
                    <a:pt x="3355798" y="2408539"/>
                    <a:pt x="3361028" y="2411470"/>
                  </a:cubicBezTo>
                  <a:lnTo>
                    <a:pt x="3538865" y="2513736"/>
                  </a:lnTo>
                  <a:cubicBezTo>
                    <a:pt x="3549326" y="2519599"/>
                    <a:pt x="3548019" y="2530021"/>
                    <a:pt x="3535596" y="2537186"/>
                  </a:cubicBezTo>
                  <a:lnTo>
                    <a:pt x="3458446" y="2581479"/>
                  </a:lnTo>
                  <a:cubicBezTo>
                    <a:pt x="3446678" y="2587993"/>
                    <a:pt x="3428371" y="2589296"/>
                    <a:pt x="3417910" y="2583433"/>
                  </a:cubicBezTo>
                  <a:lnTo>
                    <a:pt x="3240073" y="2481167"/>
                  </a:lnTo>
                  <a:cubicBezTo>
                    <a:pt x="3230266" y="2475305"/>
                    <a:pt x="3230920" y="2464232"/>
                    <a:pt x="3243342" y="2457718"/>
                  </a:cubicBezTo>
                  <a:lnTo>
                    <a:pt x="3319838" y="2413424"/>
                  </a:lnTo>
                  <a:cubicBezTo>
                    <a:pt x="3326050" y="2409841"/>
                    <a:pt x="3333732" y="2407887"/>
                    <a:pt x="3341169" y="2407562"/>
                  </a:cubicBezTo>
                  <a:close/>
                  <a:moveTo>
                    <a:pt x="2961051" y="2344195"/>
                  </a:moveTo>
                  <a:cubicBezTo>
                    <a:pt x="2968406" y="2343869"/>
                    <a:pt x="2975598" y="2345172"/>
                    <a:pt x="2980828" y="2348103"/>
                  </a:cubicBezTo>
                  <a:lnTo>
                    <a:pt x="3158011" y="2449718"/>
                  </a:lnTo>
                  <a:cubicBezTo>
                    <a:pt x="3169126" y="2456232"/>
                    <a:pt x="3167165" y="2466654"/>
                    <a:pt x="3155396" y="2473819"/>
                  </a:cubicBezTo>
                  <a:lnTo>
                    <a:pt x="3078246" y="2518112"/>
                  </a:lnTo>
                  <a:cubicBezTo>
                    <a:pt x="3066478" y="2525277"/>
                    <a:pt x="3048171" y="2525929"/>
                    <a:pt x="3037710" y="2519415"/>
                  </a:cubicBezTo>
                  <a:lnTo>
                    <a:pt x="2861181" y="2417800"/>
                  </a:lnTo>
                  <a:cubicBezTo>
                    <a:pt x="2850066" y="2411287"/>
                    <a:pt x="2851374" y="2400865"/>
                    <a:pt x="2863796" y="2393700"/>
                  </a:cubicBezTo>
                  <a:lnTo>
                    <a:pt x="2940292" y="2350057"/>
                  </a:lnTo>
                  <a:cubicBezTo>
                    <a:pt x="2946177" y="2346475"/>
                    <a:pt x="2953695" y="2344521"/>
                    <a:pt x="2961051" y="2344195"/>
                  </a:cubicBezTo>
                  <a:close/>
                  <a:moveTo>
                    <a:pt x="3487301" y="2232201"/>
                  </a:moveTo>
                  <a:cubicBezTo>
                    <a:pt x="3496277" y="2231874"/>
                    <a:pt x="3504927" y="2233510"/>
                    <a:pt x="3511128" y="2237109"/>
                  </a:cubicBezTo>
                  <a:lnTo>
                    <a:pt x="3980490" y="2508687"/>
                  </a:lnTo>
                  <a:cubicBezTo>
                    <a:pt x="3992893" y="2515886"/>
                    <a:pt x="3991588" y="2528974"/>
                    <a:pt x="3976573" y="2537481"/>
                  </a:cubicBezTo>
                  <a:lnTo>
                    <a:pt x="3819249" y="2628444"/>
                  </a:lnTo>
                  <a:cubicBezTo>
                    <a:pt x="3804234" y="2636951"/>
                    <a:pt x="3781387" y="2638260"/>
                    <a:pt x="3768983" y="2630407"/>
                  </a:cubicBezTo>
                  <a:lnTo>
                    <a:pt x="3300274" y="2359483"/>
                  </a:lnTo>
                  <a:cubicBezTo>
                    <a:pt x="3287871" y="2352285"/>
                    <a:pt x="3289829" y="2339197"/>
                    <a:pt x="3304191" y="2330689"/>
                  </a:cubicBezTo>
                  <a:lnTo>
                    <a:pt x="3461515" y="2239073"/>
                  </a:lnTo>
                  <a:cubicBezTo>
                    <a:pt x="3469023" y="2234819"/>
                    <a:pt x="3478325" y="2232529"/>
                    <a:pt x="3487301" y="2232201"/>
                  </a:cubicBezTo>
                  <a:close/>
                  <a:moveTo>
                    <a:pt x="3850372" y="2166346"/>
                  </a:moveTo>
                  <a:cubicBezTo>
                    <a:pt x="3859355" y="2165939"/>
                    <a:pt x="3868011" y="2167566"/>
                    <a:pt x="3874218" y="2171469"/>
                  </a:cubicBezTo>
                  <a:lnTo>
                    <a:pt x="4221773" y="2370544"/>
                  </a:lnTo>
                  <a:cubicBezTo>
                    <a:pt x="4234839" y="2378351"/>
                    <a:pt x="4232879" y="2391362"/>
                    <a:pt x="4217853" y="2399819"/>
                  </a:cubicBezTo>
                  <a:lnTo>
                    <a:pt x="4060408" y="2490249"/>
                  </a:lnTo>
                  <a:cubicBezTo>
                    <a:pt x="4046035" y="2498706"/>
                    <a:pt x="4023823" y="2500007"/>
                    <a:pt x="4010757" y="2492201"/>
                  </a:cubicBezTo>
                  <a:lnTo>
                    <a:pt x="3663203" y="2292475"/>
                  </a:lnTo>
                  <a:cubicBezTo>
                    <a:pt x="3650790" y="2285319"/>
                    <a:pt x="3652097" y="2272958"/>
                    <a:pt x="3667122" y="2263850"/>
                  </a:cubicBezTo>
                  <a:lnTo>
                    <a:pt x="3824567" y="2173421"/>
                  </a:lnTo>
                  <a:cubicBezTo>
                    <a:pt x="3832080" y="2169192"/>
                    <a:pt x="3841389" y="2166752"/>
                    <a:pt x="3850372" y="2166346"/>
                  </a:cubicBezTo>
                  <a:close/>
                  <a:moveTo>
                    <a:pt x="2846658" y="2140034"/>
                  </a:moveTo>
                  <a:cubicBezTo>
                    <a:pt x="2855730" y="2139707"/>
                    <a:pt x="2864557" y="2141345"/>
                    <a:pt x="2871095" y="2144949"/>
                  </a:cubicBezTo>
                  <a:lnTo>
                    <a:pt x="3029317" y="2237348"/>
                  </a:lnTo>
                  <a:cubicBezTo>
                    <a:pt x="3042393" y="2244556"/>
                    <a:pt x="3040432" y="2257662"/>
                    <a:pt x="3026048" y="2266181"/>
                  </a:cubicBezTo>
                  <a:lnTo>
                    <a:pt x="2838404" y="2374962"/>
                  </a:lnTo>
                  <a:cubicBezTo>
                    <a:pt x="2824020" y="2383481"/>
                    <a:pt x="2801137" y="2384792"/>
                    <a:pt x="2788714" y="2377583"/>
                  </a:cubicBezTo>
                  <a:lnTo>
                    <a:pt x="2629184" y="2285185"/>
                  </a:lnTo>
                  <a:cubicBezTo>
                    <a:pt x="2616762" y="2277321"/>
                    <a:pt x="2618070" y="2264215"/>
                    <a:pt x="2632453" y="2256352"/>
                  </a:cubicBezTo>
                  <a:lnTo>
                    <a:pt x="2820751" y="2146915"/>
                  </a:lnTo>
                  <a:cubicBezTo>
                    <a:pt x="2828270" y="2142656"/>
                    <a:pt x="2837587" y="2140362"/>
                    <a:pt x="2846658" y="2140034"/>
                  </a:cubicBezTo>
                  <a:close/>
                  <a:moveTo>
                    <a:pt x="4280170" y="2137567"/>
                  </a:moveTo>
                  <a:cubicBezTo>
                    <a:pt x="4289174" y="2137157"/>
                    <a:pt x="4298014" y="2138798"/>
                    <a:pt x="4304563" y="2142737"/>
                  </a:cubicBezTo>
                  <a:lnTo>
                    <a:pt x="4464341" y="2234644"/>
                  </a:lnTo>
                  <a:cubicBezTo>
                    <a:pt x="4476783" y="2241865"/>
                    <a:pt x="4475473" y="2254995"/>
                    <a:pt x="4460412" y="2263529"/>
                  </a:cubicBezTo>
                  <a:lnTo>
                    <a:pt x="4302598" y="2355436"/>
                  </a:lnTo>
                  <a:cubicBezTo>
                    <a:pt x="4287537" y="2363970"/>
                    <a:pt x="4265273" y="2364627"/>
                    <a:pt x="4252176" y="2357405"/>
                  </a:cubicBezTo>
                  <a:lnTo>
                    <a:pt x="4092398" y="2264842"/>
                  </a:lnTo>
                  <a:cubicBezTo>
                    <a:pt x="4079956" y="2257621"/>
                    <a:pt x="4081266" y="2244491"/>
                    <a:pt x="4096327" y="2235957"/>
                  </a:cubicBezTo>
                  <a:lnTo>
                    <a:pt x="4254796" y="2144706"/>
                  </a:lnTo>
                  <a:cubicBezTo>
                    <a:pt x="4261999" y="2140439"/>
                    <a:pt x="4271167" y="2137977"/>
                    <a:pt x="4280170" y="2137567"/>
                  </a:cubicBezTo>
                  <a:close/>
                  <a:moveTo>
                    <a:pt x="3240299" y="2091154"/>
                  </a:moveTo>
                  <a:cubicBezTo>
                    <a:pt x="3249384" y="2090743"/>
                    <a:pt x="3258224" y="2092385"/>
                    <a:pt x="3264773" y="2095995"/>
                  </a:cubicBezTo>
                  <a:lnTo>
                    <a:pt x="3423897" y="2188559"/>
                  </a:lnTo>
                  <a:cubicBezTo>
                    <a:pt x="3436993" y="2196436"/>
                    <a:pt x="3435683" y="2209566"/>
                    <a:pt x="3420622" y="2218100"/>
                  </a:cubicBezTo>
                  <a:lnTo>
                    <a:pt x="3262808" y="2309351"/>
                  </a:lnTo>
                  <a:cubicBezTo>
                    <a:pt x="3247747" y="2317885"/>
                    <a:pt x="3225483" y="2318542"/>
                    <a:pt x="3212386" y="2311320"/>
                  </a:cubicBezTo>
                  <a:lnTo>
                    <a:pt x="3053263" y="2218757"/>
                  </a:lnTo>
                  <a:cubicBezTo>
                    <a:pt x="3040166" y="2211536"/>
                    <a:pt x="3041476" y="2198406"/>
                    <a:pt x="3056537" y="2189872"/>
                  </a:cubicBezTo>
                  <a:lnTo>
                    <a:pt x="3214351" y="2098621"/>
                  </a:lnTo>
                  <a:cubicBezTo>
                    <a:pt x="3221882" y="2094026"/>
                    <a:pt x="3231213" y="2091564"/>
                    <a:pt x="3240299" y="2091154"/>
                  </a:cubicBezTo>
                  <a:close/>
                  <a:moveTo>
                    <a:pt x="3603217" y="2022347"/>
                  </a:moveTo>
                  <a:cubicBezTo>
                    <a:pt x="3612302" y="2021938"/>
                    <a:pt x="3621143" y="2023575"/>
                    <a:pt x="3627691" y="2027502"/>
                  </a:cubicBezTo>
                  <a:lnTo>
                    <a:pt x="3786815" y="2119803"/>
                  </a:lnTo>
                  <a:cubicBezTo>
                    <a:pt x="3799911" y="2127004"/>
                    <a:pt x="3797947" y="2139441"/>
                    <a:pt x="3782886" y="2148606"/>
                  </a:cubicBezTo>
                  <a:lnTo>
                    <a:pt x="3625071" y="2239597"/>
                  </a:lnTo>
                  <a:cubicBezTo>
                    <a:pt x="3610665" y="2248107"/>
                    <a:pt x="3587746" y="2249416"/>
                    <a:pt x="3575304" y="2241561"/>
                  </a:cubicBezTo>
                  <a:lnTo>
                    <a:pt x="3415526" y="2149915"/>
                  </a:lnTo>
                  <a:cubicBezTo>
                    <a:pt x="3403084" y="2142060"/>
                    <a:pt x="3404394" y="2128967"/>
                    <a:pt x="3418800" y="2120457"/>
                  </a:cubicBezTo>
                  <a:lnTo>
                    <a:pt x="3577269" y="2029466"/>
                  </a:lnTo>
                  <a:cubicBezTo>
                    <a:pt x="3584799" y="2025211"/>
                    <a:pt x="3594131" y="2022756"/>
                    <a:pt x="3603217" y="2022347"/>
                  </a:cubicBezTo>
                  <a:close/>
                  <a:moveTo>
                    <a:pt x="4032382" y="1996023"/>
                  </a:moveTo>
                  <a:cubicBezTo>
                    <a:pt x="4041468" y="1995694"/>
                    <a:pt x="4050309" y="1997336"/>
                    <a:pt x="4056857" y="2000946"/>
                  </a:cubicBezTo>
                  <a:lnTo>
                    <a:pt x="4215981" y="2093510"/>
                  </a:lnTo>
                  <a:cubicBezTo>
                    <a:pt x="4229077" y="2100731"/>
                    <a:pt x="4227113" y="2113861"/>
                    <a:pt x="4212052" y="2122395"/>
                  </a:cubicBezTo>
                  <a:lnTo>
                    <a:pt x="4054237" y="2214302"/>
                  </a:lnTo>
                  <a:cubicBezTo>
                    <a:pt x="4039831" y="2222180"/>
                    <a:pt x="4017567" y="2223493"/>
                    <a:pt x="4004470" y="2216271"/>
                  </a:cubicBezTo>
                  <a:lnTo>
                    <a:pt x="3844692" y="2123708"/>
                  </a:lnTo>
                  <a:cubicBezTo>
                    <a:pt x="3832250" y="2115830"/>
                    <a:pt x="3833560" y="2103357"/>
                    <a:pt x="3848621" y="2094166"/>
                  </a:cubicBezTo>
                  <a:lnTo>
                    <a:pt x="4006435" y="2002916"/>
                  </a:lnTo>
                  <a:cubicBezTo>
                    <a:pt x="4013965" y="1998649"/>
                    <a:pt x="4023297" y="1996351"/>
                    <a:pt x="4032382" y="1996023"/>
                  </a:cubicBezTo>
                  <a:close/>
                  <a:moveTo>
                    <a:pt x="2512321" y="1947459"/>
                  </a:moveTo>
                  <a:cubicBezTo>
                    <a:pt x="2521456" y="1947050"/>
                    <a:pt x="2530265" y="1948687"/>
                    <a:pt x="2536463" y="1952614"/>
                  </a:cubicBezTo>
                  <a:lnTo>
                    <a:pt x="2790931" y="2099903"/>
                  </a:lnTo>
                  <a:cubicBezTo>
                    <a:pt x="2803329" y="2107104"/>
                    <a:pt x="2802024" y="2120196"/>
                    <a:pt x="2787016" y="2128706"/>
                  </a:cubicBezTo>
                  <a:lnTo>
                    <a:pt x="2599754" y="2237373"/>
                  </a:lnTo>
                  <a:cubicBezTo>
                    <a:pt x="2584747" y="2245883"/>
                    <a:pt x="2562562" y="2246537"/>
                    <a:pt x="2550165" y="2239337"/>
                  </a:cubicBezTo>
                  <a:lnTo>
                    <a:pt x="2295044" y="2092048"/>
                  </a:lnTo>
                  <a:cubicBezTo>
                    <a:pt x="2282647" y="2084847"/>
                    <a:pt x="2284604" y="2071755"/>
                    <a:pt x="2298959" y="2063245"/>
                  </a:cubicBezTo>
                  <a:lnTo>
                    <a:pt x="2486222" y="1954578"/>
                  </a:lnTo>
                  <a:cubicBezTo>
                    <a:pt x="2493726" y="1950323"/>
                    <a:pt x="2503187" y="1947868"/>
                    <a:pt x="2512321" y="1947459"/>
                  </a:cubicBezTo>
                  <a:close/>
                  <a:moveTo>
                    <a:pt x="2993618" y="1947057"/>
                  </a:moveTo>
                  <a:cubicBezTo>
                    <a:pt x="3002571" y="1946728"/>
                    <a:pt x="3011199" y="1948370"/>
                    <a:pt x="3017385" y="1951980"/>
                  </a:cubicBezTo>
                  <a:lnTo>
                    <a:pt x="3176268" y="2044544"/>
                  </a:lnTo>
                  <a:cubicBezTo>
                    <a:pt x="3189291" y="2051765"/>
                    <a:pt x="3187989" y="2064895"/>
                    <a:pt x="3172361" y="2073429"/>
                  </a:cubicBezTo>
                  <a:lnTo>
                    <a:pt x="3015432" y="2164679"/>
                  </a:lnTo>
                  <a:cubicBezTo>
                    <a:pt x="3000455" y="2173214"/>
                    <a:pt x="2978316" y="2174527"/>
                    <a:pt x="2965944" y="2167305"/>
                  </a:cubicBezTo>
                  <a:lnTo>
                    <a:pt x="2807713" y="2074742"/>
                  </a:lnTo>
                  <a:cubicBezTo>
                    <a:pt x="2795341" y="2067521"/>
                    <a:pt x="2796643" y="2054391"/>
                    <a:pt x="2810969" y="2045857"/>
                  </a:cubicBezTo>
                  <a:lnTo>
                    <a:pt x="2967898" y="1953950"/>
                  </a:lnTo>
                  <a:cubicBezTo>
                    <a:pt x="2975386" y="1949683"/>
                    <a:pt x="2984665" y="1947385"/>
                    <a:pt x="2993618" y="1947057"/>
                  </a:cubicBezTo>
                  <a:close/>
                  <a:moveTo>
                    <a:pt x="4383446" y="1921460"/>
                  </a:moveTo>
                  <a:cubicBezTo>
                    <a:pt x="4392410" y="1921132"/>
                    <a:pt x="4401047" y="1922772"/>
                    <a:pt x="4407240" y="1926706"/>
                  </a:cubicBezTo>
                  <a:lnTo>
                    <a:pt x="4699933" y="2096539"/>
                  </a:lnTo>
                  <a:cubicBezTo>
                    <a:pt x="4712970" y="2103752"/>
                    <a:pt x="4711015" y="2116866"/>
                    <a:pt x="4696673" y="2125391"/>
                  </a:cubicBezTo>
                  <a:lnTo>
                    <a:pt x="4538919" y="2216536"/>
                  </a:lnTo>
                  <a:cubicBezTo>
                    <a:pt x="4523926" y="2225061"/>
                    <a:pt x="4501762" y="2226372"/>
                    <a:pt x="4489376" y="2218504"/>
                  </a:cubicBezTo>
                  <a:lnTo>
                    <a:pt x="4196684" y="2048671"/>
                  </a:lnTo>
                  <a:cubicBezTo>
                    <a:pt x="4183646" y="2041458"/>
                    <a:pt x="4185602" y="2028343"/>
                    <a:pt x="4199943" y="2019819"/>
                  </a:cubicBezTo>
                  <a:lnTo>
                    <a:pt x="4357697" y="1928017"/>
                  </a:lnTo>
                  <a:cubicBezTo>
                    <a:pt x="4365194" y="1924083"/>
                    <a:pt x="4374483" y="1921788"/>
                    <a:pt x="4383446" y="1921460"/>
                  </a:cubicBezTo>
                  <a:close/>
                  <a:moveTo>
                    <a:pt x="3358473" y="1880811"/>
                  </a:moveTo>
                  <a:cubicBezTo>
                    <a:pt x="3367477" y="1880482"/>
                    <a:pt x="3376318" y="1882124"/>
                    <a:pt x="3382866" y="1885734"/>
                  </a:cubicBezTo>
                  <a:lnTo>
                    <a:pt x="3542644" y="1978298"/>
                  </a:lnTo>
                  <a:cubicBezTo>
                    <a:pt x="3555086" y="1986175"/>
                    <a:pt x="3553777" y="1998649"/>
                    <a:pt x="3538715" y="2007183"/>
                  </a:cubicBezTo>
                  <a:lnTo>
                    <a:pt x="3380901" y="2099090"/>
                  </a:lnTo>
                  <a:cubicBezTo>
                    <a:pt x="3365840" y="2106968"/>
                    <a:pt x="3343576" y="2108281"/>
                    <a:pt x="3330479" y="2100403"/>
                  </a:cubicBezTo>
                  <a:lnTo>
                    <a:pt x="3171356" y="2008496"/>
                  </a:lnTo>
                  <a:cubicBezTo>
                    <a:pt x="3158259" y="2001275"/>
                    <a:pt x="3160223" y="1988145"/>
                    <a:pt x="3174630" y="1979611"/>
                  </a:cubicBezTo>
                  <a:lnTo>
                    <a:pt x="3333099" y="1887704"/>
                  </a:lnTo>
                  <a:cubicBezTo>
                    <a:pt x="3340302" y="1883437"/>
                    <a:pt x="3349470" y="1881139"/>
                    <a:pt x="3358473" y="1880811"/>
                  </a:cubicBezTo>
                  <a:close/>
                  <a:moveTo>
                    <a:pt x="3787883" y="1852418"/>
                  </a:moveTo>
                  <a:cubicBezTo>
                    <a:pt x="3796969" y="1852008"/>
                    <a:pt x="3805809" y="1853649"/>
                    <a:pt x="3812030" y="1857588"/>
                  </a:cubicBezTo>
                  <a:lnTo>
                    <a:pt x="3971808" y="1949495"/>
                  </a:lnTo>
                  <a:cubicBezTo>
                    <a:pt x="3984250" y="1957372"/>
                    <a:pt x="3982941" y="1970502"/>
                    <a:pt x="3968534" y="1979036"/>
                  </a:cubicBezTo>
                  <a:lnTo>
                    <a:pt x="3810065" y="2070287"/>
                  </a:lnTo>
                  <a:cubicBezTo>
                    <a:pt x="3795004" y="2078821"/>
                    <a:pt x="3772740" y="2079478"/>
                    <a:pt x="3759643" y="2072256"/>
                  </a:cubicBezTo>
                  <a:lnTo>
                    <a:pt x="3600520" y="1979693"/>
                  </a:lnTo>
                  <a:cubicBezTo>
                    <a:pt x="3587423" y="1972472"/>
                    <a:pt x="3589387" y="1959998"/>
                    <a:pt x="3603794" y="1950808"/>
                  </a:cubicBezTo>
                  <a:lnTo>
                    <a:pt x="3762263" y="1859557"/>
                  </a:lnTo>
                  <a:cubicBezTo>
                    <a:pt x="3769466" y="1855290"/>
                    <a:pt x="3778797" y="1852828"/>
                    <a:pt x="3787883" y="1852418"/>
                  </a:cubicBezTo>
                  <a:close/>
                  <a:moveTo>
                    <a:pt x="4490681" y="1814541"/>
                  </a:moveTo>
                  <a:cubicBezTo>
                    <a:pt x="4499752" y="1814216"/>
                    <a:pt x="4508577" y="1815841"/>
                    <a:pt x="4515114" y="1819416"/>
                  </a:cubicBezTo>
                  <a:lnTo>
                    <a:pt x="4673971" y="1911071"/>
                  </a:lnTo>
                  <a:cubicBezTo>
                    <a:pt x="4687045" y="1918221"/>
                    <a:pt x="4685084" y="1931222"/>
                    <a:pt x="4670702" y="1939672"/>
                  </a:cubicBezTo>
                  <a:lnTo>
                    <a:pt x="4618404" y="1968923"/>
                  </a:lnTo>
                  <a:cubicBezTo>
                    <a:pt x="4604022" y="1978024"/>
                    <a:pt x="4581141" y="1978674"/>
                    <a:pt x="4568720" y="1971524"/>
                  </a:cubicBezTo>
                  <a:lnTo>
                    <a:pt x="4409210" y="1879869"/>
                  </a:lnTo>
                  <a:cubicBezTo>
                    <a:pt x="4396789" y="1872719"/>
                    <a:pt x="4398096" y="1859718"/>
                    <a:pt x="4412479" y="1851268"/>
                  </a:cubicBezTo>
                  <a:lnTo>
                    <a:pt x="4464777" y="1821366"/>
                  </a:lnTo>
                  <a:cubicBezTo>
                    <a:pt x="4472295" y="1817141"/>
                    <a:pt x="4481611" y="1814866"/>
                    <a:pt x="4490681" y="1814541"/>
                  </a:cubicBezTo>
                  <a:close/>
                  <a:moveTo>
                    <a:pt x="2749606" y="1805923"/>
                  </a:moveTo>
                  <a:cubicBezTo>
                    <a:pt x="2758559" y="1805594"/>
                    <a:pt x="2767350" y="1807236"/>
                    <a:pt x="2773861" y="1810846"/>
                  </a:cubicBezTo>
                  <a:lnTo>
                    <a:pt x="2932093" y="1903410"/>
                  </a:lnTo>
                  <a:cubicBezTo>
                    <a:pt x="2944465" y="1910631"/>
                    <a:pt x="2943163" y="1923761"/>
                    <a:pt x="2928186" y="1932295"/>
                  </a:cubicBezTo>
                  <a:lnTo>
                    <a:pt x="2771908" y="2023545"/>
                  </a:lnTo>
                  <a:cubicBezTo>
                    <a:pt x="2756931" y="2032080"/>
                    <a:pt x="2734792" y="2033393"/>
                    <a:pt x="2722420" y="2026171"/>
                  </a:cubicBezTo>
                  <a:lnTo>
                    <a:pt x="2563537" y="1933608"/>
                  </a:lnTo>
                  <a:cubicBezTo>
                    <a:pt x="2550514" y="1925730"/>
                    <a:pt x="2552467" y="1913257"/>
                    <a:pt x="2566793" y="1904723"/>
                  </a:cubicBezTo>
                  <a:lnTo>
                    <a:pt x="2724373" y="1812816"/>
                  </a:lnTo>
                  <a:cubicBezTo>
                    <a:pt x="2731536" y="1808549"/>
                    <a:pt x="2740652" y="1806251"/>
                    <a:pt x="2749606" y="1805923"/>
                  </a:cubicBezTo>
                  <a:close/>
                  <a:moveTo>
                    <a:pt x="4150474" y="1786162"/>
                  </a:moveTo>
                  <a:cubicBezTo>
                    <a:pt x="4159559" y="1785753"/>
                    <a:pt x="4168399" y="1787390"/>
                    <a:pt x="4174948" y="1791317"/>
                  </a:cubicBezTo>
                  <a:lnTo>
                    <a:pt x="4334072" y="1883618"/>
                  </a:lnTo>
                  <a:cubicBezTo>
                    <a:pt x="4347168" y="1890819"/>
                    <a:pt x="4345204" y="1903911"/>
                    <a:pt x="4330797" y="1912421"/>
                  </a:cubicBezTo>
                  <a:lnTo>
                    <a:pt x="4172983" y="2003412"/>
                  </a:lnTo>
                  <a:cubicBezTo>
                    <a:pt x="4157922" y="2012577"/>
                    <a:pt x="4135658" y="2013231"/>
                    <a:pt x="4122561" y="2006031"/>
                  </a:cubicBezTo>
                  <a:lnTo>
                    <a:pt x="3963438" y="1913730"/>
                  </a:lnTo>
                  <a:cubicBezTo>
                    <a:pt x="3950341" y="1905875"/>
                    <a:pt x="3952305" y="1892782"/>
                    <a:pt x="3966712" y="1884273"/>
                  </a:cubicBezTo>
                  <a:lnTo>
                    <a:pt x="4124526" y="1793281"/>
                  </a:lnTo>
                  <a:cubicBezTo>
                    <a:pt x="4132057" y="1789026"/>
                    <a:pt x="4141388" y="1786571"/>
                    <a:pt x="4150474" y="1786162"/>
                  </a:cubicBezTo>
                  <a:close/>
                  <a:moveTo>
                    <a:pt x="3110685" y="1739675"/>
                  </a:moveTo>
                  <a:cubicBezTo>
                    <a:pt x="3119771" y="1739346"/>
                    <a:pt x="3128612" y="1740988"/>
                    <a:pt x="3135160" y="1744598"/>
                  </a:cubicBezTo>
                  <a:lnTo>
                    <a:pt x="3294284" y="1837162"/>
                  </a:lnTo>
                  <a:cubicBezTo>
                    <a:pt x="3307380" y="1844383"/>
                    <a:pt x="3305416" y="1856856"/>
                    <a:pt x="3291009" y="1866047"/>
                  </a:cubicBezTo>
                  <a:lnTo>
                    <a:pt x="3132540" y="1957297"/>
                  </a:lnTo>
                  <a:cubicBezTo>
                    <a:pt x="3118134" y="1965832"/>
                    <a:pt x="3095870" y="1967145"/>
                    <a:pt x="3082773" y="1959267"/>
                  </a:cubicBezTo>
                  <a:lnTo>
                    <a:pt x="2922995" y="1867360"/>
                  </a:lnTo>
                  <a:cubicBezTo>
                    <a:pt x="2910553" y="1860139"/>
                    <a:pt x="2911863" y="1847009"/>
                    <a:pt x="2926924" y="1838475"/>
                  </a:cubicBezTo>
                  <a:lnTo>
                    <a:pt x="3084738" y="1746568"/>
                  </a:lnTo>
                  <a:cubicBezTo>
                    <a:pt x="3092268" y="1742301"/>
                    <a:pt x="3101600" y="1740003"/>
                    <a:pt x="3110685" y="1739675"/>
                  </a:cubicBezTo>
                  <a:close/>
                  <a:moveTo>
                    <a:pt x="3542732" y="1711282"/>
                  </a:moveTo>
                  <a:cubicBezTo>
                    <a:pt x="3551817" y="1710872"/>
                    <a:pt x="3560658" y="1712513"/>
                    <a:pt x="3567206" y="1716452"/>
                  </a:cubicBezTo>
                  <a:lnTo>
                    <a:pt x="3726330" y="1808359"/>
                  </a:lnTo>
                  <a:cubicBezTo>
                    <a:pt x="3739426" y="1815580"/>
                    <a:pt x="3737462" y="1828710"/>
                    <a:pt x="3723055" y="1837244"/>
                  </a:cubicBezTo>
                  <a:lnTo>
                    <a:pt x="3565241" y="1929151"/>
                  </a:lnTo>
                  <a:cubicBezTo>
                    <a:pt x="3550180" y="1937685"/>
                    <a:pt x="3527916" y="1938342"/>
                    <a:pt x="3514819" y="1931120"/>
                  </a:cubicBezTo>
                  <a:lnTo>
                    <a:pt x="3355696" y="1838557"/>
                  </a:lnTo>
                  <a:cubicBezTo>
                    <a:pt x="3342599" y="1831336"/>
                    <a:pt x="3343909" y="1818206"/>
                    <a:pt x="3358970" y="1809672"/>
                  </a:cubicBezTo>
                  <a:lnTo>
                    <a:pt x="3516784" y="1718421"/>
                  </a:lnTo>
                  <a:cubicBezTo>
                    <a:pt x="3524315" y="1714154"/>
                    <a:pt x="3533646" y="1711692"/>
                    <a:pt x="3542732" y="1711282"/>
                  </a:cubicBezTo>
                  <a:close/>
                  <a:moveTo>
                    <a:pt x="4245854" y="1673848"/>
                  </a:moveTo>
                  <a:cubicBezTo>
                    <a:pt x="4254925" y="1673436"/>
                    <a:pt x="4263750" y="1675083"/>
                    <a:pt x="4270288" y="1679035"/>
                  </a:cubicBezTo>
                  <a:lnTo>
                    <a:pt x="4429145" y="1771249"/>
                  </a:lnTo>
                  <a:cubicBezTo>
                    <a:pt x="4442219" y="1778494"/>
                    <a:pt x="4440258" y="1791668"/>
                    <a:pt x="4425876" y="1800230"/>
                  </a:cubicBezTo>
                  <a:lnTo>
                    <a:pt x="4373577" y="1830529"/>
                  </a:lnTo>
                  <a:cubicBezTo>
                    <a:pt x="4359195" y="1839092"/>
                    <a:pt x="4336315" y="1840409"/>
                    <a:pt x="4323894" y="1832505"/>
                  </a:cubicBezTo>
                  <a:lnTo>
                    <a:pt x="4164383" y="1740291"/>
                  </a:lnTo>
                  <a:cubicBezTo>
                    <a:pt x="4151962" y="1732387"/>
                    <a:pt x="4153269" y="1719873"/>
                    <a:pt x="4167652" y="1710651"/>
                  </a:cubicBezTo>
                  <a:lnTo>
                    <a:pt x="4219950" y="1681011"/>
                  </a:lnTo>
                  <a:cubicBezTo>
                    <a:pt x="4227468" y="1676730"/>
                    <a:pt x="4236784" y="1674260"/>
                    <a:pt x="4245854" y="1673848"/>
                  </a:cubicBezTo>
                  <a:close/>
                  <a:moveTo>
                    <a:pt x="2503023" y="1664786"/>
                  </a:moveTo>
                  <a:cubicBezTo>
                    <a:pt x="2512027" y="1664458"/>
                    <a:pt x="2520868" y="1666100"/>
                    <a:pt x="2527416" y="1669710"/>
                  </a:cubicBezTo>
                  <a:lnTo>
                    <a:pt x="2687194" y="1762274"/>
                  </a:lnTo>
                  <a:cubicBezTo>
                    <a:pt x="2699636" y="1770151"/>
                    <a:pt x="2698327" y="1783281"/>
                    <a:pt x="2683265" y="1791159"/>
                  </a:cubicBezTo>
                  <a:lnTo>
                    <a:pt x="2524796" y="1883066"/>
                  </a:lnTo>
                  <a:cubicBezTo>
                    <a:pt x="2510390" y="1891600"/>
                    <a:pt x="2487471" y="1892257"/>
                    <a:pt x="2475029" y="1885035"/>
                  </a:cubicBezTo>
                  <a:lnTo>
                    <a:pt x="2315251" y="1792472"/>
                  </a:lnTo>
                  <a:cubicBezTo>
                    <a:pt x="2302809" y="1785251"/>
                    <a:pt x="2304119" y="1772121"/>
                    <a:pt x="2319180" y="1763587"/>
                  </a:cubicBezTo>
                  <a:lnTo>
                    <a:pt x="2477649" y="1671680"/>
                  </a:lnTo>
                  <a:cubicBezTo>
                    <a:pt x="2484852" y="1667413"/>
                    <a:pt x="2494020" y="1665115"/>
                    <a:pt x="2503023" y="1664786"/>
                  </a:cubicBezTo>
                  <a:close/>
                  <a:moveTo>
                    <a:pt x="3905568" y="1644954"/>
                  </a:moveTo>
                  <a:cubicBezTo>
                    <a:pt x="3914571" y="1644461"/>
                    <a:pt x="3923248" y="1645938"/>
                    <a:pt x="3929469" y="1649549"/>
                  </a:cubicBezTo>
                  <a:lnTo>
                    <a:pt x="4089248" y="1742113"/>
                  </a:lnTo>
                  <a:cubicBezTo>
                    <a:pt x="4102344" y="1749334"/>
                    <a:pt x="4100380" y="1762464"/>
                    <a:pt x="4085973" y="1770998"/>
                  </a:cubicBezTo>
                  <a:lnTo>
                    <a:pt x="3927504" y="1862905"/>
                  </a:lnTo>
                  <a:cubicBezTo>
                    <a:pt x="3912443" y="1871439"/>
                    <a:pt x="3890179" y="1872096"/>
                    <a:pt x="3877737" y="1864874"/>
                  </a:cubicBezTo>
                  <a:lnTo>
                    <a:pt x="3717959" y="1772311"/>
                  </a:lnTo>
                  <a:cubicBezTo>
                    <a:pt x="3705517" y="1765090"/>
                    <a:pt x="3706827" y="1751960"/>
                    <a:pt x="3721233" y="1743426"/>
                  </a:cubicBezTo>
                  <a:lnTo>
                    <a:pt x="3879702" y="1652175"/>
                  </a:lnTo>
                  <a:cubicBezTo>
                    <a:pt x="3887232" y="1647908"/>
                    <a:pt x="3896564" y="1645446"/>
                    <a:pt x="3905568" y="1644954"/>
                  </a:cubicBezTo>
                  <a:close/>
                  <a:moveTo>
                    <a:pt x="2865062" y="1598541"/>
                  </a:moveTo>
                  <a:cubicBezTo>
                    <a:pt x="2874097" y="1598212"/>
                    <a:pt x="2882887" y="1599854"/>
                    <a:pt x="2889073" y="1603464"/>
                  </a:cubicBezTo>
                  <a:lnTo>
                    <a:pt x="3047305" y="1696028"/>
                  </a:lnTo>
                  <a:cubicBezTo>
                    <a:pt x="3059677" y="1703249"/>
                    <a:pt x="3058375" y="1715722"/>
                    <a:pt x="3044049" y="1724913"/>
                  </a:cubicBezTo>
                  <a:lnTo>
                    <a:pt x="2887120" y="1816163"/>
                  </a:lnTo>
                  <a:cubicBezTo>
                    <a:pt x="2872143" y="1824698"/>
                    <a:pt x="2850004" y="1826011"/>
                    <a:pt x="2836981" y="1818133"/>
                  </a:cubicBezTo>
                  <a:lnTo>
                    <a:pt x="2678749" y="1725569"/>
                  </a:lnTo>
                  <a:cubicBezTo>
                    <a:pt x="2665726" y="1718348"/>
                    <a:pt x="2667679" y="1705218"/>
                    <a:pt x="2682656" y="1696684"/>
                  </a:cubicBezTo>
                  <a:lnTo>
                    <a:pt x="2839585" y="1605434"/>
                  </a:lnTo>
                  <a:cubicBezTo>
                    <a:pt x="2846748" y="1601167"/>
                    <a:pt x="2856027" y="1598869"/>
                    <a:pt x="2865062" y="1598541"/>
                  </a:cubicBezTo>
                  <a:close/>
                  <a:moveTo>
                    <a:pt x="3295268" y="1570066"/>
                  </a:moveTo>
                  <a:cubicBezTo>
                    <a:pt x="3304257" y="1569738"/>
                    <a:pt x="3312920" y="1571379"/>
                    <a:pt x="3319130" y="1575318"/>
                  </a:cubicBezTo>
                  <a:lnTo>
                    <a:pt x="3478646" y="1667225"/>
                  </a:lnTo>
                  <a:cubicBezTo>
                    <a:pt x="3491721" y="1674446"/>
                    <a:pt x="3489760" y="1687576"/>
                    <a:pt x="3475377" y="1696110"/>
                  </a:cubicBezTo>
                  <a:lnTo>
                    <a:pt x="3317169" y="1788017"/>
                  </a:lnTo>
                  <a:cubicBezTo>
                    <a:pt x="3302787" y="1796551"/>
                    <a:pt x="3279905" y="1797208"/>
                    <a:pt x="3267484" y="1789986"/>
                  </a:cubicBezTo>
                  <a:lnTo>
                    <a:pt x="3107968" y="1697423"/>
                  </a:lnTo>
                  <a:cubicBezTo>
                    <a:pt x="3094893" y="1689545"/>
                    <a:pt x="3096854" y="1677072"/>
                    <a:pt x="3111891" y="1668538"/>
                  </a:cubicBezTo>
                  <a:lnTo>
                    <a:pt x="3269445" y="1576631"/>
                  </a:lnTo>
                  <a:cubicBezTo>
                    <a:pt x="3276963" y="1572692"/>
                    <a:pt x="3286279" y="1570394"/>
                    <a:pt x="3295268" y="1570066"/>
                  </a:cubicBezTo>
                  <a:close/>
                  <a:moveTo>
                    <a:pt x="4003909" y="1532301"/>
                  </a:moveTo>
                  <a:cubicBezTo>
                    <a:pt x="4012980" y="1531972"/>
                    <a:pt x="4021805" y="1533619"/>
                    <a:pt x="4028343" y="1537241"/>
                  </a:cubicBezTo>
                  <a:lnTo>
                    <a:pt x="4187200" y="1630115"/>
                  </a:lnTo>
                  <a:cubicBezTo>
                    <a:pt x="4200274" y="1637361"/>
                    <a:pt x="4198313" y="1649875"/>
                    <a:pt x="4183931" y="1659097"/>
                  </a:cubicBezTo>
                  <a:lnTo>
                    <a:pt x="4131632" y="1689396"/>
                  </a:lnTo>
                  <a:cubicBezTo>
                    <a:pt x="4117250" y="1697959"/>
                    <a:pt x="4094370" y="1699276"/>
                    <a:pt x="4081949" y="1691372"/>
                  </a:cubicBezTo>
                  <a:lnTo>
                    <a:pt x="3922438" y="1598499"/>
                  </a:lnTo>
                  <a:cubicBezTo>
                    <a:pt x="3910017" y="1591253"/>
                    <a:pt x="3911324" y="1578080"/>
                    <a:pt x="3926360" y="1569517"/>
                  </a:cubicBezTo>
                  <a:lnTo>
                    <a:pt x="3978005" y="1539217"/>
                  </a:lnTo>
                  <a:cubicBezTo>
                    <a:pt x="3985523" y="1534936"/>
                    <a:pt x="3994839" y="1532631"/>
                    <a:pt x="4003909" y="1532301"/>
                  </a:cubicBezTo>
                  <a:close/>
                  <a:moveTo>
                    <a:pt x="2258198" y="1523654"/>
                  </a:moveTo>
                  <a:cubicBezTo>
                    <a:pt x="2267202" y="1523325"/>
                    <a:pt x="2276043" y="1524967"/>
                    <a:pt x="2282591" y="1528577"/>
                  </a:cubicBezTo>
                  <a:lnTo>
                    <a:pt x="2442369" y="1621141"/>
                  </a:lnTo>
                  <a:cubicBezTo>
                    <a:pt x="2454811" y="1628362"/>
                    <a:pt x="2453501" y="1641492"/>
                    <a:pt x="2438440" y="1650026"/>
                  </a:cubicBezTo>
                  <a:lnTo>
                    <a:pt x="2280626" y="1741933"/>
                  </a:lnTo>
                  <a:cubicBezTo>
                    <a:pt x="2266220" y="1749811"/>
                    <a:pt x="2243301" y="1751124"/>
                    <a:pt x="2230204" y="1743902"/>
                  </a:cubicBezTo>
                  <a:lnTo>
                    <a:pt x="2071081" y="1651339"/>
                  </a:lnTo>
                  <a:cubicBezTo>
                    <a:pt x="2057984" y="1644118"/>
                    <a:pt x="2059948" y="1630988"/>
                    <a:pt x="2075010" y="1622454"/>
                  </a:cubicBezTo>
                  <a:lnTo>
                    <a:pt x="2232824" y="1530547"/>
                  </a:lnTo>
                  <a:cubicBezTo>
                    <a:pt x="2240027" y="1526280"/>
                    <a:pt x="2249195" y="1523982"/>
                    <a:pt x="2258198" y="1523654"/>
                  </a:cubicBezTo>
                  <a:close/>
                  <a:moveTo>
                    <a:pt x="3657944" y="1503819"/>
                  </a:moveTo>
                  <a:cubicBezTo>
                    <a:pt x="3667029" y="1503327"/>
                    <a:pt x="3675870" y="1504804"/>
                    <a:pt x="3682418" y="1508414"/>
                  </a:cubicBezTo>
                  <a:lnTo>
                    <a:pt x="3841542" y="1600978"/>
                  </a:lnTo>
                  <a:cubicBezTo>
                    <a:pt x="3854638" y="1608199"/>
                    <a:pt x="3853329" y="1621329"/>
                    <a:pt x="3838267" y="1629863"/>
                  </a:cubicBezTo>
                  <a:lnTo>
                    <a:pt x="3680453" y="1721113"/>
                  </a:lnTo>
                  <a:cubicBezTo>
                    <a:pt x="3665392" y="1730304"/>
                    <a:pt x="3643128" y="1730961"/>
                    <a:pt x="3630031" y="1723739"/>
                  </a:cubicBezTo>
                  <a:lnTo>
                    <a:pt x="3470908" y="1631176"/>
                  </a:lnTo>
                  <a:cubicBezTo>
                    <a:pt x="3457811" y="1623955"/>
                    <a:pt x="3459775" y="1610825"/>
                    <a:pt x="3474182" y="1602291"/>
                  </a:cubicBezTo>
                  <a:lnTo>
                    <a:pt x="3631996" y="1511040"/>
                  </a:lnTo>
                  <a:cubicBezTo>
                    <a:pt x="3639526" y="1506773"/>
                    <a:pt x="3648858" y="1504311"/>
                    <a:pt x="3657944" y="1503819"/>
                  </a:cubicBezTo>
                  <a:close/>
                  <a:moveTo>
                    <a:pt x="2621035" y="1454526"/>
                  </a:moveTo>
                  <a:cubicBezTo>
                    <a:pt x="2630120" y="1454197"/>
                    <a:pt x="2638961" y="1455839"/>
                    <a:pt x="2645509" y="1459449"/>
                  </a:cubicBezTo>
                  <a:lnTo>
                    <a:pt x="2804633" y="1552013"/>
                  </a:lnTo>
                  <a:cubicBezTo>
                    <a:pt x="2817729" y="1559890"/>
                    <a:pt x="2816419" y="1572364"/>
                    <a:pt x="2801358" y="1581554"/>
                  </a:cubicBezTo>
                  <a:lnTo>
                    <a:pt x="2643544" y="1672805"/>
                  </a:lnTo>
                  <a:cubicBezTo>
                    <a:pt x="2628483" y="1681339"/>
                    <a:pt x="2606219" y="1681996"/>
                    <a:pt x="2593122" y="1674774"/>
                  </a:cubicBezTo>
                  <a:lnTo>
                    <a:pt x="2433999" y="1582211"/>
                  </a:lnTo>
                  <a:cubicBezTo>
                    <a:pt x="2420902" y="1574990"/>
                    <a:pt x="2422212" y="1561860"/>
                    <a:pt x="2437273" y="1553326"/>
                  </a:cubicBezTo>
                  <a:lnTo>
                    <a:pt x="2595087" y="1461419"/>
                  </a:lnTo>
                  <a:cubicBezTo>
                    <a:pt x="2602618" y="1457152"/>
                    <a:pt x="2611949" y="1454854"/>
                    <a:pt x="2621035" y="1454526"/>
                  </a:cubicBezTo>
                  <a:close/>
                  <a:moveTo>
                    <a:pt x="3048424" y="1426125"/>
                  </a:moveTo>
                  <a:cubicBezTo>
                    <a:pt x="3057459" y="1425716"/>
                    <a:pt x="3066250" y="1427353"/>
                    <a:pt x="3072761" y="1431280"/>
                  </a:cubicBezTo>
                  <a:lnTo>
                    <a:pt x="3230993" y="1522926"/>
                  </a:lnTo>
                  <a:cubicBezTo>
                    <a:pt x="3244016" y="1530782"/>
                    <a:pt x="3242714" y="1543874"/>
                    <a:pt x="3227737" y="1552384"/>
                  </a:cubicBezTo>
                  <a:lnTo>
                    <a:pt x="3070808" y="1643375"/>
                  </a:lnTo>
                  <a:cubicBezTo>
                    <a:pt x="3055831" y="1651885"/>
                    <a:pt x="3033692" y="1653194"/>
                    <a:pt x="3020669" y="1645339"/>
                  </a:cubicBezTo>
                  <a:lnTo>
                    <a:pt x="2863088" y="1553039"/>
                  </a:lnTo>
                  <a:cubicBezTo>
                    <a:pt x="2850065" y="1545838"/>
                    <a:pt x="2852018" y="1533400"/>
                    <a:pt x="2866344" y="1524235"/>
                  </a:cubicBezTo>
                  <a:lnTo>
                    <a:pt x="3022622" y="1433244"/>
                  </a:lnTo>
                  <a:cubicBezTo>
                    <a:pt x="3030111" y="1428989"/>
                    <a:pt x="3039390" y="1426534"/>
                    <a:pt x="3048424" y="1426125"/>
                  </a:cubicBezTo>
                  <a:close/>
                  <a:moveTo>
                    <a:pt x="3759084" y="1391578"/>
                  </a:moveTo>
                  <a:cubicBezTo>
                    <a:pt x="3768155" y="1391166"/>
                    <a:pt x="3776980" y="1392813"/>
                    <a:pt x="3783517" y="1396765"/>
                  </a:cubicBezTo>
                  <a:lnTo>
                    <a:pt x="3942374" y="1489638"/>
                  </a:lnTo>
                  <a:cubicBezTo>
                    <a:pt x="3955448" y="1496883"/>
                    <a:pt x="3953487" y="1510056"/>
                    <a:pt x="3939105" y="1517960"/>
                  </a:cubicBezTo>
                  <a:lnTo>
                    <a:pt x="3886807" y="1548259"/>
                  </a:lnTo>
                  <a:cubicBezTo>
                    <a:pt x="3872425" y="1557481"/>
                    <a:pt x="3849544" y="1558139"/>
                    <a:pt x="3837123" y="1550894"/>
                  </a:cubicBezTo>
                  <a:lnTo>
                    <a:pt x="3677613" y="1458021"/>
                  </a:lnTo>
                  <a:cubicBezTo>
                    <a:pt x="3665192" y="1450776"/>
                    <a:pt x="3666499" y="1437603"/>
                    <a:pt x="3681535" y="1429040"/>
                  </a:cubicBezTo>
                  <a:lnTo>
                    <a:pt x="3733180" y="1398741"/>
                  </a:lnTo>
                  <a:cubicBezTo>
                    <a:pt x="3740698" y="1394460"/>
                    <a:pt x="3750014" y="1391990"/>
                    <a:pt x="3759084" y="1391578"/>
                  </a:cubicBezTo>
                  <a:close/>
                  <a:moveTo>
                    <a:pt x="2013371" y="1379638"/>
                  </a:moveTo>
                  <a:cubicBezTo>
                    <a:pt x="2022375" y="1379309"/>
                    <a:pt x="2031216" y="1380951"/>
                    <a:pt x="2037764" y="1384561"/>
                  </a:cubicBezTo>
                  <a:lnTo>
                    <a:pt x="2197542" y="1477125"/>
                  </a:lnTo>
                  <a:cubicBezTo>
                    <a:pt x="2209984" y="1484346"/>
                    <a:pt x="2208675" y="1497476"/>
                    <a:pt x="2193613" y="1506010"/>
                  </a:cubicBezTo>
                  <a:lnTo>
                    <a:pt x="2035144" y="1597260"/>
                  </a:lnTo>
                  <a:cubicBezTo>
                    <a:pt x="2020738" y="1605795"/>
                    <a:pt x="1998474" y="1607108"/>
                    <a:pt x="1985377" y="1599886"/>
                  </a:cubicBezTo>
                  <a:lnTo>
                    <a:pt x="1825599" y="1507323"/>
                  </a:lnTo>
                  <a:cubicBezTo>
                    <a:pt x="1813157" y="1500102"/>
                    <a:pt x="1814467" y="1486972"/>
                    <a:pt x="1829528" y="1477781"/>
                  </a:cubicBezTo>
                  <a:lnTo>
                    <a:pt x="1987997" y="1386531"/>
                  </a:lnTo>
                  <a:cubicBezTo>
                    <a:pt x="1995200" y="1382264"/>
                    <a:pt x="2004368" y="1379966"/>
                    <a:pt x="2013371" y="1379638"/>
                  </a:cubicBezTo>
                  <a:close/>
                  <a:moveTo>
                    <a:pt x="3413117" y="1359475"/>
                  </a:moveTo>
                  <a:cubicBezTo>
                    <a:pt x="3422202" y="1359146"/>
                    <a:pt x="3431042" y="1360788"/>
                    <a:pt x="3437591" y="1364398"/>
                  </a:cubicBezTo>
                  <a:lnTo>
                    <a:pt x="3597369" y="1456962"/>
                  </a:lnTo>
                  <a:cubicBezTo>
                    <a:pt x="3609811" y="1464183"/>
                    <a:pt x="3608501" y="1477313"/>
                    <a:pt x="3593440" y="1485847"/>
                  </a:cubicBezTo>
                  <a:lnTo>
                    <a:pt x="3434971" y="1577097"/>
                  </a:lnTo>
                  <a:cubicBezTo>
                    <a:pt x="3420565" y="1585632"/>
                    <a:pt x="3397646" y="1586945"/>
                    <a:pt x="3385204" y="1579067"/>
                  </a:cubicBezTo>
                  <a:lnTo>
                    <a:pt x="3225426" y="1487160"/>
                  </a:lnTo>
                  <a:cubicBezTo>
                    <a:pt x="3212984" y="1479282"/>
                    <a:pt x="3214294" y="1466152"/>
                    <a:pt x="3228700" y="1457618"/>
                  </a:cubicBezTo>
                  <a:lnTo>
                    <a:pt x="3387169" y="1366368"/>
                  </a:lnTo>
                  <a:cubicBezTo>
                    <a:pt x="3394700" y="1362101"/>
                    <a:pt x="3404031" y="1359803"/>
                    <a:pt x="3413117" y="1359475"/>
                  </a:cubicBezTo>
                  <a:close/>
                  <a:moveTo>
                    <a:pt x="2373571" y="1313390"/>
                  </a:moveTo>
                  <a:cubicBezTo>
                    <a:pt x="2382560" y="1313061"/>
                    <a:pt x="2391222" y="1314702"/>
                    <a:pt x="2397433" y="1318313"/>
                  </a:cubicBezTo>
                  <a:lnTo>
                    <a:pt x="2556949" y="1410877"/>
                  </a:lnTo>
                  <a:cubicBezTo>
                    <a:pt x="2570024" y="1418098"/>
                    <a:pt x="2568063" y="1431228"/>
                    <a:pt x="2553680" y="1439762"/>
                  </a:cubicBezTo>
                  <a:lnTo>
                    <a:pt x="2395472" y="1531012"/>
                  </a:lnTo>
                  <a:cubicBezTo>
                    <a:pt x="2380436" y="1539547"/>
                    <a:pt x="2358208" y="1540860"/>
                    <a:pt x="2345787" y="1532982"/>
                  </a:cubicBezTo>
                  <a:lnTo>
                    <a:pt x="2186271" y="1441075"/>
                  </a:lnTo>
                  <a:cubicBezTo>
                    <a:pt x="2173196" y="1433854"/>
                    <a:pt x="2175157" y="1420724"/>
                    <a:pt x="2190194" y="1412190"/>
                  </a:cubicBezTo>
                  <a:lnTo>
                    <a:pt x="2347748" y="1320283"/>
                  </a:lnTo>
                  <a:cubicBezTo>
                    <a:pt x="2355266" y="1316016"/>
                    <a:pt x="2364582" y="1313718"/>
                    <a:pt x="2373571" y="1313390"/>
                  </a:cubicBezTo>
                  <a:close/>
                  <a:moveTo>
                    <a:pt x="2804170" y="1284997"/>
                  </a:moveTo>
                  <a:cubicBezTo>
                    <a:pt x="2813123" y="1284587"/>
                    <a:pt x="2821751" y="1286228"/>
                    <a:pt x="2827937" y="1290167"/>
                  </a:cubicBezTo>
                  <a:lnTo>
                    <a:pt x="2986168" y="1382074"/>
                  </a:lnTo>
                  <a:cubicBezTo>
                    <a:pt x="2999191" y="1389295"/>
                    <a:pt x="2997889" y="1402425"/>
                    <a:pt x="2982912" y="1410959"/>
                  </a:cubicBezTo>
                  <a:lnTo>
                    <a:pt x="2825983" y="1502866"/>
                  </a:lnTo>
                  <a:cubicBezTo>
                    <a:pt x="2811007" y="1511400"/>
                    <a:pt x="2788867" y="1512057"/>
                    <a:pt x="2776495" y="1504835"/>
                  </a:cubicBezTo>
                  <a:lnTo>
                    <a:pt x="2617613" y="1412272"/>
                  </a:lnTo>
                  <a:cubicBezTo>
                    <a:pt x="2605241" y="1405051"/>
                    <a:pt x="2606543" y="1391921"/>
                    <a:pt x="2621520" y="1383387"/>
                  </a:cubicBezTo>
                  <a:lnTo>
                    <a:pt x="2778449" y="1292136"/>
                  </a:lnTo>
                  <a:cubicBezTo>
                    <a:pt x="2785937" y="1287869"/>
                    <a:pt x="2795216" y="1285407"/>
                    <a:pt x="2804170" y="1284997"/>
                  </a:cubicBezTo>
                  <a:close/>
                  <a:moveTo>
                    <a:pt x="1319915" y="1258658"/>
                  </a:moveTo>
                  <a:cubicBezTo>
                    <a:pt x="1328875" y="1258331"/>
                    <a:pt x="1337510" y="1259967"/>
                    <a:pt x="1343701" y="1263568"/>
                  </a:cubicBezTo>
                  <a:lnTo>
                    <a:pt x="1484904" y="1345400"/>
                  </a:lnTo>
                  <a:lnTo>
                    <a:pt x="2452619" y="1903856"/>
                  </a:lnTo>
                  <a:cubicBezTo>
                    <a:pt x="2466334" y="1911034"/>
                    <a:pt x="2466334" y="1924085"/>
                    <a:pt x="2452619" y="1931915"/>
                  </a:cubicBezTo>
                  <a:lnTo>
                    <a:pt x="2260605" y="2042849"/>
                  </a:lnTo>
                  <a:cubicBezTo>
                    <a:pt x="2246890" y="2050679"/>
                    <a:pt x="2224684" y="2050679"/>
                    <a:pt x="2210968" y="2042849"/>
                  </a:cubicBezTo>
                  <a:lnTo>
                    <a:pt x="1358287" y="1550486"/>
                  </a:lnTo>
                  <a:lnTo>
                    <a:pt x="1357386" y="1550288"/>
                  </a:lnTo>
                  <a:lnTo>
                    <a:pt x="1103235" y="1403655"/>
                  </a:lnTo>
                  <a:cubicBezTo>
                    <a:pt x="1090202" y="1395799"/>
                    <a:pt x="1092157" y="1382707"/>
                    <a:pt x="1106494" y="1374852"/>
                  </a:cubicBezTo>
                  <a:lnTo>
                    <a:pt x="1294174" y="1265532"/>
                  </a:lnTo>
                  <a:cubicBezTo>
                    <a:pt x="1301668" y="1261277"/>
                    <a:pt x="1310954" y="1258986"/>
                    <a:pt x="1319915" y="1258658"/>
                  </a:cubicBezTo>
                  <a:close/>
                  <a:moveTo>
                    <a:pt x="1765908" y="1238479"/>
                  </a:moveTo>
                  <a:cubicBezTo>
                    <a:pt x="1774979" y="1238154"/>
                    <a:pt x="1783805" y="1239780"/>
                    <a:pt x="1790342" y="1243355"/>
                  </a:cubicBezTo>
                  <a:lnTo>
                    <a:pt x="1949204" y="1335024"/>
                  </a:lnTo>
                  <a:cubicBezTo>
                    <a:pt x="1962279" y="1342175"/>
                    <a:pt x="1960318" y="1355178"/>
                    <a:pt x="1945935" y="1363629"/>
                  </a:cubicBezTo>
                  <a:lnTo>
                    <a:pt x="1788381" y="1453997"/>
                  </a:lnTo>
                  <a:cubicBezTo>
                    <a:pt x="1772691" y="1462449"/>
                    <a:pt x="1751117" y="1463099"/>
                    <a:pt x="1738042" y="1455947"/>
                  </a:cubicBezTo>
                  <a:lnTo>
                    <a:pt x="1578526" y="1364279"/>
                  </a:lnTo>
                  <a:cubicBezTo>
                    <a:pt x="1565451" y="1357128"/>
                    <a:pt x="1567412" y="1344125"/>
                    <a:pt x="1582449" y="1335674"/>
                  </a:cubicBezTo>
                  <a:lnTo>
                    <a:pt x="1740003" y="1245306"/>
                  </a:lnTo>
                  <a:cubicBezTo>
                    <a:pt x="1747521" y="1241080"/>
                    <a:pt x="1756837" y="1238804"/>
                    <a:pt x="1765908" y="1238479"/>
                  </a:cubicBezTo>
                  <a:close/>
                  <a:moveTo>
                    <a:pt x="3165163" y="1218751"/>
                  </a:moveTo>
                  <a:cubicBezTo>
                    <a:pt x="3174152" y="1218341"/>
                    <a:pt x="3182977" y="1219982"/>
                    <a:pt x="3189515" y="1223921"/>
                  </a:cubicBezTo>
                  <a:lnTo>
                    <a:pt x="3349031" y="1315828"/>
                  </a:lnTo>
                  <a:cubicBezTo>
                    <a:pt x="3362106" y="1323705"/>
                    <a:pt x="3360145" y="1336835"/>
                    <a:pt x="3345109" y="1344713"/>
                  </a:cubicBezTo>
                  <a:lnTo>
                    <a:pt x="3187554" y="1436620"/>
                  </a:lnTo>
                  <a:cubicBezTo>
                    <a:pt x="3172518" y="1445154"/>
                    <a:pt x="3150290" y="1445811"/>
                    <a:pt x="3137869" y="1438589"/>
                  </a:cubicBezTo>
                  <a:lnTo>
                    <a:pt x="2978353" y="1346026"/>
                  </a:lnTo>
                  <a:cubicBezTo>
                    <a:pt x="2965278" y="1338805"/>
                    <a:pt x="2967239" y="1325675"/>
                    <a:pt x="2981622" y="1317141"/>
                  </a:cubicBezTo>
                  <a:lnTo>
                    <a:pt x="3139830" y="1225890"/>
                  </a:lnTo>
                  <a:cubicBezTo>
                    <a:pt x="3147021" y="1221623"/>
                    <a:pt x="3156174" y="1219161"/>
                    <a:pt x="3165163" y="1218751"/>
                  </a:cubicBezTo>
                  <a:close/>
                  <a:moveTo>
                    <a:pt x="2128092" y="1172256"/>
                  </a:moveTo>
                  <a:cubicBezTo>
                    <a:pt x="2137260" y="1171927"/>
                    <a:pt x="2146100" y="1173569"/>
                    <a:pt x="2152321" y="1177179"/>
                  </a:cubicBezTo>
                  <a:lnTo>
                    <a:pt x="2312100" y="1269743"/>
                  </a:lnTo>
                  <a:cubicBezTo>
                    <a:pt x="2325196" y="1276964"/>
                    <a:pt x="2323232" y="1289437"/>
                    <a:pt x="2308171" y="1298628"/>
                  </a:cubicBezTo>
                  <a:lnTo>
                    <a:pt x="2150356" y="1389878"/>
                  </a:lnTo>
                  <a:cubicBezTo>
                    <a:pt x="2135295" y="1398413"/>
                    <a:pt x="2113031" y="1399726"/>
                    <a:pt x="2100589" y="1391848"/>
                  </a:cubicBezTo>
                  <a:lnTo>
                    <a:pt x="1940811" y="1299941"/>
                  </a:lnTo>
                  <a:cubicBezTo>
                    <a:pt x="1928369" y="1292063"/>
                    <a:pt x="1929679" y="1278933"/>
                    <a:pt x="1944085" y="1271056"/>
                  </a:cubicBezTo>
                  <a:lnTo>
                    <a:pt x="2101899" y="1179149"/>
                  </a:lnTo>
                  <a:cubicBezTo>
                    <a:pt x="2109430" y="1174881"/>
                    <a:pt x="2118925" y="1172584"/>
                    <a:pt x="2128092" y="1172256"/>
                  </a:cubicBezTo>
                  <a:close/>
                  <a:moveTo>
                    <a:pt x="2557747" y="1143534"/>
                  </a:moveTo>
                  <a:cubicBezTo>
                    <a:pt x="2566900" y="1143124"/>
                    <a:pt x="2575889" y="1144766"/>
                    <a:pt x="2582426" y="1148376"/>
                  </a:cubicBezTo>
                  <a:lnTo>
                    <a:pt x="2741288" y="1240940"/>
                  </a:lnTo>
                  <a:cubicBezTo>
                    <a:pt x="2754363" y="1248161"/>
                    <a:pt x="2752402" y="1261291"/>
                    <a:pt x="2737366" y="1269825"/>
                  </a:cubicBezTo>
                  <a:lnTo>
                    <a:pt x="2579811" y="1361732"/>
                  </a:lnTo>
                  <a:cubicBezTo>
                    <a:pt x="2564775" y="1370266"/>
                    <a:pt x="2542547" y="1370923"/>
                    <a:pt x="2530126" y="1363701"/>
                  </a:cubicBezTo>
                  <a:lnTo>
                    <a:pt x="2370610" y="1271138"/>
                  </a:lnTo>
                  <a:cubicBezTo>
                    <a:pt x="2357535" y="1263917"/>
                    <a:pt x="2359496" y="1250787"/>
                    <a:pt x="2373879" y="1242253"/>
                  </a:cubicBezTo>
                  <a:lnTo>
                    <a:pt x="2532087" y="1151002"/>
                  </a:lnTo>
                  <a:cubicBezTo>
                    <a:pt x="2539279" y="1146406"/>
                    <a:pt x="2548595" y="1143945"/>
                    <a:pt x="2557747" y="1143534"/>
                  </a:cubicBezTo>
                  <a:close/>
                  <a:moveTo>
                    <a:pt x="1520756" y="1097368"/>
                  </a:moveTo>
                  <a:cubicBezTo>
                    <a:pt x="1529827" y="1097039"/>
                    <a:pt x="1538652" y="1098681"/>
                    <a:pt x="1544863" y="1102291"/>
                  </a:cubicBezTo>
                  <a:lnTo>
                    <a:pt x="1704379" y="1194855"/>
                  </a:lnTo>
                  <a:cubicBezTo>
                    <a:pt x="1717454" y="1202076"/>
                    <a:pt x="1715493" y="1215206"/>
                    <a:pt x="1700457" y="1223740"/>
                  </a:cubicBezTo>
                  <a:lnTo>
                    <a:pt x="1542902" y="1314990"/>
                  </a:lnTo>
                  <a:cubicBezTo>
                    <a:pt x="1527866" y="1323525"/>
                    <a:pt x="1505638" y="1324838"/>
                    <a:pt x="1493217" y="1317616"/>
                  </a:cubicBezTo>
                  <a:lnTo>
                    <a:pt x="1333701" y="1225053"/>
                  </a:lnTo>
                  <a:cubicBezTo>
                    <a:pt x="1320626" y="1217832"/>
                    <a:pt x="1322587" y="1204702"/>
                    <a:pt x="1336970" y="1196168"/>
                  </a:cubicBezTo>
                  <a:lnTo>
                    <a:pt x="1495178" y="1104261"/>
                  </a:lnTo>
                  <a:cubicBezTo>
                    <a:pt x="1502369" y="1099993"/>
                    <a:pt x="1511685" y="1097696"/>
                    <a:pt x="1520756" y="1097368"/>
                  </a:cubicBezTo>
                  <a:close/>
                  <a:moveTo>
                    <a:pt x="2919137" y="1077534"/>
                  </a:moveTo>
                  <a:cubicBezTo>
                    <a:pt x="2928172" y="1077042"/>
                    <a:pt x="2936963" y="1078519"/>
                    <a:pt x="2943149" y="1082129"/>
                  </a:cubicBezTo>
                  <a:lnTo>
                    <a:pt x="3102031" y="1174693"/>
                  </a:lnTo>
                  <a:cubicBezTo>
                    <a:pt x="3114403" y="1181914"/>
                    <a:pt x="3112449" y="1195044"/>
                    <a:pt x="3098124" y="1203578"/>
                  </a:cubicBezTo>
                  <a:lnTo>
                    <a:pt x="2940544" y="1294828"/>
                  </a:lnTo>
                  <a:cubicBezTo>
                    <a:pt x="2926219" y="1304019"/>
                    <a:pt x="2904079" y="1304676"/>
                    <a:pt x="2891707" y="1297454"/>
                  </a:cubicBezTo>
                  <a:lnTo>
                    <a:pt x="2732825" y="1204891"/>
                  </a:lnTo>
                  <a:cubicBezTo>
                    <a:pt x="2720453" y="1197670"/>
                    <a:pt x="2721755" y="1184540"/>
                    <a:pt x="2736732" y="1176006"/>
                  </a:cubicBezTo>
                  <a:lnTo>
                    <a:pt x="2893661" y="1084755"/>
                  </a:lnTo>
                  <a:cubicBezTo>
                    <a:pt x="2900824" y="1080488"/>
                    <a:pt x="2910103" y="1078026"/>
                    <a:pt x="2919137" y="1077534"/>
                  </a:cubicBezTo>
                  <a:close/>
                  <a:moveTo>
                    <a:pt x="962595" y="1054160"/>
                  </a:moveTo>
                  <a:cubicBezTo>
                    <a:pt x="971718" y="1053832"/>
                    <a:pt x="980679" y="1055472"/>
                    <a:pt x="987195" y="1059080"/>
                  </a:cubicBezTo>
                  <a:lnTo>
                    <a:pt x="1240694" y="1206689"/>
                  </a:lnTo>
                  <a:cubicBezTo>
                    <a:pt x="1253727" y="1213905"/>
                    <a:pt x="1252424" y="1227026"/>
                    <a:pt x="1237436" y="1235554"/>
                  </a:cubicBezTo>
                  <a:lnTo>
                    <a:pt x="1049755" y="1344456"/>
                  </a:lnTo>
                  <a:cubicBezTo>
                    <a:pt x="1035419" y="1352985"/>
                    <a:pt x="1013262" y="1353641"/>
                    <a:pt x="1000229" y="1346425"/>
                  </a:cubicBezTo>
                  <a:lnTo>
                    <a:pt x="746078" y="1198816"/>
                  </a:lnTo>
                  <a:cubicBezTo>
                    <a:pt x="733045" y="1191600"/>
                    <a:pt x="734348" y="1178479"/>
                    <a:pt x="749337" y="1169951"/>
                  </a:cubicBezTo>
                  <a:lnTo>
                    <a:pt x="937017" y="1061049"/>
                  </a:lnTo>
                  <a:cubicBezTo>
                    <a:pt x="944186" y="1056785"/>
                    <a:pt x="953472" y="1054488"/>
                    <a:pt x="962595" y="1054160"/>
                  </a:cubicBezTo>
                  <a:close/>
                  <a:moveTo>
                    <a:pt x="1883758" y="1028241"/>
                  </a:moveTo>
                  <a:cubicBezTo>
                    <a:pt x="1892762" y="1027912"/>
                    <a:pt x="1901602" y="1029554"/>
                    <a:pt x="1908151" y="1033164"/>
                  </a:cubicBezTo>
                  <a:lnTo>
                    <a:pt x="2067275" y="1125728"/>
                  </a:lnTo>
                  <a:cubicBezTo>
                    <a:pt x="2080371" y="1133605"/>
                    <a:pt x="2079061" y="1146079"/>
                    <a:pt x="2064000" y="1154613"/>
                  </a:cubicBezTo>
                  <a:lnTo>
                    <a:pt x="1905531" y="1246520"/>
                  </a:lnTo>
                  <a:cubicBezTo>
                    <a:pt x="1891125" y="1255054"/>
                    <a:pt x="1868206" y="1255711"/>
                    <a:pt x="1855764" y="1248489"/>
                  </a:cubicBezTo>
                  <a:lnTo>
                    <a:pt x="1695986" y="1155926"/>
                  </a:lnTo>
                  <a:cubicBezTo>
                    <a:pt x="1683544" y="1148705"/>
                    <a:pt x="1684854" y="1135575"/>
                    <a:pt x="1699915" y="1127041"/>
                  </a:cubicBezTo>
                  <a:lnTo>
                    <a:pt x="1858384" y="1035134"/>
                  </a:lnTo>
                  <a:cubicBezTo>
                    <a:pt x="1865587" y="1030867"/>
                    <a:pt x="1874754" y="1028569"/>
                    <a:pt x="1883758" y="1028241"/>
                  </a:cubicBezTo>
                  <a:close/>
                  <a:moveTo>
                    <a:pt x="2312923" y="1002295"/>
                  </a:moveTo>
                  <a:cubicBezTo>
                    <a:pt x="2321927" y="1001970"/>
                    <a:pt x="2330768" y="1003596"/>
                    <a:pt x="2337316" y="1007171"/>
                  </a:cubicBezTo>
                  <a:lnTo>
                    <a:pt x="2497094" y="1098840"/>
                  </a:lnTo>
                  <a:cubicBezTo>
                    <a:pt x="2509536" y="1105991"/>
                    <a:pt x="2508227" y="1118994"/>
                    <a:pt x="2493165" y="1127445"/>
                  </a:cubicBezTo>
                  <a:lnTo>
                    <a:pt x="2334696" y="1217813"/>
                  </a:lnTo>
                  <a:cubicBezTo>
                    <a:pt x="2320290" y="1226265"/>
                    <a:pt x="2298026" y="1226915"/>
                    <a:pt x="2284929" y="1219763"/>
                  </a:cubicBezTo>
                  <a:lnTo>
                    <a:pt x="2125151" y="1128095"/>
                  </a:lnTo>
                  <a:cubicBezTo>
                    <a:pt x="2112709" y="1120944"/>
                    <a:pt x="2114019" y="1108591"/>
                    <a:pt x="2129080" y="1099490"/>
                  </a:cubicBezTo>
                  <a:lnTo>
                    <a:pt x="2287549" y="1009122"/>
                  </a:lnTo>
                  <a:cubicBezTo>
                    <a:pt x="2294752" y="1004896"/>
                    <a:pt x="2303919" y="1002621"/>
                    <a:pt x="2312923" y="1002295"/>
                  </a:cubicBezTo>
                  <a:close/>
                  <a:moveTo>
                    <a:pt x="1275851" y="953353"/>
                  </a:moveTo>
                  <a:cubicBezTo>
                    <a:pt x="1284855" y="953024"/>
                    <a:pt x="1293531" y="954666"/>
                    <a:pt x="1299752" y="958276"/>
                  </a:cubicBezTo>
                  <a:lnTo>
                    <a:pt x="1459531" y="1050840"/>
                  </a:lnTo>
                  <a:cubicBezTo>
                    <a:pt x="1472627" y="1058061"/>
                    <a:pt x="1471317" y="1071191"/>
                    <a:pt x="1456256" y="1079725"/>
                  </a:cubicBezTo>
                  <a:lnTo>
                    <a:pt x="1297787" y="1170975"/>
                  </a:lnTo>
                  <a:cubicBezTo>
                    <a:pt x="1283381" y="1179510"/>
                    <a:pt x="1261117" y="1180823"/>
                    <a:pt x="1248020" y="1173601"/>
                  </a:cubicBezTo>
                  <a:lnTo>
                    <a:pt x="1088242" y="1081038"/>
                  </a:lnTo>
                  <a:cubicBezTo>
                    <a:pt x="1075800" y="1073160"/>
                    <a:pt x="1077764" y="1060030"/>
                    <a:pt x="1092171" y="1052153"/>
                  </a:cubicBezTo>
                  <a:lnTo>
                    <a:pt x="1249985" y="960246"/>
                  </a:lnTo>
                  <a:cubicBezTo>
                    <a:pt x="1257516" y="955979"/>
                    <a:pt x="1266847" y="953681"/>
                    <a:pt x="1275851" y="953353"/>
                  </a:cubicBezTo>
                  <a:close/>
                  <a:moveTo>
                    <a:pt x="2676333" y="933436"/>
                  </a:moveTo>
                  <a:cubicBezTo>
                    <a:pt x="2685337" y="933026"/>
                    <a:pt x="2694013" y="934503"/>
                    <a:pt x="2700234" y="938113"/>
                  </a:cubicBezTo>
                  <a:lnTo>
                    <a:pt x="2860012" y="1030677"/>
                  </a:lnTo>
                  <a:cubicBezTo>
                    <a:pt x="2872454" y="1037898"/>
                    <a:pt x="2871145" y="1051028"/>
                    <a:pt x="2856738" y="1059562"/>
                  </a:cubicBezTo>
                  <a:lnTo>
                    <a:pt x="2698269" y="1150812"/>
                  </a:lnTo>
                  <a:cubicBezTo>
                    <a:pt x="2683863" y="1159347"/>
                    <a:pt x="2660944" y="1160660"/>
                    <a:pt x="2648502" y="1152782"/>
                  </a:cubicBezTo>
                  <a:lnTo>
                    <a:pt x="2488724" y="1060218"/>
                  </a:lnTo>
                  <a:cubicBezTo>
                    <a:pt x="2475627" y="1052997"/>
                    <a:pt x="2477591" y="1039867"/>
                    <a:pt x="2492653" y="1031990"/>
                  </a:cubicBezTo>
                  <a:lnTo>
                    <a:pt x="2650467" y="940083"/>
                  </a:lnTo>
                  <a:cubicBezTo>
                    <a:pt x="2657997" y="936144"/>
                    <a:pt x="2667329" y="933846"/>
                    <a:pt x="2676333" y="933436"/>
                  </a:cubicBezTo>
                  <a:close/>
                  <a:moveTo>
                    <a:pt x="718088" y="913106"/>
                  </a:moveTo>
                  <a:cubicBezTo>
                    <a:pt x="727146" y="912697"/>
                    <a:pt x="735959" y="914335"/>
                    <a:pt x="742160" y="917939"/>
                  </a:cubicBezTo>
                  <a:lnTo>
                    <a:pt x="901446" y="1010338"/>
                  </a:lnTo>
                  <a:cubicBezTo>
                    <a:pt x="913849" y="1017546"/>
                    <a:pt x="912544" y="1030652"/>
                    <a:pt x="897529" y="1039171"/>
                  </a:cubicBezTo>
                  <a:lnTo>
                    <a:pt x="710172" y="1148607"/>
                  </a:lnTo>
                  <a:cubicBezTo>
                    <a:pt x="695158" y="1156471"/>
                    <a:pt x="672962" y="1157782"/>
                    <a:pt x="659906" y="1149918"/>
                  </a:cubicBezTo>
                  <a:lnTo>
                    <a:pt x="501273" y="1058175"/>
                  </a:lnTo>
                  <a:cubicBezTo>
                    <a:pt x="488217" y="1050311"/>
                    <a:pt x="489523" y="1037861"/>
                    <a:pt x="504537" y="1028686"/>
                  </a:cubicBezTo>
                  <a:lnTo>
                    <a:pt x="692547" y="920561"/>
                  </a:lnTo>
                  <a:cubicBezTo>
                    <a:pt x="699728" y="915974"/>
                    <a:pt x="709030" y="913516"/>
                    <a:pt x="718088" y="913106"/>
                  </a:cubicBezTo>
                  <a:close/>
                  <a:moveTo>
                    <a:pt x="1636298" y="887105"/>
                  </a:moveTo>
                  <a:cubicBezTo>
                    <a:pt x="1645220" y="886776"/>
                    <a:pt x="1653897" y="888418"/>
                    <a:pt x="1660445" y="892028"/>
                  </a:cubicBezTo>
                  <a:lnTo>
                    <a:pt x="1820223" y="984592"/>
                  </a:lnTo>
                  <a:cubicBezTo>
                    <a:pt x="1832665" y="991813"/>
                    <a:pt x="1831355" y="1004943"/>
                    <a:pt x="1816294" y="1013477"/>
                  </a:cubicBezTo>
                  <a:lnTo>
                    <a:pt x="1658480" y="1105384"/>
                  </a:lnTo>
                  <a:cubicBezTo>
                    <a:pt x="1644074" y="1113262"/>
                    <a:pt x="1621155" y="1114575"/>
                    <a:pt x="1608713" y="1106697"/>
                  </a:cubicBezTo>
                  <a:lnTo>
                    <a:pt x="1448935" y="1014790"/>
                  </a:lnTo>
                  <a:cubicBezTo>
                    <a:pt x="1435838" y="1007569"/>
                    <a:pt x="1437802" y="994439"/>
                    <a:pt x="1452209" y="985905"/>
                  </a:cubicBezTo>
                  <a:lnTo>
                    <a:pt x="1610678" y="893998"/>
                  </a:lnTo>
                  <a:cubicBezTo>
                    <a:pt x="1618208" y="889731"/>
                    <a:pt x="1627376" y="887433"/>
                    <a:pt x="1636298" y="887105"/>
                  </a:cubicBezTo>
                  <a:close/>
                  <a:moveTo>
                    <a:pt x="2068014" y="858712"/>
                  </a:moveTo>
                  <a:cubicBezTo>
                    <a:pt x="2077085" y="858302"/>
                    <a:pt x="2085910" y="859943"/>
                    <a:pt x="2092121" y="863882"/>
                  </a:cubicBezTo>
                  <a:lnTo>
                    <a:pt x="2251637" y="955789"/>
                  </a:lnTo>
                  <a:cubicBezTo>
                    <a:pt x="2264712" y="963010"/>
                    <a:pt x="2262751" y="976140"/>
                    <a:pt x="2248368" y="984674"/>
                  </a:cubicBezTo>
                  <a:lnTo>
                    <a:pt x="2090160" y="1076581"/>
                  </a:lnTo>
                  <a:cubicBezTo>
                    <a:pt x="2075778" y="1085115"/>
                    <a:pt x="2053550" y="1085772"/>
                    <a:pt x="2040475" y="1078550"/>
                  </a:cubicBezTo>
                  <a:lnTo>
                    <a:pt x="1880959" y="985987"/>
                  </a:lnTo>
                  <a:cubicBezTo>
                    <a:pt x="1867884" y="978766"/>
                    <a:pt x="1869845" y="966292"/>
                    <a:pt x="1884882" y="957102"/>
                  </a:cubicBezTo>
                  <a:lnTo>
                    <a:pt x="2042436" y="865851"/>
                  </a:lnTo>
                  <a:cubicBezTo>
                    <a:pt x="2049628" y="861584"/>
                    <a:pt x="2058943" y="859122"/>
                    <a:pt x="2068014" y="858712"/>
                  </a:cubicBezTo>
                  <a:close/>
                  <a:moveTo>
                    <a:pt x="1028145" y="812619"/>
                  </a:moveTo>
                  <a:cubicBezTo>
                    <a:pt x="1037148" y="812210"/>
                    <a:pt x="1045825" y="813847"/>
                    <a:pt x="1052046" y="817774"/>
                  </a:cubicBezTo>
                  <a:lnTo>
                    <a:pt x="1211825" y="909420"/>
                  </a:lnTo>
                  <a:cubicBezTo>
                    <a:pt x="1224921" y="917276"/>
                    <a:pt x="1222957" y="930368"/>
                    <a:pt x="1208550" y="938878"/>
                  </a:cubicBezTo>
                  <a:lnTo>
                    <a:pt x="1050081" y="1029869"/>
                  </a:lnTo>
                  <a:cubicBezTo>
                    <a:pt x="1035675" y="1038379"/>
                    <a:pt x="1012756" y="1039688"/>
                    <a:pt x="1000314" y="1032488"/>
                  </a:cubicBezTo>
                  <a:lnTo>
                    <a:pt x="840536" y="940187"/>
                  </a:lnTo>
                  <a:cubicBezTo>
                    <a:pt x="828094" y="932332"/>
                    <a:pt x="829404" y="919239"/>
                    <a:pt x="843810" y="910730"/>
                  </a:cubicBezTo>
                  <a:lnTo>
                    <a:pt x="1002279" y="819738"/>
                  </a:lnTo>
                  <a:cubicBezTo>
                    <a:pt x="1009809" y="815483"/>
                    <a:pt x="1019141" y="813028"/>
                    <a:pt x="1028145" y="812619"/>
                  </a:cubicBezTo>
                  <a:close/>
                  <a:moveTo>
                    <a:pt x="2431262" y="792376"/>
                  </a:moveTo>
                  <a:cubicBezTo>
                    <a:pt x="2440184" y="791886"/>
                    <a:pt x="2448860" y="793359"/>
                    <a:pt x="2455409" y="796959"/>
                  </a:cubicBezTo>
                  <a:lnTo>
                    <a:pt x="2615187" y="889259"/>
                  </a:lnTo>
                  <a:cubicBezTo>
                    <a:pt x="2627629" y="897115"/>
                    <a:pt x="2626319" y="909552"/>
                    <a:pt x="2611258" y="918717"/>
                  </a:cubicBezTo>
                  <a:lnTo>
                    <a:pt x="2453444" y="1009708"/>
                  </a:lnTo>
                  <a:cubicBezTo>
                    <a:pt x="2438383" y="1018218"/>
                    <a:pt x="2416119" y="1019527"/>
                    <a:pt x="2403022" y="1011672"/>
                  </a:cubicBezTo>
                  <a:lnTo>
                    <a:pt x="2243899" y="919372"/>
                  </a:lnTo>
                  <a:cubicBezTo>
                    <a:pt x="2230802" y="912171"/>
                    <a:pt x="2232766" y="899078"/>
                    <a:pt x="2247173" y="890568"/>
                  </a:cubicBezTo>
                  <a:lnTo>
                    <a:pt x="2405642" y="799577"/>
                  </a:lnTo>
                  <a:cubicBezTo>
                    <a:pt x="2413173" y="795322"/>
                    <a:pt x="2422340" y="792867"/>
                    <a:pt x="2431262" y="792376"/>
                  </a:cubicBezTo>
                  <a:close/>
                  <a:moveTo>
                    <a:pt x="472855" y="771867"/>
                  </a:moveTo>
                  <a:cubicBezTo>
                    <a:pt x="481831" y="771542"/>
                    <a:pt x="490481" y="773166"/>
                    <a:pt x="496682" y="776737"/>
                  </a:cubicBezTo>
                  <a:lnTo>
                    <a:pt x="655968" y="868304"/>
                  </a:lnTo>
                  <a:cubicBezTo>
                    <a:pt x="669024" y="875448"/>
                    <a:pt x="667066" y="888436"/>
                    <a:pt x="652704" y="896878"/>
                  </a:cubicBezTo>
                  <a:lnTo>
                    <a:pt x="464695" y="1004680"/>
                  </a:lnTo>
                  <a:cubicBezTo>
                    <a:pt x="449680" y="1013122"/>
                    <a:pt x="427484" y="1013772"/>
                    <a:pt x="415081" y="1006628"/>
                  </a:cubicBezTo>
                  <a:lnTo>
                    <a:pt x="255795" y="915062"/>
                  </a:lnTo>
                  <a:cubicBezTo>
                    <a:pt x="243392" y="907918"/>
                    <a:pt x="244698" y="895579"/>
                    <a:pt x="259059" y="886488"/>
                  </a:cubicBezTo>
                  <a:lnTo>
                    <a:pt x="447069" y="778686"/>
                  </a:lnTo>
                  <a:cubicBezTo>
                    <a:pt x="454576" y="774465"/>
                    <a:pt x="463879" y="772192"/>
                    <a:pt x="472855" y="771867"/>
                  </a:cubicBezTo>
                  <a:close/>
                  <a:moveTo>
                    <a:pt x="1391226" y="745971"/>
                  </a:moveTo>
                  <a:cubicBezTo>
                    <a:pt x="1400230" y="745642"/>
                    <a:pt x="1409070" y="747284"/>
                    <a:pt x="1415619" y="750894"/>
                  </a:cubicBezTo>
                  <a:lnTo>
                    <a:pt x="1575397" y="843458"/>
                  </a:lnTo>
                  <a:cubicBezTo>
                    <a:pt x="1587839" y="850679"/>
                    <a:pt x="1586529" y="863152"/>
                    <a:pt x="1571468" y="872343"/>
                  </a:cubicBezTo>
                  <a:lnTo>
                    <a:pt x="1413654" y="963593"/>
                  </a:lnTo>
                  <a:cubicBezTo>
                    <a:pt x="1398593" y="972128"/>
                    <a:pt x="1376329" y="973441"/>
                    <a:pt x="1363232" y="965563"/>
                  </a:cubicBezTo>
                  <a:lnTo>
                    <a:pt x="1203454" y="873656"/>
                  </a:lnTo>
                  <a:cubicBezTo>
                    <a:pt x="1191012" y="866435"/>
                    <a:pt x="1192322" y="853305"/>
                    <a:pt x="1207383" y="844114"/>
                  </a:cubicBezTo>
                  <a:lnTo>
                    <a:pt x="1365852" y="752864"/>
                  </a:lnTo>
                  <a:cubicBezTo>
                    <a:pt x="1373055" y="748597"/>
                    <a:pt x="1382222" y="746299"/>
                    <a:pt x="1391226" y="745971"/>
                  </a:cubicBezTo>
                  <a:close/>
                  <a:moveTo>
                    <a:pt x="1814468" y="714689"/>
                  </a:moveTo>
                  <a:cubicBezTo>
                    <a:pt x="1823472" y="714280"/>
                    <a:pt x="1832148" y="715917"/>
                    <a:pt x="1838369" y="719844"/>
                  </a:cubicBezTo>
                  <a:lnTo>
                    <a:pt x="1998148" y="812145"/>
                  </a:lnTo>
                  <a:cubicBezTo>
                    <a:pt x="2011244" y="819346"/>
                    <a:pt x="2009280" y="832438"/>
                    <a:pt x="1994873" y="840948"/>
                  </a:cubicBezTo>
                  <a:lnTo>
                    <a:pt x="1837059" y="931939"/>
                  </a:lnTo>
                  <a:cubicBezTo>
                    <a:pt x="1821998" y="941104"/>
                    <a:pt x="1799734" y="941758"/>
                    <a:pt x="1786637" y="934558"/>
                  </a:cubicBezTo>
                  <a:lnTo>
                    <a:pt x="1626859" y="842257"/>
                  </a:lnTo>
                  <a:cubicBezTo>
                    <a:pt x="1614417" y="834402"/>
                    <a:pt x="1615727" y="821309"/>
                    <a:pt x="1630788" y="812800"/>
                  </a:cubicBezTo>
                  <a:lnTo>
                    <a:pt x="1788602" y="721808"/>
                  </a:lnTo>
                  <a:cubicBezTo>
                    <a:pt x="1796133" y="717553"/>
                    <a:pt x="1805464" y="715098"/>
                    <a:pt x="1814468" y="714689"/>
                  </a:cubicBezTo>
                  <a:close/>
                  <a:moveTo>
                    <a:pt x="2183147" y="651248"/>
                  </a:moveTo>
                  <a:cubicBezTo>
                    <a:pt x="2192150" y="650756"/>
                    <a:pt x="2200827" y="652233"/>
                    <a:pt x="2207048" y="655843"/>
                  </a:cubicBezTo>
                  <a:lnTo>
                    <a:pt x="2366827" y="748407"/>
                  </a:lnTo>
                  <a:cubicBezTo>
                    <a:pt x="2379923" y="755628"/>
                    <a:pt x="2377959" y="768758"/>
                    <a:pt x="2363552" y="777292"/>
                  </a:cubicBezTo>
                  <a:lnTo>
                    <a:pt x="2205738" y="868542"/>
                  </a:lnTo>
                  <a:cubicBezTo>
                    <a:pt x="2190677" y="877733"/>
                    <a:pt x="2168413" y="878390"/>
                    <a:pt x="2155316" y="871168"/>
                  </a:cubicBezTo>
                  <a:lnTo>
                    <a:pt x="1995538" y="778605"/>
                  </a:lnTo>
                  <a:cubicBezTo>
                    <a:pt x="1983096" y="771384"/>
                    <a:pt x="1984406" y="758254"/>
                    <a:pt x="1999467" y="749720"/>
                  </a:cubicBezTo>
                  <a:lnTo>
                    <a:pt x="2157281" y="658469"/>
                  </a:lnTo>
                  <a:cubicBezTo>
                    <a:pt x="2164812" y="654202"/>
                    <a:pt x="2174143" y="651740"/>
                    <a:pt x="2183147" y="651248"/>
                  </a:cubicBezTo>
                  <a:close/>
                  <a:moveTo>
                    <a:pt x="225802" y="627852"/>
                  </a:moveTo>
                  <a:cubicBezTo>
                    <a:pt x="234778" y="627527"/>
                    <a:pt x="243428" y="629151"/>
                    <a:pt x="249629" y="632722"/>
                  </a:cubicBezTo>
                  <a:lnTo>
                    <a:pt x="408915" y="724289"/>
                  </a:lnTo>
                  <a:cubicBezTo>
                    <a:pt x="421318" y="731433"/>
                    <a:pt x="420013" y="744421"/>
                    <a:pt x="405651" y="752863"/>
                  </a:cubicBezTo>
                  <a:lnTo>
                    <a:pt x="217641" y="860665"/>
                  </a:lnTo>
                  <a:cubicBezTo>
                    <a:pt x="202627" y="869107"/>
                    <a:pt x="180431" y="869757"/>
                    <a:pt x="168028" y="862613"/>
                  </a:cubicBezTo>
                  <a:lnTo>
                    <a:pt x="8742" y="771046"/>
                  </a:lnTo>
                  <a:cubicBezTo>
                    <a:pt x="-4314" y="763903"/>
                    <a:pt x="-2356" y="750915"/>
                    <a:pt x="12006" y="742473"/>
                  </a:cubicBezTo>
                  <a:lnTo>
                    <a:pt x="200016" y="634671"/>
                  </a:lnTo>
                  <a:cubicBezTo>
                    <a:pt x="207523" y="630450"/>
                    <a:pt x="216826" y="628177"/>
                    <a:pt x="225802" y="627852"/>
                  </a:cubicBezTo>
                  <a:close/>
                  <a:moveTo>
                    <a:pt x="2399582" y="608135"/>
                  </a:moveTo>
                  <a:cubicBezTo>
                    <a:pt x="2408653" y="607723"/>
                    <a:pt x="2417478" y="609370"/>
                    <a:pt x="2424015" y="613322"/>
                  </a:cubicBezTo>
                  <a:lnTo>
                    <a:pt x="2583525" y="705536"/>
                  </a:lnTo>
                  <a:cubicBezTo>
                    <a:pt x="2595946" y="712781"/>
                    <a:pt x="2593985" y="725955"/>
                    <a:pt x="2579603" y="734517"/>
                  </a:cubicBezTo>
                  <a:lnTo>
                    <a:pt x="2527305" y="765475"/>
                  </a:lnTo>
                  <a:cubicBezTo>
                    <a:pt x="2512269" y="773379"/>
                    <a:pt x="2490042" y="774696"/>
                    <a:pt x="2477621" y="767451"/>
                  </a:cubicBezTo>
                  <a:lnTo>
                    <a:pt x="2318111" y="674578"/>
                  </a:lnTo>
                  <a:cubicBezTo>
                    <a:pt x="2305690" y="666674"/>
                    <a:pt x="2306997" y="654160"/>
                    <a:pt x="2321380" y="645597"/>
                  </a:cubicBezTo>
                  <a:lnTo>
                    <a:pt x="2373678" y="615298"/>
                  </a:lnTo>
                  <a:cubicBezTo>
                    <a:pt x="2381196" y="611017"/>
                    <a:pt x="2390512" y="608547"/>
                    <a:pt x="2399582" y="608135"/>
                  </a:cubicBezTo>
                  <a:close/>
                  <a:moveTo>
                    <a:pt x="1140559" y="602284"/>
                  </a:moveTo>
                  <a:cubicBezTo>
                    <a:pt x="1149644" y="601792"/>
                    <a:pt x="1158484" y="603269"/>
                    <a:pt x="1165033" y="606879"/>
                  </a:cubicBezTo>
                  <a:lnTo>
                    <a:pt x="1324157" y="699443"/>
                  </a:lnTo>
                  <a:cubicBezTo>
                    <a:pt x="1337253" y="706664"/>
                    <a:pt x="1335289" y="719794"/>
                    <a:pt x="1320882" y="728328"/>
                  </a:cubicBezTo>
                  <a:lnTo>
                    <a:pt x="1163068" y="819578"/>
                  </a:lnTo>
                  <a:cubicBezTo>
                    <a:pt x="1148007" y="828769"/>
                    <a:pt x="1125743" y="829426"/>
                    <a:pt x="1112646" y="822204"/>
                  </a:cubicBezTo>
                  <a:lnTo>
                    <a:pt x="953523" y="729641"/>
                  </a:lnTo>
                  <a:cubicBezTo>
                    <a:pt x="940426" y="722420"/>
                    <a:pt x="942390" y="709290"/>
                    <a:pt x="956797" y="700756"/>
                  </a:cubicBezTo>
                  <a:lnTo>
                    <a:pt x="1114611" y="609505"/>
                  </a:lnTo>
                  <a:cubicBezTo>
                    <a:pt x="1122142" y="605238"/>
                    <a:pt x="1131473" y="602776"/>
                    <a:pt x="1140559" y="602284"/>
                  </a:cubicBezTo>
                  <a:close/>
                  <a:moveTo>
                    <a:pt x="1563962" y="567473"/>
                  </a:moveTo>
                  <a:cubicBezTo>
                    <a:pt x="1573047" y="567063"/>
                    <a:pt x="1581888" y="568704"/>
                    <a:pt x="1588436" y="572315"/>
                  </a:cubicBezTo>
                  <a:lnTo>
                    <a:pt x="1747560" y="664879"/>
                  </a:lnTo>
                  <a:cubicBezTo>
                    <a:pt x="1760656" y="672100"/>
                    <a:pt x="1759346" y="685230"/>
                    <a:pt x="1744285" y="693764"/>
                  </a:cubicBezTo>
                  <a:lnTo>
                    <a:pt x="1586471" y="785014"/>
                  </a:lnTo>
                  <a:cubicBezTo>
                    <a:pt x="1571410" y="793549"/>
                    <a:pt x="1549146" y="794862"/>
                    <a:pt x="1536049" y="787640"/>
                  </a:cubicBezTo>
                  <a:lnTo>
                    <a:pt x="1376926" y="695077"/>
                  </a:lnTo>
                  <a:cubicBezTo>
                    <a:pt x="1363829" y="687856"/>
                    <a:pt x="1365793" y="674726"/>
                    <a:pt x="1380200" y="666192"/>
                  </a:cubicBezTo>
                  <a:lnTo>
                    <a:pt x="1538014" y="574941"/>
                  </a:lnTo>
                  <a:cubicBezTo>
                    <a:pt x="1545545" y="570346"/>
                    <a:pt x="1554876" y="567884"/>
                    <a:pt x="1563962" y="567473"/>
                  </a:cubicBezTo>
                  <a:close/>
                  <a:moveTo>
                    <a:pt x="1937991" y="509868"/>
                  </a:moveTo>
                  <a:cubicBezTo>
                    <a:pt x="1947159" y="509457"/>
                    <a:pt x="1955999" y="511099"/>
                    <a:pt x="1962220" y="514709"/>
                  </a:cubicBezTo>
                  <a:lnTo>
                    <a:pt x="2121999" y="607273"/>
                  </a:lnTo>
                  <a:cubicBezTo>
                    <a:pt x="2135095" y="614494"/>
                    <a:pt x="2133131" y="627624"/>
                    <a:pt x="2118070" y="636158"/>
                  </a:cubicBezTo>
                  <a:lnTo>
                    <a:pt x="1960255" y="727408"/>
                  </a:lnTo>
                  <a:cubicBezTo>
                    <a:pt x="1945194" y="736599"/>
                    <a:pt x="1922930" y="737256"/>
                    <a:pt x="1910488" y="730034"/>
                  </a:cubicBezTo>
                  <a:lnTo>
                    <a:pt x="1750710" y="637471"/>
                  </a:lnTo>
                  <a:cubicBezTo>
                    <a:pt x="1738268" y="630250"/>
                    <a:pt x="1739578" y="617120"/>
                    <a:pt x="1753984" y="608586"/>
                  </a:cubicBezTo>
                  <a:lnTo>
                    <a:pt x="1911798" y="517335"/>
                  </a:lnTo>
                  <a:cubicBezTo>
                    <a:pt x="1919329" y="512740"/>
                    <a:pt x="1928824" y="510278"/>
                    <a:pt x="1937991" y="509868"/>
                  </a:cubicBezTo>
                  <a:close/>
                  <a:moveTo>
                    <a:pt x="468825" y="490026"/>
                  </a:moveTo>
                  <a:cubicBezTo>
                    <a:pt x="477882" y="489617"/>
                    <a:pt x="486695" y="491253"/>
                    <a:pt x="493223" y="495179"/>
                  </a:cubicBezTo>
                  <a:lnTo>
                    <a:pt x="961279" y="766102"/>
                  </a:lnTo>
                  <a:cubicBezTo>
                    <a:pt x="974335" y="773301"/>
                    <a:pt x="973030" y="786389"/>
                    <a:pt x="958015" y="794896"/>
                  </a:cubicBezTo>
                  <a:lnTo>
                    <a:pt x="800691" y="885859"/>
                  </a:lnTo>
                  <a:cubicBezTo>
                    <a:pt x="785676" y="894366"/>
                    <a:pt x="763481" y="895675"/>
                    <a:pt x="750425" y="887822"/>
                  </a:cubicBezTo>
                  <a:lnTo>
                    <a:pt x="282369" y="616898"/>
                  </a:lnTo>
                  <a:cubicBezTo>
                    <a:pt x="269313" y="609700"/>
                    <a:pt x="271271" y="596612"/>
                    <a:pt x="285633" y="588104"/>
                  </a:cubicBezTo>
                  <a:lnTo>
                    <a:pt x="442957" y="497142"/>
                  </a:lnTo>
                  <a:cubicBezTo>
                    <a:pt x="450465" y="492889"/>
                    <a:pt x="459767" y="490435"/>
                    <a:pt x="468825" y="490026"/>
                  </a:cubicBezTo>
                  <a:close/>
                  <a:moveTo>
                    <a:pt x="2154754" y="466588"/>
                  </a:moveTo>
                  <a:cubicBezTo>
                    <a:pt x="2163825" y="466259"/>
                    <a:pt x="2172651" y="467905"/>
                    <a:pt x="2179188" y="471528"/>
                  </a:cubicBezTo>
                  <a:lnTo>
                    <a:pt x="2338698" y="564402"/>
                  </a:lnTo>
                  <a:cubicBezTo>
                    <a:pt x="2351119" y="571648"/>
                    <a:pt x="2349812" y="584821"/>
                    <a:pt x="2334776" y="593384"/>
                  </a:cubicBezTo>
                  <a:lnTo>
                    <a:pt x="2282477" y="623683"/>
                  </a:lnTo>
                  <a:cubicBezTo>
                    <a:pt x="2267442" y="632246"/>
                    <a:pt x="2245215" y="633563"/>
                    <a:pt x="2232794" y="625659"/>
                  </a:cubicBezTo>
                  <a:lnTo>
                    <a:pt x="2073283" y="533444"/>
                  </a:lnTo>
                  <a:cubicBezTo>
                    <a:pt x="2060862" y="525540"/>
                    <a:pt x="2062169" y="512367"/>
                    <a:pt x="2076552" y="504462"/>
                  </a:cubicBezTo>
                  <a:lnTo>
                    <a:pt x="2128850" y="473504"/>
                  </a:lnTo>
                  <a:cubicBezTo>
                    <a:pt x="2136368" y="469223"/>
                    <a:pt x="2145684" y="466918"/>
                    <a:pt x="2154754" y="466588"/>
                  </a:cubicBezTo>
                  <a:close/>
                  <a:moveTo>
                    <a:pt x="1310492" y="423787"/>
                  </a:moveTo>
                  <a:cubicBezTo>
                    <a:pt x="1319399" y="423377"/>
                    <a:pt x="1328061" y="425018"/>
                    <a:pt x="1334599" y="428957"/>
                  </a:cubicBezTo>
                  <a:lnTo>
                    <a:pt x="1494115" y="520864"/>
                  </a:lnTo>
                  <a:cubicBezTo>
                    <a:pt x="1507190" y="528741"/>
                    <a:pt x="1505229" y="541215"/>
                    <a:pt x="1490193" y="550405"/>
                  </a:cubicBezTo>
                  <a:lnTo>
                    <a:pt x="1332638" y="641656"/>
                  </a:lnTo>
                  <a:cubicBezTo>
                    <a:pt x="1318256" y="650190"/>
                    <a:pt x="1295374" y="650847"/>
                    <a:pt x="1282299" y="643625"/>
                  </a:cubicBezTo>
                  <a:lnTo>
                    <a:pt x="1123437" y="551062"/>
                  </a:lnTo>
                  <a:cubicBezTo>
                    <a:pt x="1110362" y="543841"/>
                    <a:pt x="1112323" y="530711"/>
                    <a:pt x="1126706" y="522177"/>
                  </a:cubicBezTo>
                  <a:lnTo>
                    <a:pt x="1284914" y="430926"/>
                  </a:lnTo>
                  <a:cubicBezTo>
                    <a:pt x="1292432" y="426659"/>
                    <a:pt x="1301584" y="424197"/>
                    <a:pt x="1310492" y="423787"/>
                  </a:cubicBezTo>
                  <a:close/>
                  <a:moveTo>
                    <a:pt x="1693576" y="368650"/>
                  </a:moveTo>
                  <a:cubicBezTo>
                    <a:pt x="1702661" y="368321"/>
                    <a:pt x="1711502" y="369963"/>
                    <a:pt x="1718050" y="373573"/>
                  </a:cubicBezTo>
                  <a:lnTo>
                    <a:pt x="1877828" y="466137"/>
                  </a:lnTo>
                  <a:cubicBezTo>
                    <a:pt x="1890270" y="473358"/>
                    <a:pt x="1888960" y="486488"/>
                    <a:pt x="1873899" y="495022"/>
                  </a:cubicBezTo>
                  <a:lnTo>
                    <a:pt x="1715430" y="586272"/>
                  </a:lnTo>
                  <a:cubicBezTo>
                    <a:pt x="1701024" y="594807"/>
                    <a:pt x="1678760" y="596120"/>
                    <a:pt x="1665663" y="588242"/>
                  </a:cubicBezTo>
                  <a:lnTo>
                    <a:pt x="1505885" y="496335"/>
                  </a:lnTo>
                  <a:cubicBezTo>
                    <a:pt x="1493443" y="488457"/>
                    <a:pt x="1494753" y="475327"/>
                    <a:pt x="1509814" y="466793"/>
                  </a:cubicBezTo>
                  <a:lnTo>
                    <a:pt x="1667628" y="375543"/>
                  </a:lnTo>
                  <a:cubicBezTo>
                    <a:pt x="1675158" y="371276"/>
                    <a:pt x="1684490" y="368978"/>
                    <a:pt x="1693576" y="368650"/>
                  </a:cubicBezTo>
                  <a:close/>
                  <a:moveTo>
                    <a:pt x="708205" y="351349"/>
                  </a:moveTo>
                  <a:cubicBezTo>
                    <a:pt x="717170" y="351024"/>
                    <a:pt x="725809" y="352652"/>
                    <a:pt x="732002" y="356234"/>
                  </a:cubicBezTo>
                  <a:lnTo>
                    <a:pt x="1074281" y="553577"/>
                  </a:lnTo>
                  <a:cubicBezTo>
                    <a:pt x="1086668" y="560741"/>
                    <a:pt x="1085364" y="573767"/>
                    <a:pt x="1071021" y="582234"/>
                  </a:cubicBezTo>
                  <a:lnTo>
                    <a:pt x="913247" y="672764"/>
                  </a:lnTo>
                  <a:cubicBezTo>
                    <a:pt x="898904" y="681882"/>
                    <a:pt x="876737" y="682534"/>
                    <a:pt x="863698" y="675369"/>
                  </a:cubicBezTo>
                  <a:lnTo>
                    <a:pt x="521419" y="478027"/>
                  </a:lnTo>
                  <a:cubicBezTo>
                    <a:pt x="508380" y="470211"/>
                    <a:pt x="509684" y="457836"/>
                    <a:pt x="524679" y="449370"/>
                  </a:cubicBezTo>
                  <a:lnTo>
                    <a:pt x="682453" y="358188"/>
                  </a:lnTo>
                  <a:cubicBezTo>
                    <a:pt x="689950" y="353955"/>
                    <a:pt x="699241" y="351675"/>
                    <a:pt x="708205" y="351349"/>
                  </a:cubicBezTo>
                  <a:close/>
                  <a:moveTo>
                    <a:pt x="1912808" y="325424"/>
                  </a:moveTo>
                  <a:cubicBezTo>
                    <a:pt x="1921879" y="325099"/>
                    <a:pt x="1930705" y="326724"/>
                    <a:pt x="1937242" y="330299"/>
                  </a:cubicBezTo>
                  <a:lnTo>
                    <a:pt x="2096099" y="421954"/>
                  </a:lnTo>
                  <a:cubicBezTo>
                    <a:pt x="2109173" y="429104"/>
                    <a:pt x="2107866" y="442105"/>
                    <a:pt x="2092830" y="450555"/>
                  </a:cubicBezTo>
                  <a:lnTo>
                    <a:pt x="2040531" y="480457"/>
                  </a:lnTo>
                  <a:cubicBezTo>
                    <a:pt x="2025496" y="488907"/>
                    <a:pt x="2003269" y="489557"/>
                    <a:pt x="1990848" y="482407"/>
                  </a:cubicBezTo>
                  <a:lnTo>
                    <a:pt x="1831337" y="390752"/>
                  </a:lnTo>
                  <a:cubicBezTo>
                    <a:pt x="1818916" y="383602"/>
                    <a:pt x="1820223" y="370601"/>
                    <a:pt x="1835259" y="362151"/>
                  </a:cubicBezTo>
                  <a:lnTo>
                    <a:pt x="1886904" y="332249"/>
                  </a:lnTo>
                  <a:cubicBezTo>
                    <a:pt x="1894422" y="328024"/>
                    <a:pt x="1903738" y="325749"/>
                    <a:pt x="1912808" y="325424"/>
                  </a:cubicBezTo>
                  <a:close/>
                  <a:moveTo>
                    <a:pt x="1449323" y="227493"/>
                  </a:moveTo>
                  <a:cubicBezTo>
                    <a:pt x="1458327" y="227168"/>
                    <a:pt x="1467003" y="228794"/>
                    <a:pt x="1473224" y="232369"/>
                  </a:cubicBezTo>
                  <a:lnTo>
                    <a:pt x="1633002" y="324037"/>
                  </a:lnTo>
                  <a:cubicBezTo>
                    <a:pt x="1645444" y="331188"/>
                    <a:pt x="1644134" y="343540"/>
                    <a:pt x="1629073" y="352642"/>
                  </a:cubicBezTo>
                  <a:lnTo>
                    <a:pt x="1471259" y="443009"/>
                  </a:lnTo>
                  <a:cubicBezTo>
                    <a:pt x="1456198" y="451461"/>
                    <a:pt x="1433934" y="452111"/>
                    <a:pt x="1421492" y="444960"/>
                  </a:cubicBezTo>
                  <a:lnTo>
                    <a:pt x="1261714" y="353292"/>
                  </a:lnTo>
                  <a:cubicBezTo>
                    <a:pt x="1248617" y="346141"/>
                    <a:pt x="1249927" y="333138"/>
                    <a:pt x="1264988" y="324687"/>
                  </a:cubicBezTo>
                  <a:lnTo>
                    <a:pt x="1423457" y="234320"/>
                  </a:lnTo>
                  <a:cubicBezTo>
                    <a:pt x="1430988" y="230094"/>
                    <a:pt x="1440319" y="227819"/>
                    <a:pt x="1449323" y="227493"/>
                  </a:cubicBezTo>
                  <a:close/>
                  <a:moveTo>
                    <a:pt x="947556" y="213501"/>
                  </a:moveTo>
                  <a:cubicBezTo>
                    <a:pt x="956611" y="213094"/>
                    <a:pt x="965421" y="214721"/>
                    <a:pt x="971948" y="218624"/>
                  </a:cubicBezTo>
                  <a:lnTo>
                    <a:pt x="1249314" y="378020"/>
                  </a:lnTo>
                  <a:cubicBezTo>
                    <a:pt x="1262366" y="385827"/>
                    <a:pt x="1260408" y="398189"/>
                    <a:pt x="1246051" y="406647"/>
                  </a:cubicBezTo>
                  <a:lnTo>
                    <a:pt x="1088768" y="497730"/>
                  </a:lnTo>
                  <a:cubicBezTo>
                    <a:pt x="1073757" y="506188"/>
                    <a:pt x="1051568" y="506838"/>
                    <a:pt x="1038515" y="499682"/>
                  </a:cubicBezTo>
                  <a:lnTo>
                    <a:pt x="760497" y="339635"/>
                  </a:lnTo>
                  <a:cubicBezTo>
                    <a:pt x="747444" y="332479"/>
                    <a:pt x="749402" y="319467"/>
                    <a:pt x="764412" y="311009"/>
                  </a:cubicBezTo>
                  <a:lnTo>
                    <a:pt x="921695" y="220576"/>
                  </a:lnTo>
                  <a:cubicBezTo>
                    <a:pt x="929200" y="216347"/>
                    <a:pt x="938500" y="213907"/>
                    <a:pt x="947556" y="213501"/>
                  </a:cubicBezTo>
                  <a:close/>
                  <a:moveTo>
                    <a:pt x="1668066" y="184731"/>
                  </a:moveTo>
                  <a:cubicBezTo>
                    <a:pt x="1677055" y="184319"/>
                    <a:pt x="1685880" y="185966"/>
                    <a:pt x="1692417" y="189918"/>
                  </a:cubicBezTo>
                  <a:lnTo>
                    <a:pt x="1851274" y="282133"/>
                  </a:lnTo>
                  <a:cubicBezTo>
                    <a:pt x="1864348" y="290037"/>
                    <a:pt x="1863041" y="302552"/>
                    <a:pt x="1848005" y="311115"/>
                  </a:cubicBezTo>
                  <a:lnTo>
                    <a:pt x="1796360" y="341414"/>
                  </a:lnTo>
                  <a:cubicBezTo>
                    <a:pt x="1781325" y="350636"/>
                    <a:pt x="1758444" y="351294"/>
                    <a:pt x="1746023" y="344049"/>
                  </a:cubicBezTo>
                  <a:lnTo>
                    <a:pt x="1586513" y="251175"/>
                  </a:lnTo>
                  <a:cubicBezTo>
                    <a:pt x="1574092" y="243271"/>
                    <a:pt x="1575399" y="230756"/>
                    <a:pt x="1590435" y="222193"/>
                  </a:cubicBezTo>
                  <a:lnTo>
                    <a:pt x="1642734" y="191894"/>
                  </a:lnTo>
                  <a:cubicBezTo>
                    <a:pt x="1649925" y="187613"/>
                    <a:pt x="1659077" y="185143"/>
                    <a:pt x="1668066" y="184731"/>
                  </a:cubicBezTo>
                  <a:close/>
                  <a:moveTo>
                    <a:pt x="1203925" y="83583"/>
                  </a:moveTo>
                  <a:cubicBezTo>
                    <a:pt x="1213010" y="83172"/>
                    <a:pt x="1221851" y="84814"/>
                    <a:pt x="1228399" y="88424"/>
                  </a:cubicBezTo>
                  <a:lnTo>
                    <a:pt x="1387523" y="180988"/>
                  </a:lnTo>
                  <a:cubicBezTo>
                    <a:pt x="1400619" y="188865"/>
                    <a:pt x="1399310" y="201339"/>
                    <a:pt x="1384248" y="210529"/>
                  </a:cubicBezTo>
                  <a:lnTo>
                    <a:pt x="1225779" y="301780"/>
                  </a:lnTo>
                  <a:cubicBezTo>
                    <a:pt x="1210718" y="310314"/>
                    <a:pt x="1189109" y="310971"/>
                    <a:pt x="1176012" y="303749"/>
                  </a:cubicBezTo>
                  <a:lnTo>
                    <a:pt x="1016234" y="211186"/>
                  </a:lnTo>
                  <a:cubicBezTo>
                    <a:pt x="1003792" y="203965"/>
                    <a:pt x="1005102" y="190835"/>
                    <a:pt x="1020163" y="182301"/>
                  </a:cubicBezTo>
                  <a:lnTo>
                    <a:pt x="1177977" y="91050"/>
                  </a:lnTo>
                  <a:cubicBezTo>
                    <a:pt x="1185508" y="86455"/>
                    <a:pt x="1194839" y="83993"/>
                    <a:pt x="1203925" y="83583"/>
                  </a:cubicBezTo>
                  <a:close/>
                  <a:moveTo>
                    <a:pt x="1348596" y="61"/>
                  </a:moveTo>
                  <a:cubicBezTo>
                    <a:pt x="1357667" y="-350"/>
                    <a:pt x="1366492" y="1297"/>
                    <a:pt x="1372703" y="4919"/>
                  </a:cubicBezTo>
                  <a:lnTo>
                    <a:pt x="1532213" y="97793"/>
                  </a:lnTo>
                  <a:cubicBezTo>
                    <a:pt x="1544634" y="105038"/>
                    <a:pt x="1543327" y="118212"/>
                    <a:pt x="1528945" y="126775"/>
                  </a:cubicBezTo>
                  <a:lnTo>
                    <a:pt x="1476646" y="157074"/>
                  </a:lnTo>
                  <a:cubicBezTo>
                    <a:pt x="1461610" y="166296"/>
                    <a:pt x="1439383" y="166954"/>
                    <a:pt x="1426309" y="159709"/>
                  </a:cubicBezTo>
                  <a:lnTo>
                    <a:pt x="1267452" y="66835"/>
                  </a:lnTo>
                  <a:cubicBezTo>
                    <a:pt x="1254377" y="59590"/>
                    <a:pt x="1256338" y="46416"/>
                    <a:pt x="1270720" y="37853"/>
                  </a:cubicBezTo>
                  <a:lnTo>
                    <a:pt x="1323019" y="7554"/>
                  </a:lnTo>
                  <a:cubicBezTo>
                    <a:pt x="1330210" y="2943"/>
                    <a:pt x="1339526" y="473"/>
                    <a:pt x="1348596" y="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6" name="Freeform 333">
              <a:extLst>
                <a:ext uri="{FF2B5EF4-FFF2-40B4-BE49-F238E27FC236}">
                  <a16:creationId xmlns:a16="http://schemas.microsoft.com/office/drawing/2014/main" id="{17F6F377-FDC9-114B-94E0-4C08BAB82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9721" y="9715262"/>
              <a:ext cx="2292721" cy="1347982"/>
            </a:xfrm>
            <a:custGeom>
              <a:avLst/>
              <a:gdLst>
                <a:gd name="T0" fmla="*/ 1965 w 3508"/>
                <a:gd name="T1" fmla="*/ 1985 h 2064"/>
                <a:gd name="T2" fmla="*/ 1965 w 3508"/>
                <a:gd name="T3" fmla="*/ 1985 h 2064"/>
                <a:gd name="T4" fmla="*/ 2162 w 3508"/>
                <a:gd name="T5" fmla="*/ 1975 h 2064"/>
                <a:gd name="T6" fmla="*/ 3407 w 3508"/>
                <a:gd name="T7" fmla="*/ 1256 h 2064"/>
                <a:gd name="T8" fmla="*/ 3407 w 3508"/>
                <a:gd name="T9" fmla="*/ 1256 h 2064"/>
                <a:gd name="T10" fmla="*/ 3448 w 3508"/>
                <a:gd name="T11" fmla="*/ 1207 h 2064"/>
                <a:gd name="T12" fmla="*/ 3448 w 3508"/>
                <a:gd name="T13" fmla="*/ 1207 h 2064"/>
                <a:gd name="T14" fmla="*/ 3423 w 3508"/>
                <a:gd name="T15" fmla="*/ 1176 h 2064"/>
                <a:gd name="T16" fmla="*/ 1542 w 3508"/>
                <a:gd name="T17" fmla="*/ 90 h 2064"/>
                <a:gd name="T18" fmla="*/ 1542 w 3508"/>
                <a:gd name="T19" fmla="*/ 90 h 2064"/>
                <a:gd name="T20" fmla="*/ 1345 w 3508"/>
                <a:gd name="T21" fmla="*/ 100 h 2064"/>
                <a:gd name="T22" fmla="*/ 99 w 3508"/>
                <a:gd name="T23" fmla="*/ 819 h 2064"/>
                <a:gd name="T24" fmla="*/ 99 w 3508"/>
                <a:gd name="T25" fmla="*/ 819 h 2064"/>
                <a:gd name="T26" fmla="*/ 59 w 3508"/>
                <a:gd name="T27" fmla="*/ 867 h 2064"/>
                <a:gd name="T28" fmla="*/ 59 w 3508"/>
                <a:gd name="T29" fmla="*/ 867 h 2064"/>
                <a:gd name="T30" fmla="*/ 83 w 3508"/>
                <a:gd name="T31" fmla="*/ 898 h 2064"/>
                <a:gd name="T32" fmla="*/ 1965 w 3508"/>
                <a:gd name="T33" fmla="*/ 1985 h 2064"/>
                <a:gd name="T34" fmla="*/ 2048 w 3508"/>
                <a:gd name="T35" fmla="*/ 2063 h 2064"/>
                <a:gd name="T36" fmla="*/ 2048 w 3508"/>
                <a:gd name="T37" fmla="*/ 2063 h 2064"/>
                <a:gd name="T38" fmla="*/ 1935 w 3508"/>
                <a:gd name="T39" fmla="*/ 2035 h 2064"/>
                <a:gd name="T40" fmla="*/ 1935 w 3508"/>
                <a:gd name="T41" fmla="*/ 2035 h 2064"/>
                <a:gd name="T42" fmla="*/ 53 w 3508"/>
                <a:gd name="T43" fmla="*/ 950 h 2064"/>
                <a:gd name="T44" fmla="*/ 53 w 3508"/>
                <a:gd name="T45" fmla="*/ 950 h 2064"/>
                <a:gd name="T46" fmla="*/ 0 w 3508"/>
                <a:gd name="T47" fmla="*/ 867 h 2064"/>
                <a:gd name="T48" fmla="*/ 0 w 3508"/>
                <a:gd name="T49" fmla="*/ 867 h 2064"/>
                <a:gd name="T50" fmla="*/ 70 w 3508"/>
                <a:gd name="T51" fmla="*/ 767 h 2064"/>
                <a:gd name="T52" fmla="*/ 1316 w 3508"/>
                <a:gd name="T53" fmla="*/ 49 h 2064"/>
                <a:gd name="T54" fmla="*/ 1316 w 3508"/>
                <a:gd name="T55" fmla="*/ 49 h 2064"/>
                <a:gd name="T56" fmla="*/ 1572 w 3508"/>
                <a:gd name="T57" fmla="*/ 39 h 2064"/>
                <a:gd name="T58" fmla="*/ 3453 w 3508"/>
                <a:gd name="T59" fmla="*/ 1125 h 2064"/>
                <a:gd name="T60" fmla="*/ 3453 w 3508"/>
                <a:gd name="T61" fmla="*/ 1125 h 2064"/>
                <a:gd name="T62" fmla="*/ 3507 w 3508"/>
                <a:gd name="T63" fmla="*/ 1207 h 2064"/>
                <a:gd name="T64" fmla="*/ 3507 w 3508"/>
                <a:gd name="T65" fmla="*/ 1207 h 2064"/>
                <a:gd name="T66" fmla="*/ 3437 w 3508"/>
                <a:gd name="T67" fmla="*/ 1307 h 2064"/>
                <a:gd name="T68" fmla="*/ 2191 w 3508"/>
                <a:gd name="T69" fmla="*/ 2026 h 2064"/>
                <a:gd name="T70" fmla="*/ 2191 w 3508"/>
                <a:gd name="T71" fmla="*/ 2026 h 2064"/>
                <a:gd name="T72" fmla="*/ 2048 w 3508"/>
                <a:gd name="T73" fmla="*/ 2063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08" h="2064">
                  <a:moveTo>
                    <a:pt x="1965" y="1985"/>
                  </a:moveTo>
                  <a:lnTo>
                    <a:pt x="1965" y="1985"/>
                  </a:lnTo>
                  <a:cubicBezTo>
                    <a:pt x="2013" y="2013"/>
                    <a:pt x="2104" y="2009"/>
                    <a:pt x="2162" y="1975"/>
                  </a:cubicBezTo>
                  <a:lnTo>
                    <a:pt x="3407" y="1256"/>
                  </a:lnTo>
                  <a:lnTo>
                    <a:pt x="3407" y="1256"/>
                  </a:lnTo>
                  <a:cubicBezTo>
                    <a:pt x="3433" y="1241"/>
                    <a:pt x="3448" y="1223"/>
                    <a:pt x="3448" y="1207"/>
                  </a:cubicBezTo>
                  <a:lnTo>
                    <a:pt x="3448" y="1207"/>
                  </a:lnTo>
                  <a:cubicBezTo>
                    <a:pt x="3448" y="1193"/>
                    <a:pt x="3433" y="1182"/>
                    <a:pt x="3423" y="1176"/>
                  </a:cubicBezTo>
                  <a:lnTo>
                    <a:pt x="1542" y="90"/>
                  </a:lnTo>
                  <a:lnTo>
                    <a:pt x="1542" y="90"/>
                  </a:lnTo>
                  <a:cubicBezTo>
                    <a:pt x="1493" y="61"/>
                    <a:pt x="1402" y="66"/>
                    <a:pt x="1345" y="100"/>
                  </a:cubicBezTo>
                  <a:lnTo>
                    <a:pt x="99" y="819"/>
                  </a:lnTo>
                  <a:lnTo>
                    <a:pt x="99" y="819"/>
                  </a:lnTo>
                  <a:cubicBezTo>
                    <a:pt x="74" y="833"/>
                    <a:pt x="59" y="851"/>
                    <a:pt x="59" y="867"/>
                  </a:cubicBezTo>
                  <a:lnTo>
                    <a:pt x="59" y="867"/>
                  </a:lnTo>
                  <a:cubicBezTo>
                    <a:pt x="59" y="882"/>
                    <a:pt x="74" y="893"/>
                    <a:pt x="83" y="898"/>
                  </a:cubicBezTo>
                  <a:lnTo>
                    <a:pt x="1965" y="1985"/>
                  </a:lnTo>
                  <a:close/>
                  <a:moveTo>
                    <a:pt x="2048" y="2063"/>
                  </a:moveTo>
                  <a:lnTo>
                    <a:pt x="2048" y="2063"/>
                  </a:lnTo>
                  <a:cubicBezTo>
                    <a:pt x="2006" y="2063"/>
                    <a:pt x="1966" y="2054"/>
                    <a:pt x="1935" y="2035"/>
                  </a:cubicBezTo>
                  <a:lnTo>
                    <a:pt x="1935" y="2035"/>
                  </a:lnTo>
                  <a:lnTo>
                    <a:pt x="53" y="950"/>
                  </a:lnTo>
                  <a:lnTo>
                    <a:pt x="53" y="950"/>
                  </a:lnTo>
                  <a:cubicBezTo>
                    <a:pt x="19" y="930"/>
                    <a:pt x="0" y="900"/>
                    <a:pt x="0" y="867"/>
                  </a:cubicBezTo>
                  <a:lnTo>
                    <a:pt x="0" y="867"/>
                  </a:lnTo>
                  <a:cubicBezTo>
                    <a:pt x="0" y="830"/>
                    <a:pt x="25" y="793"/>
                    <a:pt x="70" y="767"/>
                  </a:cubicBezTo>
                  <a:lnTo>
                    <a:pt x="1316" y="49"/>
                  </a:lnTo>
                  <a:lnTo>
                    <a:pt x="1316" y="49"/>
                  </a:lnTo>
                  <a:cubicBezTo>
                    <a:pt x="1392" y="4"/>
                    <a:pt x="1504" y="0"/>
                    <a:pt x="1572" y="39"/>
                  </a:cubicBezTo>
                  <a:lnTo>
                    <a:pt x="3453" y="1125"/>
                  </a:lnTo>
                  <a:lnTo>
                    <a:pt x="3453" y="1125"/>
                  </a:lnTo>
                  <a:cubicBezTo>
                    <a:pt x="3488" y="1145"/>
                    <a:pt x="3507" y="1174"/>
                    <a:pt x="3507" y="1207"/>
                  </a:cubicBezTo>
                  <a:lnTo>
                    <a:pt x="3507" y="1207"/>
                  </a:lnTo>
                  <a:cubicBezTo>
                    <a:pt x="3507" y="1245"/>
                    <a:pt x="3482" y="1281"/>
                    <a:pt x="3437" y="1307"/>
                  </a:cubicBezTo>
                  <a:lnTo>
                    <a:pt x="2191" y="2026"/>
                  </a:lnTo>
                  <a:lnTo>
                    <a:pt x="2191" y="2026"/>
                  </a:lnTo>
                  <a:cubicBezTo>
                    <a:pt x="2150" y="2050"/>
                    <a:pt x="2098" y="2063"/>
                    <a:pt x="2048" y="20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7" name="Freeform 121">
              <a:extLst>
                <a:ext uri="{FF2B5EF4-FFF2-40B4-BE49-F238E27FC236}">
                  <a16:creationId xmlns:a16="http://schemas.microsoft.com/office/drawing/2014/main" id="{9CED9F9B-0249-F349-BE9B-48B9E7AB3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9639" y="9982582"/>
              <a:ext cx="945436" cy="602836"/>
            </a:xfrm>
            <a:custGeom>
              <a:avLst/>
              <a:gdLst>
                <a:gd name="connsiteX0" fmla="*/ 281692 w 945436"/>
                <a:gd name="connsiteY0" fmla="*/ 526729 h 602836"/>
                <a:gd name="connsiteX1" fmla="*/ 304108 w 945436"/>
                <a:gd name="connsiteY1" fmla="*/ 532630 h 602836"/>
                <a:gd name="connsiteX2" fmla="*/ 307345 w 945436"/>
                <a:gd name="connsiteY2" fmla="*/ 557546 h 602836"/>
                <a:gd name="connsiteX3" fmla="*/ 234836 w 945436"/>
                <a:gd name="connsiteY3" fmla="*/ 598853 h 602836"/>
                <a:gd name="connsiteX4" fmla="*/ 191459 w 945436"/>
                <a:gd name="connsiteY4" fmla="*/ 596886 h 602836"/>
                <a:gd name="connsiteX5" fmla="*/ 188870 w 945436"/>
                <a:gd name="connsiteY5" fmla="*/ 571971 h 602836"/>
                <a:gd name="connsiteX6" fmla="*/ 260732 w 945436"/>
                <a:gd name="connsiteY6" fmla="*/ 530663 h 602836"/>
                <a:gd name="connsiteX7" fmla="*/ 281692 w 945436"/>
                <a:gd name="connsiteY7" fmla="*/ 526729 h 602836"/>
                <a:gd name="connsiteX8" fmla="*/ 912177 w 945436"/>
                <a:gd name="connsiteY8" fmla="*/ 394327 h 602836"/>
                <a:gd name="connsiteX9" fmla="*/ 934774 w 945436"/>
                <a:gd name="connsiteY9" fmla="*/ 400173 h 602836"/>
                <a:gd name="connsiteX10" fmla="*/ 937384 w 945436"/>
                <a:gd name="connsiteY10" fmla="*/ 425862 h 602836"/>
                <a:gd name="connsiteX11" fmla="*/ 708316 w 945436"/>
                <a:gd name="connsiteY11" fmla="*/ 554963 h 602836"/>
                <a:gd name="connsiteX12" fmla="*/ 664591 w 945436"/>
                <a:gd name="connsiteY12" fmla="*/ 552986 h 602836"/>
                <a:gd name="connsiteX13" fmla="*/ 661327 w 945436"/>
                <a:gd name="connsiteY13" fmla="*/ 528615 h 602836"/>
                <a:gd name="connsiteX14" fmla="*/ 891049 w 945436"/>
                <a:gd name="connsiteY14" fmla="*/ 398856 h 602836"/>
                <a:gd name="connsiteX15" fmla="*/ 912177 w 945436"/>
                <a:gd name="connsiteY15" fmla="*/ 394327 h 602836"/>
                <a:gd name="connsiteX16" fmla="*/ 564235 w 945436"/>
                <a:gd name="connsiteY16" fmla="*/ 368386 h 602836"/>
                <a:gd name="connsiteX17" fmla="*/ 586879 w 945436"/>
                <a:gd name="connsiteY17" fmla="*/ 374175 h 602836"/>
                <a:gd name="connsiteX18" fmla="*/ 589495 w 945436"/>
                <a:gd name="connsiteY18" fmla="*/ 399618 h 602836"/>
                <a:gd name="connsiteX19" fmla="*/ 388723 w 945436"/>
                <a:gd name="connsiteY19" fmla="*/ 511826 h 602836"/>
                <a:gd name="connsiteX20" fmla="*/ 344253 w 945436"/>
                <a:gd name="connsiteY20" fmla="*/ 509869 h 602836"/>
                <a:gd name="connsiteX21" fmla="*/ 341637 w 945436"/>
                <a:gd name="connsiteY21" fmla="*/ 485079 h 602836"/>
                <a:gd name="connsiteX22" fmla="*/ 543063 w 945436"/>
                <a:gd name="connsiteY22" fmla="*/ 372871 h 602836"/>
                <a:gd name="connsiteX23" fmla="*/ 564235 w 945436"/>
                <a:gd name="connsiteY23" fmla="*/ 368386 h 602836"/>
                <a:gd name="connsiteX24" fmla="*/ 206448 w 945436"/>
                <a:gd name="connsiteY24" fmla="*/ 345251 h 602836"/>
                <a:gd name="connsiteX25" fmla="*/ 229078 w 945436"/>
                <a:gd name="connsiteY25" fmla="*/ 351093 h 602836"/>
                <a:gd name="connsiteX26" fmla="*/ 232346 w 945436"/>
                <a:gd name="connsiteY26" fmla="*/ 375758 h 602836"/>
                <a:gd name="connsiteX27" fmla="*/ 54572 w 945436"/>
                <a:gd name="connsiteY27" fmla="*/ 474419 h 602836"/>
                <a:gd name="connsiteX28" fmla="*/ 10783 w 945436"/>
                <a:gd name="connsiteY28" fmla="*/ 472472 h 602836"/>
                <a:gd name="connsiteX29" fmla="*/ 7515 w 945436"/>
                <a:gd name="connsiteY29" fmla="*/ 447807 h 602836"/>
                <a:gd name="connsiteX30" fmla="*/ 185288 w 945436"/>
                <a:gd name="connsiteY30" fmla="*/ 349146 h 602836"/>
                <a:gd name="connsiteX31" fmla="*/ 206448 w 945436"/>
                <a:gd name="connsiteY31" fmla="*/ 345251 h 602836"/>
                <a:gd name="connsiteX32" fmla="*/ 817024 w 945436"/>
                <a:gd name="connsiteY32" fmla="*/ 339588 h 602836"/>
                <a:gd name="connsiteX33" fmla="*/ 839062 w 945436"/>
                <a:gd name="connsiteY33" fmla="*/ 346049 h 602836"/>
                <a:gd name="connsiteX34" fmla="*/ 842980 w 945436"/>
                <a:gd name="connsiteY34" fmla="*/ 370257 h 602836"/>
                <a:gd name="connsiteX35" fmla="*/ 492326 w 945436"/>
                <a:gd name="connsiteY35" fmla="*/ 567186 h 602836"/>
                <a:gd name="connsiteX36" fmla="*/ 449229 w 945436"/>
                <a:gd name="connsiteY36" fmla="*/ 565224 h 602836"/>
                <a:gd name="connsiteX37" fmla="*/ 445311 w 945436"/>
                <a:gd name="connsiteY37" fmla="*/ 540362 h 602836"/>
                <a:gd name="connsiteX38" fmla="*/ 795965 w 945436"/>
                <a:gd name="connsiteY38" fmla="*/ 343432 h 602836"/>
                <a:gd name="connsiteX39" fmla="*/ 817024 w 945436"/>
                <a:gd name="connsiteY39" fmla="*/ 339588 h 602836"/>
                <a:gd name="connsiteX40" fmla="*/ 717024 w 945436"/>
                <a:gd name="connsiteY40" fmla="*/ 281953 h 602836"/>
                <a:gd name="connsiteX41" fmla="*/ 739588 w 945436"/>
                <a:gd name="connsiteY41" fmla="*/ 287679 h 602836"/>
                <a:gd name="connsiteX42" fmla="*/ 742194 w 945436"/>
                <a:gd name="connsiteY42" fmla="*/ 312841 h 602836"/>
                <a:gd name="connsiteX43" fmla="*/ 667254 w 945436"/>
                <a:gd name="connsiteY43" fmla="*/ 354133 h 602836"/>
                <a:gd name="connsiteX44" fmla="*/ 623594 w 945436"/>
                <a:gd name="connsiteY44" fmla="*/ 352198 h 602836"/>
                <a:gd name="connsiteX45" fmla="*/ 620987 w 945436"/>
                <a:gd name="connsiteY45" fmla="*/ 327681 h 602836"/>
                <a:gd name="connsiteX46" fmla="*/ 695927 w 945436"/>
                <a:gd name="connsiteY46" fmla="*/ 286389 h 602836"/>
                <a:gd name="connsiteX47" fmla="*/ 717024 w 945436"/>
                <a:gd name="connsiteY47" fmla="*/ 281953 h 602836"/>
                <a:gd name="connsiteX48" fmla="*/ 405208 w 945436"/>
                <a:gd name="connsiteY48" fmla="*/ 233070 h 602836"/>
                <a:gd name="connsiteX49" fmla="*/ 427827 w 945436"/>
                <a:gd name="connsiteY49" fmla="*/ 239368 h 602836"/>
                <a:gd name="connsiteX50" fmla="*/ 431093 w 945436"/>
                <a:gd name="connsiteY50" fmla="*/ 263911 h 602836"/>
                <a:gd name="connsiteX51" fmla="*/ 310239 w 945436"/>
                <a:gd name="connsiteY51" fmla="*/ 330438 h 602836"/>
                <a:gd name="connsiteX52" fmla="*/ 267124 w 945436"/>
                <a:gd name="connsiteY52" fmla="*/ 328501 h 602836"/>
                <a:gd name="connsiteX53" fmla="*/ 263857 w 945436"/>
                <a:gd name="connsiteY53" fmla="*/ 303957 h 602836"/>
                <a:gd name="connsiteX54" fmla="*/ 384058 w 945436"/>
                <a:gd name="connsiteY54" fmla="*/ 237430 h 602836"/>
                <a:gd name="connsiteX55" fmla="*/ 405208 w 945436"/>
                <a:gd name="connsiteY55" fmla="*/ 233070 h 602836"/>
                <a:gd name="connsiteX56" fmla="*/ 618308 w 945436"/>
                <a:gd name="connsiteY56" fmla="*/ 227258 h 602836"/>
                <a:gd name="connsiteX57" fmla="*/ 640952 w 945436"/>
                <a:gd name="connsiteY57" fmla="*/ 233728 h 602836"/>
                <a:gd name="connsiteX58" fmla="*/ 644222 w 945436"/>
                <a:gd name="connsiteY58" fmla="*/ 257970 h 602836"/>
                <a:gd name="connsiteX59" fmla="*/ 442796 w 945436"/>
                <a:gd name="connsiteY59" fmla="*/ 371316 h 602836"/>
                <a:gd name="connsiteX60" fmla="*/ 399634 w 945436"/>
                <a:gd name="connsiteY60" fmla="*/ 368695 h 602836"/>
                <a:gd name="connsiteX61" fmla="*/ 395710 w 945436"/>
                <a:gd name="connsiteY61" fmla="*/ 344454 h 602836"/>
                <a:gd name="connsiteX62" fmla="*/ 597136 w 945436"/>
                <a:gd name="connsiteY62" fmla="*/ 231108 h 602836"/>
                <a:gd name="connsiteX63" fmla="*/ 618308 w 945436"/>
                <a:gd name="connsiteY63" fmla="*/ 227258 h 602836"/>
                <a:gd name="connsiteX64" fmla="*/ 521037 w 945436"/>
                <a:gd name="connsiteY64" fmla="*/ 169535 h 602836"/>
                <a:gd name="connsiteX65" fmla="*/ 543057 w 945436"/>
                <a:gd name="connsiteY65" fmla="*/ 175323 h 602836"/>
                <a:gd name="connsiteX66" fmla="*/ 546319 w 945436"/>
                <a:gd name="connsiteY66" fmla="*/ 199764 h 602836"/>
                <a:gd name="connsiteX67" fmla="*/ 498038 w 945436"/>
                <a:gd name="connsiteY67" fmla="*/ 226778 h 602836"/>
                <a:gd name="connsiteX68" fmla="*/ 454324 w 945436"/>
                <a:gd name="connsiteY68" fmla="*/ 224848 h 602836"/>
                <a:gd name="connsiteX69" fmla="*/ 451714 w 945436"/>
                <a:gd name="connsiteY69" fmla="*/ 199764 h 602836"/>
                <a:gd name="connsiteX70" fmla="*/ 499995 w 945436"/>
                <a:gd name="connsiteY70" fmla="*/ 173394 h 602836"/>
                <a:gd name="connsiteX71" fmla="*/ 521037 w 945436"/>
                <a:gd name="connsiteY71" fmla="*/ 169535 h 602836"/>
                <a:gd name="connsiteX72" fmla="*/ 189256 w 945436"/>
                <a:gd name="connsiteY72" fmla="*/ 132629 h 602836"/>
                <a:gd name="connsiteX73" fmla="*/ 211831 w 945436"/>
                <a:gd name="connsiteY73" fmla="*/ 139373 h 602836"/>
                <a:gd name="connsiteX74" fmla="*/ 215091 w 945436"/>
                <a:gd name="connsiteY74" fmla="*/ 163717 h 602836"/>
                <a:gd name="connsiteX75" fmla="*/ 57311 w 945436"/>
                <a:gd name="connsiteY75" fmla="*/ 253196 h 602836"/>
                <a:gd name="connsiteX76" fmla="*/ 13628 w 945436"/>
                <a:gd name="connsiteY76" fmla="*/ 251222 h 602836"/>
                <a:gd name="connsiteX77" fmla="*/ 10368 w 945436"/>
                <a:gd name="connsiteY77" fmla="*/ 226220 h 602836"/>
                <a:gd name="connsiteX78" fmla="*/ 168148 w 945436"/>
                <a:gd name="connsiteY78" fmla="*/ 136741 h 602836"/>
                <a:gd name="connsiteX79" fmla="*/ 189256 w 945436"/>
                <a:gd name="connsiteY79" fmla="*/ 132629 h 602836"/>
                <a:gd name="connsiteX80" fmla="*/ 422553 w 945436"/>
                <a:gd name="connsiteY80" fmla="*/ 114929 h 602836"/>
                <a:gd name="connsiteX81" fmla="*/ 445134 w 945436"/>
                <a:gd name="connsiteY81" fmla="*/ 121403 h 602836"/>
                <a:gd name="connsiteX82" fmla="*/ 448394 w 945436"/>
                <a:gd name="connsiteY82" fmla="*/ 145659 h 602836"/>
                <a:gd name="connsiteX83" fmla="*/ 207101 w 945436"/>
                <a:gd name="connsiteY83" fmla="*/ 282022 h 602836"/>
                <a:gd name="connsiteX84" fmla="*/ 163407 w 945436"/>
                <a:gd name="connsiteY84" fmla="*/ 280055 h 602836"/>
                <a:gd name="connsiteX85" fmla="*/ 160146 w 945436"/>
                <a:gd name="connsiteY85" fmla="*/ 254487 h 602836"/>
                <a:gd name="connsiteX86" fmla="*/ 401440 w 945436"/>
                <a:gd name="connsiteY86" fmla="*/ 118780 h 602836"/>
                <a:gd name="connsiteX87" fmla="*/ 422553 w 945436"/>
                <a:gd name="connsiteY87" fmla="*/ 114929 h 602836"/>
                <a:gd name="connsiteX88" fmla="*/ 324670 w 945436"/>
                <a:gd name="connsiteY88" fmla="*/ 57203 h 602836"/>
                <a:gd name="connsiteX89" fmla="*/ 347222 w 945436"/>
                <a:gd name="connsiteY89" fmla="*/ 62989 h 602836"/>
                <a:gd name="connsiteX90" fmla="*/ 349828 w 945436"/>
                <a:gd name="connsiteY90" fmla="*/ 87420 h 602836"/>
                <a:gd name="connsiteX91" fmla="*/ 290557 w 945436"/>
                <a:gd name="connsiteY91" fmla="*/ 120209 h 602836"/>
                <a:gd name="connsiteX92" fmla="*/ 246917 w 945436"/>
                <a:gd name="connsiteY92" fmla="*/ 118923 h 602836"/>
                <a:gd name="connsiteX93" fmla="*/ 243661 w 945436"/>
                <a:gd name="connsiteY93" fmla="*/ 93849 h 602836"/>
                <a:gd name="connsiteX94" fmla="*/ 303583 w 945436"/>
                <a:gd name="connsiteY94" fmla="*/ 61060 h 602836"/>
                <a:gd name="connsiteX95" fmla="*/ 324670 w 945436"/>
                <a:gd name="connsiteY95" fmla="*/ 57203 h 602836"/>
                <a:gd name="connsiteX96" fmla="*/ 229349 w 945436"/>
                <a:gd name="connsiteY96" fmla="*/ 98 h 602836"/>
                <a:gd name="connsiteX97" fmla="*/ 252063 w 945436"/>
                <a:gd name="connsiteY97" fmla="*/ 6741 h 602836"/>
                <a:gd name="connsiteX98" fmla="*/ 255343 w 945436"/>
                <a:gd name="connsiteY98" fmla="*/ 30720 h 602836"/>
                <a:gd name="connsiteX99" fmla="*/ 140541 w 945436"/>
                <a:gd name="connsiteY99" fmla="*/ 94230 h 602836"/>
                <a:gd name="connsiteX100" fmla="*/ 96588 w 945436"/>
                <a:gd name="connsiteY100" fmla="*/ 92286 h 602836"/>
                <a:gd name="connsiteX101" fmla="*/ 93964 w 945436"/>
                <a:gd name="connsiteY101" fmla="*/ 67011 h 602836"/>
                <a:gd name="connsiteX102" fmla="*/ 208110 w 945436"/>
                <a:gd name="connsiteY102" fmla="*/ 4149 h 602836"/>
                <a:gd name="connsiteX103" fmla="*/ 229349 w 945436"/>
                <a:gd name="connsiteY103" fmla="*/ 98 h 6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945436" h="602836">
                  <a:moveTo>
                    <a:pt x="281692" y="526729"/>
                  </a:moveTo>
                  <a:cubicBezTo>
                    <a:pt x="289542" y="527057"/>
                    <a:pt x="297634" y="529024"/>
                    <a:pt x="304108" y="532630"/>
                  </a:cubicBezTo>
                  <a:cubicBezTo>
                    <a:pt x="317056" y="539843"/>
                    <a:pt x="318351" y="551645"/>
                    <a:pt x="307345" y="557546"/>
                  </a:cubicBezTo>
                  <a:lnTo>
                    <a:pt x="234836" y="598853"/>
                  </a:lnTo>
                  <a:cubicBezTo>
                    <a:pt x="223830" y="604754"/>
                    <a:pt x="204408" y="604099"/>
                    <a:pt x="191459" y="596886"/>
                  </a:cubicBezTo>
                  <a:cubicBezTo>
                    <a:pt x="178511" y="589018"/>
                    <a:pt x="177864" y="577872"/>
                    <a:pt x="188870" y="571971"/>
                  </a:cubicBezTo>
                  <a:lnTo>
                    <a:pt x="260732" y="530663"/>
                  </a:lnTo>
                  <a:cubicBezTo>
                    <a:pt x="266235" y="527712"/>
                    <a:pt x="273842" y="526401"/>
                    <a:pt x="281692" y="526729"/>
                  </a:cubicBezTo>
                  <a:close/>
                  <a:moveTo>
                    <a:pt x="912177" y="394327"/>
                  </a:moveTo>
                  <a:cubicBezTo>
                    <a:pt x="920090" y="394574"/>
                    <a:pt x="928248" y="396550"/>
                    <a:pt x="934774" y="400173"/>
                  </a:cubicBezTo>
                  <a:cubicBezTo>
                    <a:pt x="947826" y="408077"/>
                    <a:pt x="949131" y="419275"/>
                    <a:pt x="937384" y="425862"/>
                  </a:cubicBezTo>
                  <a:lnTo>
                    <a:pt x="708316" y="554963"/>
                  </a:lnTo>
                  <a:cubicBezTo>
                    <a:pt x="697221" y="561549"/>
                    <a:pt x="677643" y="560891"/>
                    <a:pt x="664591" y="552986"/>
                  </a:cubicBezTo>
                  <a:cubicBezTo>
                    <a:pt x="651538" y="545741"/>
                    <a:pt x="650233" y="534544"/>
                    <a:pt x="661327" y="528615"/>
                  </a:cubicBezTo>
                  <a:lnTo>
                    <a:pt x="891049" y="398856"/>
                  </a:lnTo>
                  <a:cubicBezTo>
                    <a:pt x="896596" y="395562"/>
                    <a:pt x="904264" y="394080"/>
                    <a:pt x="912177" y="394327"/>
                  </a:cubicBezTo>
                  <a:close/>
                  <a:moveTo>
                    <a:pt x="564235" y="368386"/>
                  </a:moveTo>
                  <a:cubicBezTo>
                    <a:pt x="572165" y="368630"/>
                    <a:pt x="580339" y="370587"/>
                    <a:pt x="586879" y="374175"/>
                  </a:cubicBezTo>
                  <a:cubicBezTo>
                    <a:pt x="599305" y="382004"/>
                    <a:pt x="600613" y="393094"/>
                    <a:pt x="589495" y="399618"/>
                  </a:cubicBezTo>
                  <a:lnTo>
                    <a:pt x="388723" y="511826"/>
                  </a:lnTo>
                  <a:cubicBezTo>
                    <a:pt x="376952" y="518350"/>
                    <a:pt x="357332" y="517045"/>
                    <a:pt x="344253" y="509869"/>
                  </a:cubicBezTo>
                  <a:cubicBezTo>
                    <a:pt x="331827" y="502693"/>
                    <a:pt x="330519" y="491602"/>
                    <a:pt x="341637" y="485079"/>
                  </a:cubicBezTo>
                  <a:lnTo>
                    <a:pt x="543063" y="372871"/>
                  </a:lnTo>
                  <a:cubicBezTo>
                    <a:pt x="548621" y="369609"/>
                    <a:pt x="556306" y="368141"/>
                    <a:pt x="564235" y="368386"/>
                  </a:cubicBezTo>
                  <a:close/>
                  <a:moveTo>
                    <a:pt x="206448" y="345251"/>
                  </a:moveTo>
                  <a:cubicBezTo>
                    <a:pt x="214372" y="345576"/>
                    <a:pt x="222542" y="347523"/>
                    <a:pt x="229078" y="351093"/>
                  </a:cubicBezTo>
                  <a:cubicBezTo>
                    <a:pt x="242149" y="358882"/>
                    <a:pt x="243456" y="369267"/>
                    <a:pt x="232346" y="375758"/>
                  </a:cubicBezTo>
                  <a:lnTo>
                    <a:pt x="54572" y="474419"/>
                  </a:lnTo>
                  <a:cubicBezTo>
                    <a:pt x="43462" y="480910"/>
                    <a:pt x="23854" y="479612"/>
                    <a:pt x="10783" y="472472"/>
                  </a:cubicBezTo>
                  <a:cubicBezTo>
                    <a:pt x="-2289" y="464683"/>
                    <a:pt x="-3596" y="454297"/>
                    <a:pt x="7515" y="447807"/>
                  </a:cubicBezTo>
                  <a:lnTo>
                    <a:pt x="185288" y="349146"/>
                  </a:lnTo>
                  <a:cubicBezTo>
                    <a:pt x="190844" y="346225"/>
                    <a:pt x="198523" y="344927"/>
                    <a:pt x="206448" y="345251"/>
                  </a:cubicBezTo>
                  <a:close/>
                  <a:moveTo>
                    <a:pt x="817024" y="339588"/>
                  </a:moveTo>
                  <a:cubicBezTo>
                    <a:pt x="824860" y="339997"/>
                    <a:pt x="832859" y="342124"/>
                    <a:pt x="839062" y="346049"/>
                  </a:cubicBezTo>
                  <a:cubicBezTo>
                    <a:pt x="852122" y="353246"/>
                    <a:pt x="854081" y="364368"/>
                    <a:pt x="842980" y="370257"/>
                  </a:cubicBezTo>
                  <a:lnTo>
                    <a:pt x="492326" y="567186"/>
                  </a:lnTo>
                  <a:cubicBezTo>
                    <a:pt x="481225" y="573075"/>
                    <a:pt x="461635" y="572420"/>
                    <a:pt x="449229" y="565224"/>
                  </a:cubicBezTo>
                  <a:cubicBezTo>
                    <a:pt x="436169" y="557373"/>
                    <a:pt x="434210" y="546250"/>
                    <a:pt x="445311" y="540362"/>
                  </a:cubicBezTo>
                  <a:lnTo>
                    <a:pt x="795965" y="343432"/>
                  </a:lnTo>
                  <a:cubicBezTo>
                    <a:pt x="801516" y="340488"/>
                    <a:pt x="809188" y="339180"/>
                    <a:pt x="817024" y="339588"/>
                  </a:cubicBezTo>
                  <a:close/>
                  <a:moveTo>
                    <a:pt x="717024" y="281953"/>
                  </a:moveTo>
                  <a:cubicBezTo>
                    <a:pt x="724926" y="282195"/>
                    <a:pt x="733072" y="284131"/>
                    <a:pt x="739588" y="287679"/>
                  </a:cubicBezTo>
                  <a:cubicBezTo>
                    <a:pt x="751969" y="295421"/>
                    <a:pt x="753272" y="306390"/>
                    <a:pt x="742194" y="312841"/>
                  </a:cubicBezTo>
                  <a:lnTo>
                    <a:pt x="667254" y="354133"/>
                  </a:lnTo>
                  <a:cubicBezTo>
                    <a:pt x="656176" y="359940"/>
                    <a:pt x="636627" y="359295"/>
                    <a:pt x="623594" y="352198"/>
                  </a:cubicBezTo>
                  <a:cubicBezTo>
                    <a:pt x="610561" y="345101"/>
                    <a:pt x="609909" y="333487"/>
                    <a:pt x="620987" y="327681"/>
                  </a:cubicBezTo>
                  <a:lnTo>
                    <a:pt x="695927" y="286389"/>
                  </a:lnTo>
                  <a:cubicBezTo>
                    <a:pt x="701466" y="283163"/>
                    <a:pt x="709123" y="281711"/>
                    <a:pt x="717024" y="281953"/>
                  </a:cubicBezTo>
                  <a:close/>
                  <a:moveTo>
                    <a:pt x="405208" y="233070"/>
                  </a:moveTo>
                  <a:cubicBezTo>
                    <a:pt x="413129" y="233393"/>
                    <a:pt x="421295" y="235492"/>
                    <a:pt x="427827" y="239368"/>
                  </a:cubicBezTo>
                  <a:cubicBezTo>
                    <a:pt x="440892" y="246472"/>
                    <a:pt x="442199" y="257453"/>
                    <a:pt x="431093" y="263911"/>
                  </a:cubicBezTo>
                  <a:lnTo>
                    <a:pt x="310239" y="330438"/>
                  </a:lnTo>
                  <a:cubicBezTo>
                    <a:pt x="299134" y="336897"/>
                    <a:pt x="280189" y="335605"/>
                    <a:pt x="267124" y="328501"/>
                  </a:cubicBezTo>
                  <a:cubicBezTo>
                    <a:pt x="254059" y="320750"/>
                    <a:pt x="252752" y="309770"/>
                    <a:pt x="263857" y="303957"/>
                  </a:cubicBezTo>
                  <a:lnTo>
                    <a:pt x="384058" y="237430"/>
                  </a:lnTo>
                  <a:cubicBezTo>
                    <a:pt x="389611" y="234201"/>
                    <a:pt x="397287" y="232747"/>
                    <a:pt x="405208" y="233070"/>
                  </a:cubicBezTo>
                  <a:close/>
                  <a:moveTo>
                    <a:pt x="618308" y="227258"/>
                  </a:moveTo>
                  <a:cubicBezTo>
                    <a:pt x="626238" y="227668"/>
                    <a:pt x="634413" y="229797"/>
                    <a:pt x="640952" y="233728"/>
                  </a:cubicBezTo>
                  <a:cubicBezTo>
                    <a:pt x="654032" y="240935"/>
                    <a:pt x="655340" y="252073"/>
                    <a:pt x="644222" y="257970"/>
                  </a:cubicBezTo>
                  <a:lnTo>
                    <a:pt x="442796" y="371316"/>
                  </a:lnTo>
                  <a:cubicBezTo>
                    <a:pt x="431679" y="377213"/>
                    <a:pt x="412059" y="376558"/>
                    <a:pt x="399634" y="368695"/>
                  </a:cubicBezTo>
                  <a:cubicBezTo>
                    <a:pt x="386554" y="361488"/>
                    <a:pt x="385246" y="350350"/>
                    <a:pt x="395710" y="344454"/>
                  </a:cubicBezTo>
                  <a:lnTo>
                    <a:pt x="597136" y="231108"/>
                  </a:lnTo>
                  <a:cubicBezTo>
                    <a:pt x="602695" y="228160"/>
                    <a:pt x="610379" y="226849"/>
                    <a:pt x="618308" y="227258"/>
                  </a:cubicBezTo>
                  <a:close/>
                  <a:moveTo>
                    <a:pt x="521037" y="169535"/>
                  </a:moveTo>
                  <a:cubicBezTo>
                    <a:pt x="528866" y="169856"/>
                    <a:pt x="536858" y="171786"/>
                    <a:pt x="543057" y="175323"/>
                  </a:cubicBezTo>
                  <a:cubicBezTo>
                    <a:pt x="556106" y="183041"/>
                    <a:pt x="557411" y="193976"/>
                    <a:pt x="546319" y="199764"/>
                  </a:cubicBezTo>
                  <a:lnTo>
                    <a:pt x="498038" y="226778"/>
                  </a:lnTo>
                  <a:cubicBezTo>
                    <a:pt x="486946" y="233210"/>
                    <a:pt x="467373" y="231923"/>
                    <a:pt x="454324" y="224848"/>
                  </a:cubicBezTo>
                  <a:cubicBezTo>
                    <a:pt x="441275" y="217773"/>
                    <a:pt x="439970" y="206196"/>
                    <a:pt x="451714" y="199764"/>
                  </a:cubicBezTo>
                  <a:lnTo>
                    <a:pt x="499995" y="173394"/>
                  </a:lnTo>
                  <a:cubicBezTo>
                    <a:pt x="505541" y="170500"/>
                    <a:pt x="513207" y="169213"/>
                    <a:pt x="521037" y="169535"/>
                  </a:cubicBezTo>
                  <a:close/>
                  <a:moveTo>
                    <a:pt x="189256" y="132629"/>
                  </a:moveTo>
                  <a:cubicBezTo>
                    <a:pt x="197162" y="133123"/>
                    <a:pt x="205312" y="135426"/>
                    <a:pt x="211831" y="139373"/>
                  </a:cubicBezTo>
                  <a:cubicBezTo>
                    <a:pt x="224219" y="146610"/>
                    <a:pt x="226175" y="157795"/>
                    <a:pt x="215091" y="163717"/>
                  </a:cubicBezTo>
                  <a:lnTo>
                    <a:pt x="57311" y="253196"/>
                  </a:lnTo>
                  <a:cubicBezTo>
                    <a:pt x="45575" y="259117"/>
                    <a:pt x="26667" y="258459"/>
                    <a:pt x="13628" y="251222"/>
                  </a:cubicBezTo>
                  <a:cubicBezTo>
                    <a:pt x="588" y="243327"/>
                    <a:pt x="-716" y="232800"/>
                    <a:pt x="10368" y="226220"/>
                  </a:cubicBezTo>
                  <a:lnTo>
                    <a:pt x="168148" y="136741"/>
                  </a:lnTo>
                  <a:cubicBezTo>
                    <a:pt x="173690" y="133452"/>
                    <a:pt x="181351" y="132136"/>
                    <a:pt x="189256" y="132629"/>
                  </a:cubicBezTo>
                  <a:close/>
                  <a:moveTo>
                    <a:pt x="422553" y="114929"/>
                  </a:moveTo>
                  <a:cubicBezTo>
                    <a:pt x="430461" y="115339"/>
                    <a:pt x="438613" y="117470"/>
                    <a:pt x="445134" y="121403"/>
                  </a:cubicBezTo>
                  <a:cubicBezTo>
                    <a:pt x="458177" y="128614"/>
                    <a:pt x="459481" y="139759"/>
                    <a:pt x="448394" y="145659"/>
                  </a:cubicBezTo>
                  <a:lnTo>
                    <a:pt x="207101" y="282022"/>
                  </a:lnTo>
                  <a:cubicBezTo>
                    <a:pt x="196014" y="287922"/>
                    <a:pt x="176450" y="287267"/>
                    <a:pt x="163407" y="280055"/>
                  </a:cubicBezTo>
                  <a:cubicBezTo>
                    <a:pt x="151016" y="272188"/>
                    <a:pt x="149060" y="261043"/>
                    <a:pt x="160146" y="254487"/>
                  </a:cubicBezTo>
                  <a:lnTo>
                    <a:pt x="401440" y="118780"/>
                  </a:lnTo>
                  <a:cubicBezTo>
                    <a:pt x="406983" y="115830"/>
                    <a:pt x="414646" y="114519"/>
                    <a:pt x="422553" y="114929"/>
                  </a:cubicBezTo>
                  <a:close/>
                  <a:moveTo>
                    <a:pt x="324670" y="57203"/>
                  </a:moveTo>
                  <a:cubicBezTo>
                    <a:pt x="332568" y="57524"/>
                    <a:pt x="340709" y="59453"/>
                    <a:pt x="347222" y="62989"/>
                  </a:cubicBezTo>
                  <a:cubicBezTo>
                    <a:pt x="360249" y="70704"/>
                    <a:pt x="361552" y="81634"/>
                    <a:pt x="349828" y="87420"/>
                  </a:cubicBezTo>
                  <a:lnTo>
                    <a:pt x="290557" y="120209"/>
                  </a:lnTo>
                  <a:cubicBezTo>
                    <a:pt x="279484" y="126638"/>
                    <a:pt x="259944" y="125995"/>
                    <a:pt x="246917" y="118923"/>
                  </a:cubicBezTo>
                  <a:cubicBezTo>
                    <a:pt x="233891" y="111208"/>
                    <a:pt x="232588" y="100278"/>
                    <a:pt x="243661" y="93849"/>
                  </a:cubicBezTo>
                  <a:lnTo>
                    <a:pt x="303583" y="61060"/>
                  </a:lnTo>
                  <a:cubicBezTo>
                    <a:pt x="309120" y="58167"/>
                    <a:pt x="316773" y="56881"/>
                    <a:pt x="324670" y="57203"/>
                  </a:cubicBezTo>
                  <a:close/>
                  <a:moveTo>
                    <a:pt x="229349" y="98"/>
                  </a:moveTo>
                  <a:cubicBezTo>
                    <a:pt x="237303" y="584"/>
                    <a:pt x="245503" y="2853"/>
                    <a:pt x="252063" y="6741"/>
                  </a:cubicBezTo>
                  <a:cubicBezTo>
                    <a:pt x="265183" y="13870"/>
                    <a:pt x="266495" y="24887"/>
                    <a:pt x="255343" y="30720"/>
                  </a:cubicBezTo>
                  <a:lnTo>
                    <a:pt x="140541" y="94230"/>
                  </a:lnTo>
                  <a:cubicBezTo>
                    <a:pt x="129389" y="100711"/>
                    <a:pt x="109708" y="99415"/>
                    <a:pt x="96588" y="92286"/>
                  </a:cubicBezTo>
                  <a:cubicBezTo>
                    <a:pt x="84124" y="85157"/>
                    <a:pt x="82812" y="73492"/>
                    <a:pt x="93964" y="67011"/>
                  </a:cubicBezTo>
                  <a:lnTo>
                    <a:pt x="208110" y="4149"/>
                  </a:lnTo>
                  <a:cubicBezTo>
                    <a:pt x="213686" y="909"/>
                    <a:pt x="221394" y="-388"/>
                    <a:pt x="229349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8" name="Freeform 347">
              <a:extLst>
                <a:ext uri="{FF2B5EF4-FFF2-40B4-BE49-F238E27FC236}">
                  <a16:creationId xmlns:a16="http://schemas.microsoft.com/office/drawing/2014/main" id="{E1BDE294-673A-3940-B282-200377A76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831" y="7796980"/>
              <a:ext cx="1684976" cy="1025388"/>
            </a:xfrm>
            <a:custGeom>
              <a:avLst/>
              <a:gdLst>
                <a:gd name="T0" fmla="*/ 1863 w 2579"/>
                <a:gd name="T1" fmla="*/ 1568 h 1569"/>
                <a:gd name="T2" fmla="*/ 1863 w 2579"/>
                <a:gd name="T3" fmla="*/ 1568 h 1569"/>
                <a:gd name="T4" fmla="*/ 1743 w 2579"/>
                <a:gd name="T5" fmla="*/ 1536 h 1569"/>
                <a:gd name="T6" fmla="*/ 84 w 2579"/>
                <a:gd name="T7" fmla="*/ 575 h 1569"/>
                <a:gd name="T8" fmla="*/ 84 w 2579"/>
                <a:gd name="T9" fmla="*/ 575 h 1569"/>
                <a:gd name="T10" fmla="*/ 1 w 2579"/>
                <a:gd name="T11" fmla="*/ 432 h 1569"/>
                <a:gd name="T12" fmla="*/ 1 w 2579"/>
                <a:gd name="T13" fmla="*/ 432 h 1569"/>
                <a:gd name="T14" fmla="*/ 81 w 2579"/>
                <a:gd name="T15" fmla="*/ 287 h 1569"/>
                <a:gd name="T16" fmla="*/ 540 w 2579"/>
                <a:gd name="T17" fmla="*/ 9 h 1569"/>
                <a:gd name="T18" fmla="*/ 540 w 2579"/>
                <a:gd name="T19" fmla="*/ 9 h 1569"/>
                <a:gd name="T20" fmla="*/ 584 w 2579"/>
                <a:gd name="T21" fmla="*/ 19 h 1569"/>
                <a:gd name="T22" fmla="*/ 584 w 2579"/>
                <a:gd name="T23" fmla="*/ 19 h 1569"/>
                <a:gd name="T24" fmla="*/ 573 w 2579"/>
                <a:gd name="T25" fmla="*/ 63 h 1569"/>
                <a:gd name="T26" fmla="*/ 114 w 2579"/>
                <a:gd name="T27" fmla="*/ 341 h 1569"/>
                <a:gd name="T28" fmla="*/ 114 w 2579"/>
                <a:gd name="T29" fmla="*/ 341 h 1569"/>
                <a:gd name="T30" fmla="*/ 63 w 2579"/>
                <a:gd name="T31" fmla="*/ 431 h 1569"/>
                <a:gd name="T32" fmla="*/ 63 w 2579"/>
                <a:gd name="T33" fmla="*/ 431 h 1569"/>
                <a:gd name="T34" fmla="*/ 116 w 2579"/>
                <a:gd name="T35" fmla="*/ 520 h 1569"/>
                <a:gd name="T36" fmla="*/ 1775 w 2579"/>
                <a:gd name="T37" fmla="*/ 1481 h 1569"/>
                <a:gd name="T38" fmla="*/ 1775 w 2579"/>
                <a:gd name="T39" fmla="*/ 1481 h 1569"/>
                <a:gd name="T40" fmla="*/ 1955 w 2579"/>
                <a:gd name="T41" fmla="*/ 1479 h 1569"/>
                <a:gd name="T42" fmla="*/ 2526 w 2579"/>
                <a:gd name="T43" fmla="*/ 1129 h 1569"/>
                <a:gd name="T44" fmla="*/ 2526 w 2579"/>
                <a:gd name="T45" fmla="*/ 1129 h 1569"/>
                <a:gd name="T46" fmla="*/ 2570 w 2579"/>
                <a:gd name="T47" fmla="*/ 1140 h 1569"/>
                <a:gd name="T48" fmla="*/ 2570 w 2579"/>
                <a:gd name="T49" fmla="*/ 1140 h 1569"/>
                <a:gd name="T50" fmla="*/ 2559 w 2579"/>
                <a:gd name="T51" fmla="*/ 1183 h 1569"/>
                <a:gd name="T52" fmla="*/ 1987 w 2579"/>
                <a:gd name="T53" fmla="*/ 1532 h 1569"/>
                <a:gd name="T54" fmla="*/ 1987 w 2579"/>
                <a:gd name="T55" fmla="*/ 1532 h 1569"/>
                <a:gd name="T56" fmla="*/ 1863 w 2579"/>
                <a:gd name="T57" fmla="*/ 1568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9" h="1569">
                  <a:moveTo>
                    <a:pt x="1863" y="1568"/>
                  </a:moveTo>
                  <a:lnTo>
                    <a:pt x="1863" y="1568"/>
                  </a:lnTo>
                  <a:cubicBezTo>
                    <a:pt x="1821" y="1568"/>
                    <a:pt x="1780" y="1557"/>
                    <a:pt x="1743" y="1536"/>
                  </a:cubicBezTo>
                  <a:lnTo>
                    <a:pt x="84" y="575"/>
                  </a:lnTo>
                  <a:lnTo>
                    <a:pt x="84" y="575"/>
                  </a:lnTo>
                  <a:cubicBezTo>
                    <a:pt x="32" y="545"/>
                    <a:pt x="1" y="492"/>
                    <a:pt x="1" y="432"/>
                  </a:cubicBezTo>
                  <a:lnTo>
                    <a:pt x="1" y="432"/>
                  </a:lnTo>
                  <a:cubicBezTo>
                    <a:pt x="0" y="372"/>
                    <a:pt x="30" y="318"/>
                    <a:pt x="81" y="287"/>
                  </a:cubicBezTo>
                  <a:lnTo>
                    <a:pt x="540" y="9"/>
                  </a:lnTo>
                  <a:lnTo>
                    <a:pt x="540" y="9"/>
                  </a:lnTo>
                  <a:cubicBezTo>
                    <a:pt x="555" y="0"/>
                    <a:pt x="575" y="5"/>
                    <a:pt x="584" y="19"/>
                  </a:cubicBezTo>
                  <a:lnTo>
                    <a:pt x="584" y="19"/>
                  </a:lnTo>
                  <a:cubicBezTo>
                    <a:pt x="593" y="35"/>
                    <a:pt x="588" y="54"/>
                    <a:pt x="573" y="63"/>
                  </a:cubicBezTo>
                  <a:lnTo>
                    <a:pt x="114" y="341"/>
                  </a:lnTo>
                  <a:lnTo>
                    <a:pt x="114" y="341"/>
                  </a:lnTo>
                  <a:cubicBezTo>
                    <a:pt x="82" y="360"/>
                    <a:pt x="63" y="394"/>
                    <a:pt x="63" y="431"/>
                  </a:cubicBezTo>
                  <a:lnTo>
                    <a:pt x="63" y="431"/>
                  </a:lnTo>
                  <a:cubicBezTo>
                    <a:pt x="64" y="468"/>
                    <a:pt x="83" y="502"/>
                    <a:pt x="116" y="520"/>
                  </a:cubicBezTo>
                  <a:lnTo>
                    <a:pt x="1775" y="1481"/>
                  </a:lnTo>
                  <a:lnTo>
                    <a:pt x="1775" y="1481"/>
                  </a:lnTo>
                  <a:cubicBezTo>
                    <a:pt x="1831" y="1514"/>
                    <a:pt x="1899" y="1513"/>
                    <a:pt x="1955" y="1479"/>
                  </a:cubicBezTo>
                  <a:lnTo>
                    <a:pt x="2526" y="1129"/>
                  </a:lnTo>
                  <a:lnTo>
                    <a:pt x="2526" y="1129"/>
                  </a:lnTo>
                  <a:cubicBezTo>
                    <a:pt x="2541" y="1121"/>
                    <a:pt x="2560" y="1125"/>
                    <a:pt x="2570" y="1140"/>
                  </a:cubicBezTo>
                  <a:lnTo>
                    <a:pt x="2570" y="1140"/>
                  </a:lnTo>
                  <a:cubicBezTo>
                    <a:pt x="2578" y="1155"/>
                    <a:pt x="2574" y="1174"/>
                    <a:pt x="2559" y="1183"/>
                  </a:cubicBezTo>
                  <a:lnTo>
                    <a:pt x="1987" y="1532"/>
                  </a:lnTo>
                  <a:lnTo>
                    <a:pt x="1987" y="1532"/>
                  </a:lnTo>
                  <a:cubicBezTo>
                    <a:pt x="1949" y="1556"/>
                    <a:pt x="1906" y="1568"/>
                    <a:pt x="1863" y="15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29" name="Freeform 348">
              <a:extLst>
                <a:ext uri="{FF2B5EF4-FFF2-40B4-BE49-F238E27FC236}">
                  <a16:creationId xmlns:a16="http://schemas.microsoft.com/office/drawing/2014/main" id="{061C77DC-2B14-DD4C-AABD-1038C58A3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9734" y="7339012"/>
              <a:ext cx="864091" cy="498293"/>
            </a:xfrm>
            <a:custGeom>
              <a:avLst/>
              <a:gdLst>
                <a:gd name="T0" fmla="*/ 1323 w 1324"/>
                <a:gd name="T1" fmla="*/ 382 h 765"/>
                <a:gd name="T2" fmla="*/ 662 w 1324"/>
                <a:gd name="T3" fmla="*/ 0 h 765"/>
                <a:gd name="T4" fmla="*/ 0 w 1324"/>
                <a:gd name="T5" fmla="*/ 382 h 765"/>
                <a:gd name="T6" fmla="*/ 662 w 1324"/>
                <a:gd name="T7" fmla="*/ 764 h 765"/>
                <a:gd name="T8" fmla="*/ 1323 w 1324"/>
                <a:gd name="T9" fmla="*/ 382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4" h="765">
                  <a:moveTo>
                    <a:pt x="1323" y="382"/>
                  </a:moveTo>
                  <a:lnTo>
                    <a:pt x="662" y="0"/>
                  </a:lnTo>
                  <a:lnTo>
                    <a:pt x="0" y="382"/>
                  </a:lnTo>
                  <a:lnTo>
                    <a:pt x="662" y="764"/>
                  </a:lnTo>
                  <a:lnTo>
                    <a:pt x="1323" y="38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30" name="Freeform 349">
              <a:extLst>
                <a:ext uri="{FF2B5EF4-FFF2-40B4-BE49-F238E27FC236}">
                  <a16:creationId xmlns:a16="http://schemas.microsoft.com/office/drawing/2014/main" id="{41F60450-ED13-5E45-A43B-EB27D47B3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512" y="5492740"/>
              <a:ext cx="368679" cy="1765624"/>
            </a:xfrm>
            <a:custGeom>
              <a:avLst/>
              <a:gdLst>
                <a:gd name="T0" fmla="*/ 0 w 563"/>
                <a:gd name="T1" fmla="*/ 2702 h 2703"/>
                <a:gd name="T2" fmla="*/ 0 w 563"/>
                <a:gd name="T3" fmla="*/ 324 h 2703"/>
                <a:gd name="T4" fmla="*/ 562 w 563"/>
                <a:gd name="T5" fmla="*/ 0 h 2703"/>
                <a:gd name="T6" fmla="*/ 562 w 563"/>
                <a:gd name="T7" fmla="*/ 2377 h 2703"/>
                <a:gd name="T8" fmla="*/ 0 w 563"/>
                <a:gd name="T9" fmla="*/ 2702 h 2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703">
                  <a:moveTo>
                    <a:pt x="0" y="2702"/>
                  </a:moveTo>
                  <a:lnTo>
                    <a:pt x="0" y="324"/>
                  </a:lnTo>
                  <a:lnTo>
                    <a:pt x="562" y="0"/>
                  </a:lnTo>
                  <a:lnTo>
                    <a:pt x="562" y="2377"/>
                  </a:lnTo>
                  <a:lnTo>
                    <a:pt x="0" y="2702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31" name="Freeform 350">
              <a:extLst>
                <a:ext uri="{FF2B5EF4-FFF2-40B4-BE49-F238E27FC236}">
                  <a16:creationId xmlns:a16="http://schemas.microsoft.com/office/drawing/2014/main" id="{91D110A1-4973-F744-A32A-98531536A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4" y="5492740"/>
              <a:ext cx="368679" cy="1765624"/>
            </a:xfrm>
            <a:custGeom>
              <a:avLst/>
              <a:gdLst>
                <a:gd name="T0" fmla="*/ 562 w 563"/>
                <a:gd name="T1" fmla="*/ 324 h 2703"/>
                <a:gd name="T2" fmla="*/ 0 w 563"/>
                <a:gd name="T3" fmla="*/ 0 h 2703"/>
                <a:gd name="T4" fmla="*/ 0 w 563"/>
                <a:gd name="T5" fmla="*/ 2377 h 2703"/>
                <a:gd name="T6" fmla="*/ 562 w 563"/>
                <a:gd name="T7" fmla="*/ 2702 h 2703"/>
                <a:gd name="T8" fmla="*/ 562 w 563"/>
                <a:gd name="T9" fmla="*/ 324 h 2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703">
                  <a:moveTo>
                    <a:pt x="562" y="324"/>
                  </a:moveTo>
                  <a:lnTo>
                    <a:pt x="0" y="0"/>
                  </a:lnTo>
                  <a:lnTo>
                    <a:pt x="0" y="2377"/>
                  </a:lnTo>
                  <a:lnTo>
                    <a:pt x="562" y="2702"/>
                  </a:lnTo>
                  <a:lnTo>
                    <a:pt x="562" y="32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32" name="Freeform 351">
              <a:extLst>
                <a:ext uri="{FF2B5EF4-FFF2-40B4-BE49-F238E27FC236}">
                  <a16:creationId xmlns:a16="http://schemas.microsoft.com/office/drawing/2014/main" id="{39C948CA-9945-D649-A1CC-05E829E87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5" y="5282477"/>
              <a:ext cx="734478" cy="423405"/>
            </a:xfrm>
            <a:custGeom>
              <a:avLst/>
              <a:gdLst>
                <a:gd name="T0" fmla="*/ 1124 w 1125"/>
                <a:gd name="T1" fmla="*/ 325 h 650"/>
                <a:gd name="T2" fmla="*/ 562 w 1125"/>
                <a:gd name="T3" fmla="*/ 0 h 650"/>
                <a:gd name="T4" fmla="*/ 0 w 1125"/>
                <a:gd name="T5" fmla="*/ 325 h 650"/>
                <a:gd name="T6" fmla="*/ 562 w 1125"/>
                <a:gd name="T7" fmla="*/ 649 h 650"/>
                <a:gd name="T8" fmla="*/ 1124 w 1125"/>
                <a:gd name="T9" fmla="*/ 3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5" h="650">
                  <a:moveTo>
                    <a:pt x="1124" y="325"/>
                  </a:moveTo>
                  <a:lnTo>
                    <a:pt x="562" y="0"/>
                  </a:lnTo>
                  <a:lnTo>
                    <a:pt x="0" y="325"/>
                  </a:lnTo>
                  <a:lnTo>
                    <a:pt x="562" y="649"/>
                  </a:lnTo>
                  <a:lnTo>
                    <a:pt x="1124" y="32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33" name="Freeform 352">
              <a:extLst>
                <a:ext uri="{FF2B5EF4-FFF2-40B4-BE49-F238E27FC236}">
                  <a16:creationId xmlns:a16="http://schemas.microsoft.com/office/drawing/2014/main" id="{9A8D9E17-FAFE-7B45-9A95-0BEED6080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512" y="7117229"/>
              <a:ext cx="368679" cy="354276"/>
            </a:xfrm>
            <a:custGeom>
              <a:avLst/>
              <a:gdLst>
                <a:gd name="T0" fmla="*/ 562 w 563"/>
                <a:gd name="T1" fmla="*/ 324 h 541"/>
                <a:gd name="T2" fmla="*/ 0 w 563"/>
                <a:gd name="T3" fmla="*/ 0 h 541"/>
                <a:gd name="T4" fmla="*/ 0 w 563"/>
                <a:gd name="T5" fmla="*/ 216 h 541"/>
                <a:gd name="T6" fmla="*/ 562 w 563"/>
                <a:gd name="T7" fmla="*/ 540 h 541"/>
                <a:gd name="T8" fmla="*/ 562 w 563"/>
                <a:gd name="T9" fmla="*/ 324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541">
                  <a:moveTo>
                    <a:pt x="562" y="324"/>
                  </a:moveTo>
                  <a:lnTo>
                    <a:pt x="0" y="0"/>
                  </a:lnTo>
                  <a:lnTo>
                    <a:pt x="0" y="216"/>
                  </a:lnTo>
                  <a:lnTo>
                    <a:pt x="562" y="540"/>
                  </a:lnTo>
                  <a:lnTo>
                    <a:pt x="562" y="324"/>
                  </a:lnTo>
                </a:path>
              </a:pathLst>
            </a:custGeom>
            <a:solidFill>
              <a:srgbClr val="95D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34" name="Freeform 353">
              <a:extLst>
                <a:ext uri="{FF2B5EF4-FFF2-40B4-BE49-F238E27FC236}">
                  <a16:creationId xmlns:a16="http://schemas.microsoft.com/office/drawing/2014/main" id="{41F3A505-D861-324F-A518-475F50FC0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4" y="6129285"/>
              <a:ext cx="368679" cy="1342221"/>
            </a:xfrm>
            <a:custGeom>
              <a:avLst/>
              <a:gdLst>
                <a:gd name="T0" fmla="*/ 0 w 563"/>
                <a:gd name="T1" fmla="*/ 2053 h 2054"/>
                <a:gd name="T2" fmla="*/ 0 w 563"/>
                <a:gd name="T3" fmla="*/ 324 h 2054"/>
                <a:gd name="T4" fmla="*/ 562 w 563"/>
                <a:gd name="T5" fmla="*/ 0 h 2054"/>
                <a:gd name="T6" fmla="*/ 562 w 563"/>
                <a:gd name="T7" fmla="*/ 1729 h 2054"/>
                <a:gd name="T8" fmla="*/ 0 w 563"/>
                <a:gd name="T9" fmla="*/ 2053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4">
                  <a:moveTo>
                    <a:pt x="0" y="2053"/>
                  </a:moveTo>
                  <a:lnTo>
                    <a:pt x="0" y="324"/>
                  </a:lnTo>
                  <a:lnTo>
                    <a:pt x="562" y="0"/>
                  </a:lnTo>
                  <a:lnTo>
                    <a:pt x="562" y="1729"/>
                  </a:lnTo>
                  <a:lnTo>
                    <a:pt x="0" y="2053"/>
                  </a:lnTo>
                </a:path>
              </a:pathLst>
            </a:custGeom>
            <a:solidFill>
              <a:srgbClr val="C13D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35" name="Freeform 354">
              <a:extLst>
                <a:ext uri="{FF2B5EF4-FFF2-40B4-BE49-F238E27FC236}">
                  <a16:creationId xmlns:a16="http://schemas.microsoft.com/office/drawing/2014/main" id="{FBDFDFB0-0FDE-5341-BD65-584352453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4036" y="6129285"/>
              <a:ext cx="368679" cy="1342221"/>
            </a:xfrm>
            <a:custGeom>
              <a:avLst/>
              <a:gdLst>
                <a:gd name="T0" fmla="*/ 562 w 563"/>
                <a:gd name="T1" fmla="*/ 324 h 2054"/>
                <a:gd name="T2" fmla="*/ 0 w 563"/>
                <a:gd name="T3" fmla="*/ 0 h 2054"/>
                <a:gd name="T4" fmla="*/ 0 w 563"/>
                <a:gd name="T5" fmla="*/ 1729 h 2054"/>
                <a:gd name="T6" fmla="*/ 562 w 563"/>
                <a:gd name="T7" fmla="*/ 2053 h 2054"/>
                <a:gd name="T8" fmla="*/ 562 w 563"/>
                <a:gd name="T9" fmla="*/ 324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4">
                  <a:moveTo>
                    <a:pt x="562" y="324"/>
                  </a:moveTo>
                  <a:lnTo>
                    <a:pt x="0" y="0"/>
                  </a:lnTo>
                  <a:lnTo>
                    <a:pt x="0" y="1729"/>
                  </a:lnTo>
                  <a:lnTo>
                    <a:pt x="562" y="2053"/>
                  </a:lnTo>
                  <a:lnTo>
                    <a:pt x="562" y="324"/>
                  </a:lnTo>
                </a:path>
              </a:pathLst>
            </a:custGeom>
            <a:solidFill>
              <a:srgbClr val="DB51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36" name="Freeform 355">
              <a:extLst>
                <a:ext uri="{FF2B5EF4-FFF2-40B4-BE49-F238E27FC236}">
                  <a16:creationId xmlns:a16="http://schemas.microsoft.com/office/drawing/2014/main" id="{3F520F6A-83E0-6B49-87E3-13A454268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4036" y="5919023"/>
              <a:ext cx="734476" cy="423404"/>
            </a:xfrm>
            <a:custGeom>
              <a:avLst/>
              <a:gdLst>
                <a:gd name="T0" fmla="*/ 1124 w 1125"/>
                <a:gd name="T1" fmla="*/ 324 h 649"/>
                <a:gd name="T2" fmla="*/ 562 w 1125"/>
                <a:gd name="T3" fmla="*/ 0 h 649"/>
                <a:gd name="T4" fmla="*/ 0 w 1125"/>
                <a:gd name="T5" fmla="*/ 324 h 649"/>
                <a:gd name="T6" fmla="*/ 562 w 1125"/>
                <a:gd name="T7" fmla="*/ 648 h 649"/>
                <a:gd name="T8" fmla="*/ 1124 w 1125"/>
                <a:gd name="T9" fmla="*/ 32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5" h="649">
                  <a:moveTo>
                    <a:pt x="1124" y="324"/>
                  </a:moveTo>
                  <a:lnTo>
                    <a:pt x="562" y="0"/>
                  </a:lnTo>
                  <a:lnTo>
                    <a:pt x="0" y="324"/>
                  </a:lnTo>
                  <a:lnTo>
                    <a:pt x="562" y="648"/>
                  </a:lnTo>
                  <a:lnTo>
                    <a:pt x="1124" y="324"/>
                  </a:lnTo>
                </a:path>
              </a:pathLst>
            </a:custGeom>
            <a:solidFill>
              <a:srgbClr val="EF60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37" name="Freeform 356">
              <a:extLst>
                <a:ext uri="{FF2B5EF4-FFF2-40B4-BE49-F238E27FC236}">
                  <a16:creationId xmlns:a16="http://schemas.microsoft.com/office/drawing/2014/main" id="{6B861C90-E4F3-7048-9C2F-4D67AA8B5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4" y="6129285"/>
              <a:ext cx="368679" cy="1342221"/>
            </a:xfrm>
            <a:custGeom>
              <a:avLst/>
              <a:gdLst>
                <a:gd name="T0" fmla="*/ 0 w 563"/>
                <a:gd name="T1" fmla="*/ 2053 h 2054"/>
                <a:gd name="T2" fmla="*/ 0 w 563"/>
                <a:gd name="T3" fmla="*/ 324 h 2054"/>
                <a:gd name="T4" fmla="*/ 562 w 563"/>
                <a:gd name="T5" fmla="*/ 0 h 2054"/>
                <a:gd name="T6" fmla="*/ 562 w 563"/>
                <a:gd name="T7" fmla="*/ 1729 h 2054"/>
                <a:gd name="T8" fmla="*/ 0 w 563"/>
                <a:gd name="T9" fmla="*/ 2053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4">
                  <a:moveTo>
                    <a:pt x="0" y="2053"/>
                  </a:moveTo>
                  <a:lnTo>
                    <a:pt x="0" y="324"/>
                  </a:lnTo>
                  <a:lnTo>
                    <a:pt x="562" y="0"/>
                  </a:lnTo>
                  <a:lnTo>
                    <a:pt x="562" y="1729"/>
                  </a:lnTo>
                  <a:lnTo>
                    <a:pt x="0" y="2053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38" name="Freeform 357">
              <a:extLst>
                <a:ext uri="{FF2B5EF4-FFF2-40B4-BE49-F238E27FC236}">
                  <a16:creationId xmlns:a16="http://schemas.microsoft.com/office/drawing/2014/main" id="{784CA5C3-9FE2-0B4C-B8D2-0A890F0BF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4036" y="6129285"/>
              <a:ext cx="368679" cy="1342221"/>
            </a:xfrm>
            <a:custGeom>
              <a:avLst/>
              <a:gdLst>
                <a:gd name="T0" fmla="*/ 562 w 563"/>
                <a:gd name="T1" fmla="*/ 324 h 2054"/>
                <a:gd name="T2" fmla="*/ 0 w 563"/>
                <a:gd name="T3" fmla="*/ 0 h 2054"/>
                <a:gd name="T4" fmla="*/ 0 w 563"/>
                <a:gd name="T5" fmla="*/ 1729 h 2054"/>
                <a:gd name="T6" fmla="*/ 562 w 563"/>
                <a:gd name="T7" fmla="*/ 2053 h 2054"/>
                <a:gd name="T8" fmla="*/ 562 w 563"/>
                <a:gd name="T9" fmla="*/ 324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4">
                  <a:moveTo>
                    <a:pt x="562" y="324"/>
                  </a:moveTo>
                  <a:lnTo>
                    <a:pt x="0" y="0"/>
                  </a:lnTo>
                  <a:lnTo>
                    <a:pt x="0" y="1729"/>
                  </a:lnTo>
                  <a:lnTo>
                    <a:pt x="562" y="2053"/>
                  </a:lnTo>
                  <a:lnTo>
                    <a:pt x="562" y="324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39" name="Freeform 358">
              <a:extLst>
                <a:ext uri="{FF2B5EF4-FFF2-40B4-BE49-F238E27FC236}">
                  <a16:creationId xmlns:a16="http://schemas.microsoft.com/office/drawing/2014/main" id="{69C470FD-5DDB-3F48-92E7-8443255F8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4036" y="5919023"/>
              <a:ext cx="734476" cy="423404"/>
            </a:xfrm>
            <a:custGeom>
              <a:avLst/>
              <a:gdLst>
                <a:gd name="T0" fmla="*/ 1124 w 1125"/>
                <a:gd name="T1" fmla="*/ 324 h 649"/>
                <a:gd name="T2" fmla="*/ 562 w 1125"/>
                <a:gd name="T3" fmla="*/ 0 h 649"/>
                <a:gd name="T4" fmla="*/ 0 w 1125"/>
                <a:gd name="T5" fmla="*/ 324 h 649"/>
                <a:gd name="T6" fmla="*/ 562 w 1125"/>
                <a:gd name="T7" fmla="*/ 648 h 649"/>
                <a:gd name="T8" fmla="*/ 1124 w 1125"/>
                <a:gd name="T9" fmla="*/ 32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5" h="649">
                  <a:moveTo>
                    <a:pt x="1124" y="324"/>
                  </a:moveTo>
                  <a:lnTo>
                    <a:pt x="562" y="0"/>
                  </a:lnTo>
                  <a:lnTo>
                    <a:pt x="0" y="324"/>
                  </a:lnTo>
                  <a:lnTo>
                    <a:pt x="562" y="648"/>
                  </a:lnTo>
                  <a:lnTo>
                    <a:pt x="1124" y="32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0" name="Freeform 359">
              <a:extLst>
                <a:ext uri="{FF2B5EF4-FFF2-40B4-BE49-F238E27FC236}">
                  <a16:creationId xmlns:a16="http://schemas.microsoft.com/office/drawing/2014/main" id="{5D2B7A62-895A-6B4E-8835-DE9391161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512" y="6834960"/>
              <a:ext cx="368679" cy="849688"/>
            </a:xfrm>
            <a:custGeom>
              <a:avLst/>
              <a:gdLst>
                <a:gd name="T0" fmla="*/ 0 w 563"/>
                <a:gd name="T1" fmla="*/ 1298 h 1299"/>
                <a:gd name="T2" fmla="*/ 0 w 563"/>
                <a:gd name="T3" fmla="*/ 324 h 1299"/>
                <a:gd name="T4" fmla="*/ 562 w 563"/>
                <a:gd name="T5" fmla="*/ 0 h 1299"/>
                <a:gd name="T6" fmla="*/ 562 w 563"/>
                <a:gd name="T7" fmla="*/ 973 h 1299"/>
                <a:gd name="T8" fmla="*/ 0 w 563"/>
                <a:gd name="T9" fmla="*/ 1298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1299">
                  <a:moveTo>
                    <a:pt x="0" y="1298"/>
                  </a:moveTo>
                  <a:lnTo>
                    <a:pt x="0" y="324"/>
                  </a:lnTo>
                  <a:lnTo>
                    <a:pt x="562" y="0"/>
                  </a:lnTo>
                  <a:lnTo>
                    <a:pt x="562" y="973"/>
                  </a:lnTo>
                  <a:lnTo>
                    <a:pt x="0" y="1298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1" name="Freeform 360">
              <a:extLst>
                <a:ext uri="{FF2B5EF4-FFF2-40B4-BE49-F238E27FC236}">
                  <a16:creationId xmlns:a16="http://schemas.microsoft.com/office/drawing/2014/main" id="{CEEFC14E-30B9-1941-949A-D098A40D3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4" y="6834960"/>
              <a:ext cx="368679" cy="849688"/>
            </a:xfrm>
            <a:custGeom>
              <a:avLst/>
              <a:gdLst>
                <a:gd name="T0" fmla="*/ 562 w 563"/>
                <a:gd name="T1" fmla="*/ 324 h 1299"/>
                <a:gd name="T2" fmla="*/ 0 w 563"/>
                <a:gd name="T3" fmla="*/ 0 h 1299"/>
                <a:gd name="T4" fmla="*/ 0 w 563"/>
                <a:gd name="T5" fmla="*/ 973 h 1299"/>
                <a:gd name="T6" fmla="*/ 562 w 563"/>
                <a:gd name="T7" fmla="*/ 1298 h 1299"/>
                <a:gd name="T8" fmla="*/ 562 w 563"/>
                <a:gd name="T9" fmla="*/ 324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1299">
                  <a:moveTo>
                    <a:pt x="562" y="324"/>
                  </a:moveTo>
                  <a:lnTo>
                    <a:pt x="0" y="0"/>
                  </a:lnTo>
                  <a:lnTo>
                    <a:pt x="0" y="973"/>
                  </a:lnTo>
                  <a:lnTo>
                    <a:pt x="562" y="1298"/>
                  </a:lnTo>
                  <a:lnTo>
                    <a:pt x="562" y="324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2" name="Freeform 361">
              <a:extLst>
                <a:ext uri="{FF2B5EF4-FFF2-40B4-BE49-F238E27FC236}">
                  <a16:creationId xmlns:a16="http://schemas.microsoft.com/office/drawing/2014/main" id="{13B3FB89-D92E-8A4A-99E4-544DB14C8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5" y="6621817"/>
              <a:ext cx="734478" cy="423404"/>
            </a:xfrm>
            <a:custGeom>
              <a:avLst/>
              <a:gdLst>
                <a:gd name="T0" fmla="*/ 1124 w 1125"/>
                <a:gd name="T1" fmla="*/ 324 h 649"/>
                <a:gd name="T2" fmla="*/ 562 w 1125"/>
                <a:gd name="T3" fmla="*/ 0 h 649"/>
                <a:gd name="T4" fmla="*/ 0 w 1125"/>
                <a:gd name="T5" fmla="*/ 324 h 649"/>
                <a:gd name="T6" fmla="*/ 562 w 1125"/>
                <a:gd name="T7" fmla="*/ 648 h 649"/>
                <a:gd name="T8" fmla="*/ 1124 w 1125"/>
                <a:gd name="T9" fmla="*/ 32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5" h="649">
                  <a:moveTo>
                    <a:pt x="1124" y="324"/>
                  </a:moveTo>
                  <a:lnTo>
                    <a:pt x="562" y="0"/>
                  </a:lnTo>
                  <a:lnTo>
                    <a:pt x="0" y="324"/>
                  </a:lnTo>
                  <a:lnTo>
                    <a:pt x="562" y="648"/>
                  </a:lnTo>
                  <a:lnTo>
                    <a:pt x="1124" y="32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3" name="Freeform 137">
              <a:extLst>
                <a:ext uri="{FF2B5EF4-FFF2-40B4-BE49-F238E27FC236}">
                  <a16:creationId xmlns:a16="http://schemas.microsoft.com/office/drawing/2014/main" id="{137359FE-F59A-0241-B1AB-D3C15E168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033" y="6082855"/>
              <a:ext cx="567077" cy="532702"/>
            </a:xfrm>
            <a:custGeom>
              <a:avLst/>
              <a:gdLst>
                <a:gd name="connsiteX0" fmla="*/ 464519 w 567077"/>
                <a:gd name="connsiteY0" fmla="*/ 149764 h 532702"/>
                <a:gd name="connsiteX1" fmla="*/ 507549 w 567077"/>
                <a:gd name="connsiteY1" fmla="*/ 161327 h 532702"/>
                <a:gd name="connsiteX2" fmla="*/ 544128 w 567077"/>
                <a:gd name="connsiteY2" fmla="*/ 185428 h 532702"/>
                <a:gd name="connsiteX3" fmla="*/ 565030 w 567077"/>
                <a:gd name="connsiteY3" fmla="*/ 279880 h 532702"/>
                <a:gd name="connsiteX4" fmla="*/ 387360 w 567077"/>
                <a:gd name="connsiteY4" fmla="*/ 519591 h 532702"/>
                <a:gd name="connsiteX5" fmla="*/ 273051 w 567077"/>
                <a:gd name="connsiteY5" fmla="*/ 457058 h 532702"/>
                <a:gd name="connsiteX6" fmla="*/ 386707 w 567077"/>
                <a:gd name="connsiteY6" fmla="*/ 180217 h 532702"/>
                <a:gd name="connsiteX7" fmla="*/ 464519 w 567077"/>
                <a:gd name="connsiteY7" fmla="*/ 149764 h 532702"/>
                <a:gd name="connsiteX8" fmla="*/ 190474 w 567077"/>
                <a:gd name="connsiteY8" fmla="*/ 533 h 532702"/>
                <a:gd name="connsiteX9" fmla="*/ 233411 w 567077"/>
                <a:gd name="connsiteY9" fmla="*/ 12402 h 532702"/>
                <a:gd name="connsiteX10" fmla="*/ 269911 w 567077"/>
                <a:gd name="connsiteY10" fmla="*/ 36630 h 532702"/>
                <a:gd name="connsiteX11" fmla="*/ 291421 w 567077"/>
                <a:gd name="connsiteY11" fmla="*/ 130923 h 532702"/>
                <a:gd name="connsiteX12" fmla="*/ 113481 w 567077"/>
                <a:gd name="connsiteY12" fmla="*/ 373205 h 532702"/>
                <a:gd name="connsiteX13" fmla="*/ 68 w 567077"/>
                <a:gd name="connsiteY13" fmla="*/ 310343 h 532702"/>
                <a:gd name="connsiteX14" fmla="*/ 112829 w 567077"/>
                <a:gd name="connsiteY14" fmla="*/ 31391 h 532702"/>
                <a:gd name="connsiteX15" fmla="*/ 190474 w 567077"/>
                <a:gd name="connsiteY15" fmla="*/ 533 h 53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7077" h="532702">
                  <a:moveTo>
                    <a:pt x="464519" y="149764"/>
                  </a:moveTo>
                  <a:cubicBezTo>
                    <a:pt x="488933" y="152044"/>
                    <a:pt x="507549" y="161327"/>
                    <a:pt x="507549" y="161327"/>
                  </a:cubicBezTo>
                  <a:cubicBezTo>
                    <a:pt x="507549" y="161327"/>
                    <a:pt x="531717" y="176309"/>
                    <a:pt x="544128" y="185428"/>
                  </a:cubicBezTo>
                  <a:cubicBezTo>
                    <a:pt x="556539" y="195199"/>
                    <a:pt x="572869" y="244053"/>
                    <a:pt x="565030" y="279880"/>
                  </a:cubicBezTo>
                  <a:cubicBezTo>
                    <a:pt x="557192" y="315706"/>
                    <a:pt x="431125" y="498747"/>
                    <a:pt x="387360" y="519591"/>
                  </a:cubicBezTo>
                  <a:cubicBezTo>
                    <a:pt x="343596" y="540436"/>
                    <a:pt x="271091" y="546950"/>
                    <a:pt x="273051" y="457058"/>
                  </a:cubicBezTo>
                  <a:cubicBezTo>
                    <a:pt x="275010" y="368469"/>
                    <a:pt x="340983" y="236236"/>
                    <a:pt x="386707" y="180217"/>
                  </a:cubicBezTo>
                  <a:cubicBezTo>
                    <a:pt x="409896" y="152207"/>
                    <a:pt x="440106" y="147485"/>
                    <a:pt x="464519" y="149764"/>
                  </a:cubicBezTo>
                  <a:close/>
                  <a:moveTo>
                    <a:pt x="190474" y="533"/>
                  </a:moveTo>
                  <a:cubicBezTo>
                    <a:pt x="214835" y="2907"/>
                    <a:pt x="233411" y="12402"/>
                    <a:pt x="233411" y="12402"/>
                  </a:cubicBezTo>
                  <a:cubicBezTo>
                    <a:pt x="233411" y="12402"/>
                    <a:pt x="257527" y="26808"/>
                    <a:pt x="269911" y="36630"/>
                  </a:cubicBezTo>
                  <a:cubicBezTo>
                    <a:pt x="282296" y="45797"/>
                    <a:pt x="299242" y="94908"/>
                    <a:pt x="291421" y="130923"/>
                  </a:cubicBezTo>
                  <a:cubicBezTo>
                    <a:pt x="283599" y="166938"/>
                    <a:pt x="157151" y="351596"/>
                    <a:pt x="113481" y="373205"/>
                  </a:cubicBezTo>
                  <a:cubicBezTo>
                    <a:pt x="70462" y="394159"/>
                    <a:pt x="-2539" y="400052"/>
                    <a:pt x="68" y="310343"/>
                  </a:cubicBezTo>
                  <a:cubicBezTo>
                    <a:pt x="1372" y="219978"/>
                    <a:pt x="67203" y="87051"/>
                    <a:pt x="112829" y="31391"/>
                  </a:cubicBezTo>
                  <a:cubicBezTo>
                    <a:pt x="135968" y="2907"/>
                    <a:pt x="166113" y="-1841"/>
                    <a:pt x="190474" y="53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4" name="Freeform 138">
              <a:extLst>
                <a:ext uri="{FF2B5EF4-FFF2-40B4-BE49-F238E27FC236}">
                  <a16:creationId xmlns:a16="http://schemas.microsoft.com/office/drawing/2014/main" id="{785BE1AC-5099-0746-ACB2-15C1318A7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8500" y="6060944"/>
              <a:ext cx="420588" cy="292295"/>
            </a:xfrm>
            <a:custGeom>
              <a:avLst/>
              <a:gdLst>
                <a:gd name="connsiteX0" fmla="*/ 318774 w 420588"/>
                <a:gd name="connsiteY0" fmla="*/ 147244 h 292295"/>
                <a:gd name="connsiteX1" fmla="*/ 416664 w 420588"/>
                <a:gd name="connsiteY1" fmla="*/ 164771 h 292295"/>
                <a:gd name="connsiteX2" fmla="*/ 420554 w 420588"/>
                <a:gd name="connsiteY2" fmla="*/ 242012 h 292295"/>
                <a:gd name="connsiteX3" fmla="*/ 398509 w 420588"/>
                <a:gd name="connsiteY3" fmla="*/ 282255 h 292295"/>
                <a:gd name="connsiteX4" fmla="*/ 341452 w 420588"/>
                <a:gd name="connsiteY4" fmla="*/ 290693 h 292295"/>
                <a:gd name="connsiteX5" fmla="*/ 275965 w 420588"/>
                <a:gd name="connsiteY5" fmla="*/ 188787 h 292295"/>
                <a:gd name="connsiteX6" fmla="*/ 318774 w 420588"/>
                <a:gd name="connsiteY6" fmla="*/ 147244 h 292295"/>
                <a:gd name="connsiteX7" fmla="*/ 42628 w 420588"/>
                <a:gd name="connsiteY7" fmla="*/ 348 h 292295"/>
                <a:gd name="connsiteX8" fmla="*/ 140803 w 420588"/>
                <a:gd name="connsiteY8" fmla="*/ 17875 h 292295"/>
                <a:gd name="connsiteX9" fmla="*/ 144045 w 420588"/>
                <a:gd name="connsiteY9" fmla="*/ 95116 h 292295"/>
                <a:gd name="connsiteX10" fmla="*/ 122000 w 420588"/>
                <a:gd name="connsiteY10" fmla="*/ 135359 h 292295"/>
                <a:gd name="connsiteX11" fmla="*/ 64943 w 420588"/>
                <a:gd name="connsiteY11" fmla="*/ 144446 h 292295"/>
                <a:gd name="connsiteX12" fmla="*/ 105 w 420588"/>
                <a:gd name="connsiteY12" fmla="*/ 41891 h 292295"/>
                <a:gd name="connsiteX13" fmla="*/ 42628 w 420588"/>
                <a:gd name="connsiteY13" fmla="*/ 348 h 29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0588" h="292295">
                  <a:moveTo>
                    <a:pt x="318774" y="147244"/>
                  </a:moveTo>
                  <a:cubicBezTo>
                    <a:pt x="360184" y="143980"/>
                    <a:pt x="416664" y="164771"/>
                    <a:pt x="416664" y="164771"/>
                  </a:cubicBezTo>
                  <a:lnTo>
                    <a:pt x="420554" y="242012"/>
                  </a:lnTo>
                  <a:cubicBezTo>
                    <a:pt x="421203" y="258239"/>
                    <a:pt x="412774" y="273816"/>
                    <a:pt x="398509" y="282255"/>
                  </a:cubicBezTo>
                  <a:cubicBezTo>
                    <a:pt x="385542" y="289394"/>
                    <a:pt x="366739" y="295236"/>
                    <a:pt x="341452" y="290693"/>
                  </a:cubicBezTo>
                  <a:cubicBezTo>
                    <a:pt x="285043" y="282255"/>
                    <a:pt x="279856" y="266028"/>
                    <a:pt x="275965" y="188787"/>
                  </a:cubicBezTo>
                  <a:cubicBezTo>
                    <a:pt x="274506" y="159822"/>
                    <a:pt x="293927" y="149203"/>
                    <a:pt x="318774" y="147244"/>
                  </a:cubicBezTo>
                  <a:close/>
                  <a:moveTo>
                    <a:pt x="42628" y="348"/>
                  </a:moveTo>
                  <a:cubicBezTo>
                    <a:pt x="84070" y="-2916"/>
                    <a:pt x="140803" y="17875"/>
                    <a:pt x="140803" y="17875"/>
                  </a:cubicBezTo>
                  <a:lnTo>
                    <a:pt x="144045" y="95116"/>
                  </a:lnTo>
                  <a:cubicBezTo>
                    <a:pt x="144694" y="111992"/>
                    <a:pt x="136265" y="127570"/>
                    <a:pt x="122000" y="135359"/>
                  </a:cubicBezTo>
                  <a:cubicBezTo>
                    <a:pt x="109033" y="142498"/>
                    <a:pt x="90230" y="148340"/>
                    <a:pt x="64943" y="144446"/>
                  </a:cubicBezTo>
                  <a:cubicBezTo>
                    <a:pt x="8534" y="135359"/>
                    <a:pt x="3995" y="119781"/>
                    <a:pt x="105" y="41891"/>
                  </a:cubicBezTo>
                  <a:cubicBezTo>
                    <a:pt x="-1597" y="12926"/>
                    <a:pt x="17763" y="2307"/>
                    <a:pt x="42628" y="34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5" name="Freeform 139">
              <a:extLst>
                <a:ext uri="{FF2B5EF4-FFF2-40B4-BE49-F238E27FC236}">
                  <a16:creationId xmlns:a16="http://schemas.microsoft.com/office/drawing/2014/main" id="{42ABC83F-8E73-2F4F-887A-83248228C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9735" y="4504464"/>
              <a:ext cx="1207156" cy="1773944"/>
            </a:xfrm>
            <a:custGeom>
              <a:avLst/>
              <a:gdLst>
                <a:gd name="connsiteX0" fmla="*/ 829084 w 1207156"/>
                <a:gd name="connsiteY0" fmla="*/ 97 h 1773944"/>
                <a:gd name="connsiteX1" fmla="*/ 929616 w 1207156"/>
                <a:gd name="connsiteY1" fmla="*/ 147489 h 1773944"/>
                <a:gd name="connsiteX2" fmla="*/ 928238 w 1207156"/>
                <a:gd name="connsiteY2" fmla="*/ 231535 h 1773944"/>
                <a:gd name="connsiteX3" fmla="*/ 932958 w 1207156"/>
                <a:gd name="connsiteY3" fmla="*/ 227365 h 1773944"/>
                <a:gd name="connsiteX4" fmla="*/ 1205471 w 1207156"/>
                <a:gd name="connsiteY4" fmla="*/ 286397 h 1773944"/>
                <a:gd name="connsiteX5" fmla="*/ 1010635 w 1207156"/>
                <a:gd name="connsiteY5" fmla="*/ 739384 h 1773944"/>
                <a:gd name="connsiteX6" fmla="*/ 532700 w 1207156"/>
                <a:gd name="connsiteY6" fmla="*/ 1026581 h 1773944"/>
                <a:gd name="connsiteX7" fmla="*/ 549699 w 1207156"/>
                <a:gd name="connsiteY7" fmla="*/ 1680606 h 1773944"/>
                <a:gd name="connsiteX8" fmla="*/ 473857 w 1207156"/>
                <a:gd name="connsiteY8" fmla="*/ 1770681 h 1773944"/>
                <a:gd name="connsiteX9" fmla="*/ 439205 w 1207156"/>
                <a:gd name="connsiteY9" fmla="*/ 1773944 h 1773944"/>
                <a:gd name="connsiteX10" fmla="*/ 370555 w 1207156"/>
                <a:gd name="connsiteY10" fmla="*/ 1714547 h 1773944"/>
                <a:gd name="connsiteX11" fmla="*/ 278368 w 1207156"/>
                <a:gd name="connsiteY11" fmla="*/ 1014832 h 1773944"/>
                <a:gd name="connsiteX12" fmla="*/ 306410 w 1207156"/>
                <a:gd name="connsiteY12" fmla="*/ 874854 h 1773944"/>
                <a:gd name="connsiteX13" fmla="*/ 328249 w 1207156"/>
                <a:gd name="connsiteY13" fmla="*/ 844927 h 1773944"/>
                <a:gd name="connsiteX14" fmla="*/ 256191 w 1207156"/>
                <a:gd name="connsiteY14" fmla="*/ 888326 h 1773944"/>
                <a:gd name="connsiteX15" fmla="*/ 273190 w 1207156"/>
                <a:gd name="connsiteY15" fmla="*/ 1541698 h 1773944"/>
                <a:gd name="connsiteX16" fmla="*/ 197348 w 1207156"/>
                <a:gd name="connsiteY16" fmla="*/ 1632426 h 1773944"/>
                <a:gd name="connsiteX17" fmla="*/ 163350 w 1207156"/>
                <a:gd name="connsiteY17" fmla="*/ 1635037 h 1773944"/>
                <a:gd name="connsiteX18" fmla="*/ 94046 w 1207156"/>
                <a:gd name="connsiteY18" fmla="*/ 1575639 h 1773944"/>
                <a:gd name="connsiteX19" fmla="*/ 1859 w 1207156"/>
                <a:gd name="connsiteY19" fmla="*/ 876577 h 1773944"/>
                <a:gd name="connsiteX20" fmla="*/ 58740 w 1207156"/>
                <a:gd name="connsiteY20" fmla="*/ 696426 h 1773944"/>
                <a:gd name="connsiteX21" fmla="*/ 286266 w 1207156"/>
                <a:gd name="connsiteY21" fmla="*/ 447740 h 1773944"/>
                <a:gd name="connsiteX22" fmla="*/ 538637 w 1207156"/>
                <a:gd name="connsiteY22" fmla="*/ 200360 h 1773944"/>
                <a:gd name="connsiteX23" fmla="*/ 829084 w 1207156"/>
                <a:gd name="connsiteY23" fmla="*/ 97 h 177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7156" h="1773944">
                  <a:moveTo>
                    <a:pt x="829084" y="97"/>
                  </a:moveTo>
                  <a:cubicBezTo>
                    <a:pt x="881883" y="-2164"/>
                    <a:pt x="922669" y="34895"/>
                    <a:pt x="929616" y="147489"/>
                  </a:cubicBezTo>
                  <a:lnTo>
                    <a:pt x="928238" y="231535"/>
                  </a:lnTo>
                  <a:lnTo>
                    <a:pt x="932958" y="227365"/>
                  </a:lnTo>
                  <a:cubicBezTo>
                    <a:pt x="1042887" y="137852"/>
                    <a:pt x="1191986" y="60801"/>
                    <a:pt x="1205471" y="286397"/>
                  </a:cubicBezTo>
                  <a:cubicBezTo>
                    <a:pt x="1228354" y="646698"/>
                    <a:pt x="1010635" y="739384"/>
                    <a:pt x="1010635" y="739384"/>
                  </a:cubicBezTo>
                  <a:lnTo>
                    <a:pt x="532700" y="1026581"/>
                  </a:lnTo>
                  <a:lnTo>
                    <a:pt x="549699" y="1680606"/>
                  </a:lnTo>
                  <a:cubicBezTo>
                    <a:pt x="549699" y="1680606"/>
                    <a:pt x="555583" y="1758279"/>
                    <a:pt x="473857" y="1770681"/>
                  </a:cubicBezTo>
                  <a:cubicBezTo>
                    <a:pt x="460781" y="1772639"/>
                    <a:pt x="449666" y="1773944"/>
                    <a:pt x="439205" y="1773944"/>
                  </a:cubicBezTo>
                  <a:cubicBezTo>
                    <a:pt x="404553" y="1773944"/>
                    <a:pt x="375131" y="1748488"/>
                    <a:pt x="370555" y="1714547"/>
                  </a:cubicBezTo>
                  <a:lnTo>
                    <a:pt x="278368" y="1014832"/>
                  </a:lnTo>
                  <a:cubicBezTo>
                    <a:pt x="271993" y="965878"/>
                    <a:pt x="282168" y="916924"/>
                    <a:pt x="306410" y="874854"/>
                  </a:cubicBezTo>
                  <a:lnTo>
                    <a:pt x="328249" y="844927"/>
                  </a:lnTo>
                  <a:lnTo>
                    <a:pt x="256191" y="888326"/>
                  </a:lnTo>
                  <a:lnTo>
                    <a:pt x="273190" y="1541698"/>
                  </a:lnTo>
                  <a:cubicBezTo>
                    <a:pt x="273190" y="1541698"/>
                    <a:pt x="279074" y="1619371"/>
                    <a:pt x="197348" y="1632426"/>
                  </a:cubicBezTo>
                  <a:cubicBezTo>
                    <a:pt x="184272" y="1634384"/>
                    <a:pt x="173157" y="1635037"/>
                    <a:pt x="163350" y="1635037"/>
                  </a:cubicBezTo>
                  <a:cubicBezTo>
                    <a:pt x="128698" y="1635689"/>
                    <a:pt x="98622" y="1610233"/>
                    <a:pt x="94046" y="1575639"/>
                  </a:cubicBezTo>
                  <a:lnTo>
                    <a:pt x="1859" y="876577"/>
                  </a:lnTo>
                  <a:cubicBezTo>
                    <a:pt x="-6641" y="811305"/>
                    <a:pt x="14281" y="745380"/>
                    <a:pt x="58740" y="696426"/>
                  </a:cubicBezTo>
                  <a:lnTo>
                    <a:pt x="286266" y="447740"/>
                  </a:lnTo>
                  <a:lnTo>
                    <a:pt x="538637" y="200360"/>
                  </a:lnTo>
                  <a:cubicBezTo>
                    <a:pt x="538637" y="200360"/>
                    <a:pt x="712929" y="5072"/>
                    <a:pt x="829084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6" name="Freeform 368">
              <a:extLst>
                <a:ext uri="{FF2B5EF4-FFF2-40B4-BE49-F238E27FC236}">
                  <a16:creationId xmlns:a16="http://schemas.microsoft.com/office/drawing/2014/main" id="{1946C207-BF62-D74C-9976-47E21512D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4328" y="3562936"/>
              <a:ext cx="941860" cy="1543842"/>
            </a:xfrm>
            <a:custGeom>
              <a:avLst/>
              <a:gdLst>
                <a:gd name="T0" fmla="*/ 1011 w 1440"/>
                <a:gd name="T1" fmla="*/ 108 h 2363"/>
                <a:gd name="T2" fmla="*/ 1011 w 1440"/>
                <a:gd name="T3" fmla="*/ 108 h 2363"/>
                <a:gd name="T4" fmla="*/ 1430 w 1440"/>
                <a:gd name="T5" fmla="*/ 537 h 2363"/>
                <a:gd name="T6" fmla="*/ 1430 w 1440"/>
                <a:gd name="T7" fmla="*/ 537 h 2363"/>
                <a:gd name="T8" fmla="*/ 1375 w 1440"/>
                <a:gd name="T9" fmla="*/ 2084 h 2363"/>
                <a:gd name="T10" fmla="*/ 1375 w 1440"/>
                <a:gd name="T11" fmla="*/ 2084 h 2363"/>
                <a:gd name="T12" fmla="*/ 207 w 1440"/>
                <a:gd name="T13" fmla="*/ 1672 h 2363"/>
                <a:gd name="T14" fmla="*/ 207 w 1440"/>
                <a:gd name="T15" fmla="*/ 1672 h 2363"/>
                <a:gd name="T16" fmla="*/ 473 w 1440"/>
                <a:gd name="T17" fmla="*/ 99 h 2363"/>
                <a:gd name="T18" fmla="*/ 473 w 1440"/>
                <a:gd name="T19" fmla="*/ 99 h 2363"/>
                <a:gd name="T20" fmla="*/ 1011 w 1440"/>
                <a:gd name="T21" fmla="*/ 108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0" h="2363">
                  <a:moveTo>
                    <a:pt x="1011" y="108"/>
                  </a:moveTo>
                  <a:lnTo>
                    <a:pt x="1011" y="108"/>
                  </a:lnTo>
                  <a:cubicBezTo>
                    <a:pt x="1439" y="285"/>
                    <a:pt x="1430" y="537"/>
                    <a:pt x="1430" y="537"/>
                  </a:cubicBezTo>
                  <a:lnTo>
                    <a:pt x="1430" y="537"/>
                  </a:lnTo>
                  <a:cubicBezTo>
                    <a:pt x="1430" y="537"/>
                    <a:pt x="1346" y="1465"/>
                    <a:pt x="1375" y="2084"/>
                  </a:cubicBezTo>
                  <a:lnTo>
                    <a:pt x="1375" y="2084"/>
                  </a:lnTo>
                  <a:cubicBezTo>
                    <a:pt x="1387" y="2342"/>
                    <a:pt x="0" y="2362"/>
                    <a:pt x="207" y="1672"/>
                  </a:cubicBezTo>
                  <a:lnTo>
                    <a:pt x="207" y="1672"/>
                  </a:lnTo>
                  <a:cubicBezTo>
                    <a:pt x="451" y="858"/>
                    <a:pt x="359" y="199"/>
                    <a:pt x="473" y="99"/>
                  </a:cubicBezTo>
                  <a:lnTo>
                    <a:pt x="473" y="99"/>
                  </a:lnTo>
                  <a:cubicBezTo>
                    <a:pt x="587" y="0"/>
                    <a:pt x="900" y="62"/>
                    <a:pt x="1011" y="10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7" name="Freeform 369">
              <a:extLst>
                <a:ext uri="{FF2B5EF4-FFF2-40B4-BE49-F238E27FC236}">
                  <a16:creationId xmlns:a16="http://schemas.microsoft.com/office/drawing/2014/main" id="{E15DA241-ABFE-614D-B40C-079927546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2296" y="3620543"/>
              <a:ext cx="308191" cy="244825"/>
            </a:xfrm>
            <a:custGeom>
              <a:avLst/>
              <a:gdLst>
                <a:gd name="T0" fmla="*/ 449 w 473"/>
                <a:gd name="T1" fmla="*/ 243 h 376"/>
                <a:gd name="T2" fmla="*/ 449 w 473"/>
                <a:gd name="T3" fmla="*/ 243 h 376"/>
                <a:gd name="T4" fmla="*/ 195 w 473"/>
                <a:gd name="T5" fmla="*/ 345 h 376"/>
                <a:gd name="T6" fmla="*/ 195 w 473"/>
                <a:gd name="T7" fmla="*/ 345 h 376"/>
                <a:gd name="T8" fmla="*/ 23 w 473"/>
                <a:gd name="T9" fmla="*/ 133 h 376"/>
                <a:gd name="T10" fmla="*/ 23 w 473"/>
                <a:gd name="T11" fmla="*/ 133 h 376"/>
                <a:gd name="T12" fmla="*/ 276 w 473"/>
                <a:gd name="T13" fmla="*/ 30 h 376"/>
                <a:gd name="T14" fmla="*/ 276 w 473"/>
                <a:gd name="T15" fmla="*/ 30 h 376"/>
                <a:gd name="T16" fmla="*/ 449 w 473"/>
                <a:gd name="T17" fmla="*/ 24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3" h="376">
                  <a:moveTo>
                    <a:pt x="449" y="243"/>
                  </a:moveTo>
                  <a:lnTo>
                    <a:pt x="449" y="243"/>
                  </a:lnTo>
                  <a:cubicBezTo>
                    <a:pt x="427" y="330"/>
                    <a:pt x="313" y="375"/>
                    <a:pt x="195" y="345"/>
                  </a:cubicBezTo>
                  <a:lnTo>
                    <a:pt x="195" y="345"/>
                  </a:lnTo>
                  <a:cubicBezTo>
                    <a:pt x="78" y="315"/>
                    <a:pt x="0" y="219"/>
                    <a:pt x="23" y="133"/>
                  </a:cubicBezTo>
                  <a:lnTo>
                    <a:pt x="23" y="133"/>
                  </a:lnTo>
                  <a:cubicBezTo>
                    <a:pt x="45" y="45"/>
                    <a:pt x="158" y="0"/>
                    <a:pt x="276" y="30"/>
                  </a:cubicBezTo>
                  <a:lnTo>
                    <a:pt x="276" y="30"/>
                  </a:lnTo>
                  <a:cubicBezTo>
                    <a:pt x="394" y="61"/>
                    <a:pt x="472" y="156"/>
                    <a:pt x="449" y="243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8" name="Freeform 370">
              <a:extLst>
                <a:ext uri="{FF2B5EF4-FFF2-40B4-BE49-F238E27FC236}">
                  <a16:creationId xmlns:a16="http://schemas.microsoft.com/office/drawing/2014/main" id="{98974159-6126-DD45-A06E-9C6E308F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6535" y="3606141"/>
              <a:ext cx="322594" cy="259227"/>
            </a:xfrm>
            <a:custGeom>
              <a:avLst/>
              <a:gdLst>
                <a:gd name="T0" fmla="*/ 213 w 493"/>
                <a:gd name="T1" fmla="*/ 63 h 398"/>
                <a:gd name="T2" fmla="*/ 213 w 493"/>
                <a:gd name="T3" fmla="*/ 63 h 398"/>
                <a:gd name="T4" fmla="*/ 52 w 493"/>
                <a:gd name="T5" fmla="*/ 160 h 398"/>
                <a:gd name="T6" fmla="*/ 52 w 493"/>
                <a:gd name="T7" fmla="*/ 160 h 398"/>
                <a:gd name="T8" fmla="*/ 82 w 493"/>
                <a:gd name="T9" fmla="*/ 269 h 398"/>
                <a:gd name="T10" fmla="*/ 82 w 493"/>
                <a:gd name="T11" fmla="*/ 269 h 398"/>
                <a:gd name="T12" fmla="*/ 210 w 493"/>
                <a:gd name="T13" fmla="*/ 347 h 398"/>
                <a:gd name="T14" fmla="*/ 210 w 493"/>
                <a:gd name="T15" fmla="*/ 347 h 398"/>
                <a:gd name="T16" fmla="*/ 361 w 493"/>
                <a:gd name="T17" fmla="*/ 341 h 398"/>
                <a:gd name="T18" fmla="*/ 361 w 493"/>
                <a:gd name="T19" fmla="*/ 341 h 398"/>
                <a:gd name="T20" fmla="*/ 439 w 493"/>
                <a:gd name="T21" fmla="*/ 259 h 398"/>
                <a:gd name="T22" fmla="*/ 439 w 493"/>
                <a:gd name="T23" fmla="*/ 259 h 398"/>
                <a:gd name="T24" fmla="*/ 410 w 493"/>
                <a:gd name="T25" fmla="*/ 150 h 398"/>
                <a:gd name="T26" fmla="*/ 410 w 493"/>
                <a:gd name="T27" fmla="*/ 150 h 398"/>
                <a:gd name="T28" fmla="*/ 281 w 493"/>
                <a:gd name="T29" fmla="*/ 72 h 398"/>
                <a:gd name="T30" fmla="*/ 281 w 493"/>
                <a:gd name="T31" fmla="*/ 72 h 398"/>
                <a:gd name="T32" fmla="*/ 213 w 493"/>
                <a:gd name="T33" fmla="*/ 63 h 398"/>
                <a:gd name="T34" fmla="*/ 278 w 493"/>
                <a:gd name="T35" fmla="*/ 397 h 398"/>
                <a:gd name="T36" fmla="*/ 278 w 493"/>
                <a:gd name="T37" fmla="*/ 397 h 398"/>
                <a:gd name="T38" fmla="*/ 200 w 493"/>
                <a:gd name="T39" fmla="*/ 387 h 398"/>
                <a:gd name="T40" fmla="*/ 200 w 493"/>
                <a:gd name="T41" fmla="*/ 387 h 398"/>
                <a:gd name="T42" fmla="*/ 51 w 493"/>
                <a:gd name="T43" fmla="*/ 295 h 398"/>
                <a:gd name="T44" fmla="*/ 51 w 493"/>
                <a:gd name="T45" fmla="*/ 295 h 398"/>
                <a:gd name="T46" fmla="*/ 13 w 493"/>
                <a:gd name="T47" fmla="*/ 150 h 398"/>
                <a:gd name="T48" fmla="*/ 13 w 493"/>
                <a:gd name="T49" fmla="*/ 150 h 398"/>
                <a:gd name="T50" fmla="*/ 291 w 493"/>
                <a:gd name="T51" fmla="*/ 33 h 398"/>
                <a:gd name="T52" fmla="*/ 291 w 493"/>
                <a:gd name="T53" fmla="*/ 33 h 398"/>
                <a:gd name="T54" fmla="*/ 441 w 493"/>
                <a:gd name="T55" fmla="*/ 125 h 398"/>
                <a:gd name="T56" fmla="*/ 441 w 493"/>
                <a:gd name="T57" fmla="*/ 125 h 398"/>
                <a:gd name="T58" fmla="*/ 479 w 493"/>
                <a:gd name="T59" fmla="*/ 269 h 398"/>
                <a:gd name="T60" fmla="*/ 479 w 493"/>
                <a:gd name="T61" fmla="*/ 269 h 398"/>
                <a:gd name="T62" fmla="*/ 376 w 493"/>
                <a:gd name="T63" fmla="*/ 379 h 398"/>
                <a:gd name="T64" fmla="*/ 376 w 493"/>
                <a:gd name="T65" fmla="*/ 379 h 398"/>
                <a:gd name="T66" fmla="*/ 278 w 493"/>
                <a:gd name="T67" fmla="*/ 39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3" h="398">
                  <a:moveTo>
                    <a:pt x="213" y="63"/>
                  </a:moveTo>
                  <a:lnTo>
                    <a:pt x="213" y="63"/>
                  </a:lnTo>
                  <a:cubicBezTo>
                    <a:pt x="134" y="63"/>
                    <a:pt x="67" y="101"/>
                    <a:pt x="52" y="160"/>
                  </a:cubicBezTo>
                  <a:lnTo>
                    <a:pt x="52" y="160"/>
                  </a:lnTo>
                  <a:cubicBezTo>
                    <a:pt x="43" y="196"/>
                    <a:pt x="54" y="234"/>
                    <a:pt x="82" y="269"/>
                  </a:cubicBezTo>
                  <a:lnTo>
                    <a:pt x="82" y="269"/>
                  </a:lnTo>
                  <a:cubicBezTo>
                    <a:pt x="112" y="306"/>
                    <a:pt x="157" y="334"/>
                    <a:pt x="210" y="347"/>
                  </a:cubicBezTo>
                  <a:lnTo>
                    <a:pt x="210" y="347"/>
                  </a:lnTo>
                  <a:cubicBezTo>
                    <a:pt x="263" y="361"/>
                    <a:pt x="317" y="358"/>
                    <a:pt x="361" y="341"/>
                  </a:cubicBezTo>
                  <a:lnTo>
                    <a:pt x="361" y="341"/>
                  </a:lnTo>
                  <a:cubicBezTo>
                    <a:pt x="402" y="324"/>
                    <a:pt x="431" y="296"/>
                    <a:pt x="439" y="259"/>
                  </a:cubicBezTo>
                  <a:lnTo>
                    <a:pt x="439" y="259"/>
                  </a:lnTo>
                  <a:cubicBezTo>
                    <a:pt x="449" y="224"/>
                    <a:pt x="438" y="185"/>
                    <a:pt x="410" y="150"/>
                  </a:cubicBezTo>
                  <a:lnTo>
                    <a:pt x="410" y="150"/>
                  </a:lnTo>
                  <a:cubicBezTo>
                    <a:pt x="380" y="113"/>
                    <a:pt x="334" y="86"/>
                    <a:pt x="281" y="72"/>
                  </a:cubicBezTo>
                  <a:lnTo>
                    <a:pt x="281" y="72"/>
                  </a:lnTo>
                  <a:cubicBezTo>
                    <a:pt x="258" y="66"/>
                    <a:pt x="235" y="63"/>
                    <a:pt x="213" y="63"/>
                  </a:cubicBezTo>
                  <a:close/>
                  <a:moveTo>
                    <a:pt x="278" y="397"/>
                  </a:moveTo>
                  <a:lnTo>
                    <a:pt x="278" y="397"/>
                  </a:lnTo>
                  <a:cubicBezTo>
                    <a:pt x="253" y="397"/>
                    <a:pt x="226" y="394"/>
                    <a:pt x="200" y="387"/>
                  </a:cubicBezTo>
                  <a:lnTo>
                    <a:pt x="200" y="387"/>
                  </a:lnTo>
                  <a:cubicBezTo>
                    <a:pt x="139" y="371"/>
                    <a:pt x="86" y="338"/>
                    <a:pt x="51" y="295"/>
                  </a:cubicBezTo>
                  <a:lnTo>
                    <a:pt x="51" y="295"/>
                  </a:lnTo>
                  <a:cubicBezTo>
                    <a:pt x="14" y="250"/>
                    <a:pt x="0" y="198"/>
                    <a:pt x="13" y="150"/>
                  </a:cubicBezTo>
                  <a:lnTo>
                    <a:pt x="13" y="150"/>
                  </a:lnTo>
                  <a:cubicBezTo>
                    <a:pt x="38" y="52"/>
                    <a:pt x="163" y="0"/>
                    <a:pt x="291" y="33"/>
                  </a:cubicBezTo>
                  <a:lnTo>
                    <a:pt x="291" y="33"/>
                  </a:lnTo>
                  <a:cubicBezTo>
                    <a:pt x="352" y="48"/>
                    <a:pt x="406" y="81"/>
                    <a:pt x="441" y="125"/>
                  </a:cubicBezTo>
                  <a:lnTo>
                    <a:pt x="441" y="125"/>
                  </a:lnTo>
                  <a:cubicBezTo>
                    <a:pt x="478" y="170"/>
                    <a:pt x="492" y="221"/>
                    <a:pt x="479" y="269"/>
                  </a:cubicBezTo>
                  <a:lnTo>
                    <a:pt x="479" y="269"/>
                  </a:lnTo>
                  <a:cubicBezTo>
                    <a:pt x="467" y="318"/>
                    <a:pt x="430" y="357"/>
                    <a:pt x="376" y="379"/>
                  </a:cubicBezTo>
                  <a:lnTo>
                    <a:pt x="376" y="379"/>
                  </a:lnTo>
                  <a:cubicBezTo>
                    <a:pt x="346" y="390"/>
                    <a:pt x="312" y="397"/>
                    <a:pt x="278" y="3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49" name="Freeform 371">
              <a:extLst>
                <a:ext uri="{FF2B5EF4-FFF2-40B4-BE49-F238E27FC236}">
                  <a16:creationId xmlns:a16="http://schemas.microsoft.com/office/drawing/2014/main" id="{F45343D4-BAE0-254D-BF45-407518711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8705" y="3508209"/>
              <a:ext cx="149776" cy="267869"/>
            </a:xfrm>
            <a:custGeom>
              <a:avLst/>
              <a:gdLst>
                <a:gd name="T0" fmla="*/ 5 w 230"/>
                <a:gd name="T1" fmla="*/ 172 h 408"/>
                <a:gd name="T2" fmla="*/ 5 w 230"/>
                <a:gd name="T3" fmla="*/ 172 h 408"/>
                <a:gd name="T4" fmla="*/ 2 w 230"/>
                <a:gd name="T5" fmla="*/ 325 h 408"/>
                <a:gd name="T6" fmla="*/ 2 w 230"/>
                <a:gd name="T7" fmla="*/ 325 h 408"/>
                <a:gd name="T8" fmla="*/ 187 w 230"/>
                <a:gd name="T9" fmla="*/ 369 h 408"/>
                <a:gd name="T10" fmla="*/ 187 w 230"/>
                <a:gd name="T11" fmla="*/ 369 h 408"/>
                <a:gd name="T12" fmla="*/ 219 w 230"/>
                <a:gd name="T13" fmla="*/ 145 h 408"/>
                <a:gd name="T14" fmla="*/ 219 w 230"/>
                <a:gd name="T15" fmla="*/ 145 h 408"/>
                <a:gd name="T16" fmla="*/ 5 w 230"/>
                <a:gd name="T17" fmla="*/ 1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408">
                  <a:moveTo>
                    <a:pt x="5" y="172"/>
                  </a:moveTo>
                  <a:lnTo>
                    <a:pt x="5" y="172"/>
                  </a:lnTo>
                  <a:cubicBezTo>
                    <a:pt x="5" y="172"/>
                    <a:pt x="9" y="189"/>
                    <a:pt x="2" y="325"/>
                  </a:cubicBezTo>
                  <a:lnTo>
                    <a:pt x="2" y="325"/>
                  </a:lnTo>
                  <a:cubicBezTo>
                    <a:pt x="0" y="368"/>
                    <a:pt x="149" y="407"/>
                    <a:pt x="187" y="369"/>
                  </a:cubicBezTo>
                  <a:lnTo>
                    <a:pt x="187" y="369"/>
                  </a:lnTo>
                  <a:cubicBezTo>
                    <a:pt x="226" y="330"/>
                    <a:pt x="210" y="290"/>
                    <a:pt x="219" y="145"/>
                  </a:cubicBezTo>
                  <a:lnTo>
                    <a:pt x="219" y="145"/>
                  </a:lnTo>
                  <a:cubicBezTo>
                    <a:pt x="229" y="0"/>
                    <a:pt x="5" y="172"/>
                    <a:pt x="5" y="172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0" name="Freeform 372">
              <a:extLst>
                <a:ext uri="{FF2B5EF4-FFF2-40B4-BE49-F238E27FC236}">
                  <a16:creationId xmlns:a16="http://schemas.microsoft.com/office/drawing/2014/main" id="{6A868038-80A5-F147-826F-52C866436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1585" y="3603261"/>
              <a:ext cx="144015" cy="120973"/>
            </a:xfrm>
            <a:custGeom>
              <a:avLst/>
              <a:gdLst>
                <a:gd name="T0" fmla="*/ 218 w 219"/>
                <a:gd name="T1" fmla="*/ 0 h 187"/>
                <a:gd name="T2" fmla="*/ 218 w 219"/>
                <a:gd name="T3" fmla="*/ 0 h 187"/>
                <a:gd name="T4" fmla="*/ 0 w 219"/>
                <a:gd name="T5" fmla="*/ 186 h 187"/>
                <a:gd name="T6" fmla="*/ 3 w 219"/>
                <a:gd name="T7" fmla="*/ 64 h 187"/>
                <a:gd name="T8" fmla="*/ 218 w 219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87">
                  <a:moveTo>
                    <a:pt x="218" y="0"/>
                  </a:moveTo>
                  <a:lnTo>
                    <a:pt x="218" y="0"/>
                  </a:lnTo>
                  <a:cubicBezTo>
                    <a:pt x="218" y="0"/>
                    <a:pt x="182" y="135"/>
                    <a:pt x="0" y="186"/>
                  </a:cubicBezTo>
                  <a:lnTo>
                    <a:pt x="3" y="64"/>
                  </a:lnTo>
                  <a:lnTo>
                    <a:pt x="218" y="0"/>
                  </a:lnTo>
                </a:path>
              </a:pathLst>
            </a:custGeom>
            <a:solidFill>
              <a:srgbClr val="EA9C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1" name="Freeform 373">
              <a:extLst>
                <a:ext uri="{FF2B5EF4-FFF2-40B4-BE49-F238E27FC236}">
                  <a16:creationId xmlns:a16="http://schemas.microsoft.com/office/drawing/2014/main" id="{43D14034-465B-D34A-9A4D-796F87671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1160" y="3194258"/>
              <a:ext cx="475251" cy="478130"/>
            </a:xfrm>
            <a:custGeom>
              <a:avLst/>
              <a:gdLst>
                <a:gd name="T0" fmla="*/ 683 w 729"/>
                <a:gd name="T1" fmla="*/ 282 h 730"/>
                <a:gd name="T2" fmla="*/ 683 w 729"/>
                <a:gd name="T3" fmla="*/ 282 h 730"/>
                <a:gd name="T4" fmla="*/ 447 w 729"/>
                <a:gd name="T5" fmla="*/ 683 h 730"/>
                <a:gd name="T6" fmla="*/ 447 w 729"/>
                <a:gd name="T7" fmla="*/ 683 h 730"/>
                <a:gd name="T8" fmla="*/ 46 w 729"/>
                <a:gd name="T9" fmla="*/ 447 h 730"/>
                <a:gd name="T10" fmla="*/ 46 w 729"/>
                <a:gd name="T11" fmla="*/ 447 h 730"/>
                <a:gd name="T12" fmla="*/ 282 w 729"/>
                <a:gd name="T13" fmla="*/ 46 h 730"/>
                <a:gd name="T14" fmla="*/ 282 w 729"/>
                <a:gd name="T15" fmla="*/ 46 h 730"/>
                <a:gd name="T16" fmla="*/ 683 w 729"/>
                <a:gd name="T17" fmla="*/ 28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9" h="730">
                  <a:moveTo>
                    <a:pt x="683" y="282"/>
                  </a:moveTo>
                  <a:lnTo>
                    <a:pt x="683" y="282"/>
                  </a:lnTo>
                  <a:cubicBezTo>
                    <a:pt x="728" y="459"/>
                    <a:pt x="623" y="638"/>
                    <a:pt x="447" y="683"/>
                  </a:cubicBezTo>
                  <a:lnTo>
                    <a:pt x="447" y="683"/>
                  </a:lnTo>
                  <a:cubicBezTo>
                    <a:pt x="271" y="729"/>
                    <a:pt x="91" y="624"/>
                    <a:pt x="46" y="447"/>
                  </a:cubicBezTo>
                  <a:lnTo>
                    <a:pt x="46" y="447"/>
                  </a:lnTo>
                  <a:cubicBezTo>
                    <a:pt x="0" y="271"/>
                    <a:pt x="106" y="91"/>
                    <a:pt x="282" y="46"/>
                  </a:cubicBezTo>
                  <a:lnTo>
                    <a:pt x="282" y="46"/>
                  </a:lnTo>
                  <a:cubicBezTo>
                    <a:pt x="458" y="0"/>
                    <a:pt x="637" y="107"/>
                    <a:pt x="683" y="282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2" name="Freeform 374">
              <a:extLst>
                <a:ext uri="{FF2B5EF4-FFF2-40B4-BE49-F238E27FC236}">
                  <a16:creationId xmlns:a16="http://schemas.microsoft.com/office/drawing/2014/main" id="{E1983EF4-B168-3D43-91BF-F1FCA9FB4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6922" y="3390118"/>
              <a:ext cx="282270" cy="103691"/>
            </a:xfrm>
            <a:custGeom>
              <a:avLst/>
              <a:gdLst>
                <a:gd name="T0" fmla="*/ 432 w 433"/>
                <a:gd name="T1" fmla="*/ 79 h 159"/>
                <a:gd name="T2" fmla="*/ 432 w 433"/>
                <a:gd name="T3" fmla="*/ 79 h 159"/>
                <a:gd name="T4" fmla="*/ 125 w 433"/>
                <a:gd name="T5" fmla="*/ 158 h 159"/>
                <a:gd name="T6" fmla="*/ 125 w 433"/>
                <a:gd name="T7" fmla="*/ 158 h 159"/>
                <a:gd name="T8" fmla="*/ 28 w 433"/>
                <a:gd name="T9" fmla="*/ 53 h 159"/>
                <a:gd name="T10" fmla="*/ 400 w 433"/>
                <a:gd name="T11" fmla="*/ 0 h 159"/>
                <a:gd name="T12" fmla="*/ 432 w 433"/>
                <a:gd name="T13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59">
                  <a:moveTo>
                    <a:pt x="432" y="79"/>
                  </a:moveTo>
                  <a:lnTo>
                    <a:pt x="432" y="79"/>
                  </a:lnTo>
                  <a:cubicBezTo>
                    <a:pt x="432" y="79"/>
                    <a:pt x="251" y="156"/>
                    <a:pt x="125" y="158"/>
                  </a:cubicBezTo>
                  <a:lnTo>
                    <a:pt x="125" y="158"/>
                  </a:lnTo>
                  <a:cubicBezTo>
                    <a:pt x="0" y="158"/>
                    <a:pt x="28" y="53"/>
                    <a:pt x="28" y="53"/>
                  </a:cubicBezTo>
                  <a:lnTo>
                    <a:pt x="400" y="0"/>
                  </a:lnTo>
                  <a:lnTo>
                    <a:pt x="432" y="79"/>
                  </a:lnTo>
                </a:path>
              </a:pathLst>
            </a:custGeom>
            <a:solidFill>
              <a:srgbClr val="EA9C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3" name="Freeform 375">
              <a:extLst>
                <a:ext uri="{FF2B5EF4-FFF2-40B4-BE49-F238E27FC236}">
                  <a16:creationId xmlns:a16="http://schemas.microsoft.com/office/drawing/2014/main" id="{58C532AF-520F-724D-9F80-BD81A369A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1709" y="3038722"/>
              <a:ext cx="668230" cy="532855"/>
            </a:xfrm>
            <a:custGeom>
              <a:avLst/>
              <a:gdLst>
                <a:gd name="T0" fmla="*/ 263 w 1024"/>
                <a:gd name="T1" fmla="*/ 637 h 815"/>
                <a:gd name="T2" fmla="*/ 263 w 1024"/>
                <a:gd name="T3" fmla="*/ 637 h 815"/>
                <a:gd name="T4" fmla="*/ 559 w 1024"/>
                <a:gd name="T5" fmla="*/ 597 h 815"/>
                <a:gd name="T6" fmla="*/ 559 w 1024"/>
                <a:gd name="T7" fmla="*/ 597 h 815"/>
                <a:gd name="T8" fmla="*/ 643 w 1024"/>
                <a:gd name="T9" fmla="*/ 647 h 815"/>
                <a:gd name="T10" fmla="*/ 643 w 1024"/>
                <a:gd name="T11" fmla="*/ 647 h 815"/>
                <a:gd name="T12" fmla="*/ 668 w 1024"/>
                <a:gd name="T13" fmla="*/ 665 h 815"/>
                <a:gd name="T14" fmla="*/ 668 w 1024"/>
                <a:gd name="T15" fmla="*/ 665 h 815"/>
                <a:gd name="T16" fmla="*/ 781 w 1024"/>
                <a:gd name="T17" fmla="*/ 567 h 815"/>
                <a:gd name="T18" fmla="*/ 781 w 1024"/>
                <a:gd name="T19" fmla="*/ 567 h 815"/>
                <a:gd name="T20" fmla="*/ 822 w 1024"/>
                <a:gd name="T21" fmla="*/ 661 h 815"/>
                <a:gd name="T22" fmla="*/ 822 w 1024"/>
                <a:gd name="T23" fmla="*/ 661 h 815"/>
                <a:gd name="T24" fmla="*/ 813 w 1024"/>
                <a:gd name="T25" fmla="*/ 804 h 815"/>
                <a:gd name="T26" fmla="*/ 813 w 1024"/>
                <a:gd name="T27" fmla="*/ 804 h 815"/>
                <a:gd name="T28" fmla="*/ 854 w 1024"/>
                <a:gd name="T29" fmla="*/ 333 h 815"/>
                <a:gd name="T30" fmla="*/ 854 w 1024"/>
                <a:gd name="T31" fmla="*/ 333 h 815"/>
                <a:gd name="T32" fmla="*/ 191 w 1024"/>
                <a:gd name="T33" fmla="*/ 247 h 815"/>
                <a:gd name="T34" fmla="*/ 191 w 1024"/>
                <a:gd name="T35" fmla="*/ 247 h 815"/>
                <a:gd name="T36" fmla="*/ 63 w 1024"/>
                <a:gd name="T37" fmla="*/ 254 h 815"/>
                <a:gd name="T38" fmla="*/ 63 w 1024"/>
                <a:gd name="T39" fmla="*/ 254 h 815"/>
                <a:gd name="T40" fmla="*/ 263 w 1024"/>
                <a:gd name="T41" fmla="*/ 637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4" h="815">
                  <a:moveTo>
                    <a:pt x="263" y="637"/>
                  </a:moveTo>
                  <a:lnTo>
                    <a:pt x="263" y="637"/>
                  </a:lnTo>
                  <a:cubicBezTo>
                    <a:pt x="263" y="637"/>
                    <a:pt x="421" y="569"/>
                    <a:pt x="559" y="597"/>
                  </a:cubicBezTo>
                  <a:lnTo>
                    <a:pt x="559" y="597"/>
                  </a:lnTo>
                  <a:cubicBezTo>
                    <a:pt x="592" y="604"/>
                    <a:pt x="622" y="621"/>
                    <a:pt x="643" y="647"/>
                  </a:cubicBezTo>
                  <a:lnTo>
                    <a:pt x="643" y="647"/>
                  </a:lnTo>
                  <a:cubicBezTo>
                    <a:pt x="650" y="655"/>
                    <a:pt x="658" y="663"/>
                    <a:pt x="668" y="665"/>
                  </a:cubicBezTo>
                  <a:lnTo>
                    <a:pt x="668" y="665"/>
                  </a:lnTo>
                  <a:cubicBezTo>
                    <a:pt x="693" y="671"/>
                    <a:pt x="733" y="569"/>
                    <a:pt x="781" y="567"/>
                  </a:cubicBezTo>
                  <a:lnTo>
                    <a:pt x="781" y="567"/>
                  </a:lnTo>
                  <a:cubicBezTo>
                    <a:pt x="829" y="564"/>
                    <a:pt x="860" y="598"/>
                    <a:pt x="822" y="661"/>
                  </a:cubicBezTo>
                  <a:lnTo>
                    <a:pt x="822" y="661"/>
                  </a:lnTo>
                  <a:cubicBezTo>
                    <a:pt x="782" y="723"/>
                    <a:pt x="795" y="794"/>
                    <a:pt x="813" y="804"/>
                  </a:cubicBezTo>
                  <a:lnTo>
                    <a:pt x="813" y="804"/>
                  </a:lnTo>
                  <a:cubicBezTo>
                    <a:pt x="832" y="814"/>
                    <a:pt x="1023" y="668"/>
                    <a:pt x="854" y="333"/>
                  </a:cubicBezTo>
                  <a:lnTo>
                    <a:pt x="854" y="333"/>
                  </a:lnTo>
                  <a:cubicBezTo>
                    <a:pt x="685" y="0"/>
                    <a:pt x="257" y="180"/>
                    <a:pt x="191" y="247"/>
                  </a:cubicBezTo>
                  <a:lnTo>
                    <a:pt x="191" y="247"/>
                  </a:lnTo>
                  <a:cubicBezTo>
                    <a:pt x="191" y="247"/>
                    <a:pt x="121" y="308"/>
                    <a:pt x="63" y="254"/>
                  </a:cubicBezTo>
                  <a:lnTo>
                    <a:pt x="63" y="254"/>
                  </a:lnTo>
                  <a:cubicBezTo>
                    <a:pt x="63" y="254"/>
                    <a:pt x="0" y="733"/>
                    <a:pt x="263" y="63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4" name="Freeform 148">
              <a:extLst>
                <a:ext uri="{FF2B5EF4-FFF2-40B4-BE49-F238E27FC236}">
                  <a16:creationId xmlns:a16="http://schemas.microsoft.com/office/drawing/2014/main" id="{958D9501-BB82-9848-B237-E72398369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5225" y="4262849"/>
              <a:ext cx="689113" cy="782809"/>
            </a:xfrm>
            <a:custGeom>
              <a:avLst/>
              <a:gdLst>
                <a:gd name="connsiteX0" fmla="*/ 689113 w 689113"/>
                <a:gd name="connsiteY0" fmla="*/ 0 h 782809"/>
                <a:gd name="connsiteX1" fmla="*/ 658404 w 689113"/>
                <a:gd name="connsiteY1" fmla="*/ 316278 h 782809"/>
                <a:gd name="connsiteX2" fmla="*/ 621815 w 689113"/>
                <a:gd name="connsiteY2" fmla="*/ 380318 h 782809"/>
                <a:gd name="connsiteX3" fmla="*/ 178254 w 689113"/>
                <a:gd name="connsiteY3" fmla="*/ 670407 h 782809"/>
                <a:gd name="connsiteX4" fmla="*/ 179296 w 689113"/>
                <a:gd name="connsiteY4" fmla="*/ 671987 h 782809"/>
                <a:gd name="connsiteX5" fmla="*/ 170145 w 689113"/>
                <a:gd name="connsiteY5" fmla="*/ 690386 h 782809"/>
                <a:gd name="connsiteX6" fmla="*/ 125041 w 689113"/>
                <a:gd name="connsiteY6" fmla="*/ 740983 h 782809"/>
                <a:gd name="connsiteX7" fmla="*/ 70785 w 689113"/>
                <a:gd name="connsiteY7" fmla="*/ 774495 h 782809"/>
                <a:gd name="connsiteX8" fmla="*/ 15875 w 689113"/>
                <a:gd name="connsiteY8" fmla="*/ 775810 h 782809"/>
                <a:gd name="connsiteX9" fmla="*/ 13914 w 689113"/>
                <a:gd name="connsiteY9" fmla="*/ 774495 h 782809"/>
                <a:gd name="connsiteX10" fmla="*/ 9338 w 689113"/>
                <a:gd name="connsiteY10" fmla="*/ 723898 h 782809"/>
                <a:gd name="connsiteX11" fmla="*/ 66209 w 689113"/>
                <a:gd name="connsiteY11" fmla="*/ 666073 h 782809"/>
                <a:gd name="connsiteX12" fmla="*/ 25027 w 689113"/>
                <a:gd name="connsiteY12" fmla="*/ 680530 h 782809"/>
                <a:gd name="connsiteX13" fmla="*/ 84512 w 689113"/>
                <a:gd name="connsiteY13" fmla="*/ 637161 h 782809"/>
                <a:gd name="connsiteX14" fmla="*/ 135990 w 689113"/>
                <a:gd name="connsiteY14" fmla="*/ 617017 h 782809"/>
                <a:gd name="connsiteX15" fmla="*/ 140526 w 689113"/>
                <a:gd name="connsiteY15" fmla="*/ 613656 h 782809"/>
                <a:gd name="connsiteX16" fmla="*/ 139627 w 689113"/>
                <a:gd name="connsiteY16" fmla="*/ 612299 h 782809"/>
                <a:gd name="connsiteX17" fmla="*/ 476113 w 689113"/>
                <a:gd name="connsiteY17" fmla="*/ 305823 h 782809"/>
                <a:gd name="connsiteX18" fmla="*/ 497675 w 689113"/>
                <a:gd name="connsiteY18" fmla="*/ 256813 h 782809"/>
                <a:gd name="connsiteX19" fmla="*/ 497675 w 689113"/>
                <a:gd name="connsiteY19" fmla="*/ 92793 h 78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9113" h="782809">
                  <a:moveTo>
                    <a:pt x="689113" y="0"/>
                  </a:moveTo>
                  <a:lnTo>
                    <a:pt x="658404" y="316278"/>
                  </a:lnTo>
                  <a:cubicBezTo>
                    <a:pt x="656444" y="341764"/>
                    <a:pt x="642723" y="365289"/>
                    <a:pt x="621815" y="380318"/>
                  </a:cubicBezTo>
                  <a:lnTo>
                    <a:pt x="178254" y="670407"/>
                  </a:lnTo>
                  <a:lnTo>
                    <a:pt x="179296" y="671987"/>
                  </a:lnTo>
                  <a:lnTo>
                    <a:pt x="170145" y="690386"/>
                  </a:lnTo>
                  <a:cubicBezTo>
                    <a:pt x="160339" y="710756"/>
                    <a:pt x="144651" y="729155"/>
                    <a:pt x="125041" y="740983"/>
                  </a:cubicBezTo>
                  <a:lnTo>
                    <a:pt x="70785" y="774495"/>
                  </a:lnTo>
                  <a:cubicBezTo>
                    <a:pt x="54443" y="785009"/>
                    <a:pt x="32871" y="785666"/>
                    <a:pt x="15875" y="775810"/>
                  </a:cubicBezTo>
                  <a:cubicBezTo>
                    <a:pt x="15222" y="775152"/>
                    <a:pt x="14568" y="775152"/>
                    <a:pt x="13914" y="774495"/>
                  </a:cubicBezTo>
                  <a:cubicBezTo>
                    <a:pt x="-3082" y="763325"/>
                    <a:pt x="-4389" y="739012"/>
                    <a:pt x="9338" y="723898"/>
                  </a:cubicBezTo>
                  <a:lnTo>
                    <a:pt x="66209" y="666073"/>
                  </a:lnTo>
                  <a:cubicBezTo>
                    <a:pt x="66209" y="666073"/>
                    <a:pt x="34178" y="690386"/>
                    <a:pt x="25027" y="680530"/>
                  </a:cubicBezTo>
                  <a:cubicBezTo>
                    <a:pt x="18490" y="673959"/>
                    <a:pt x="55750" y="637818"/>
                    <a:pt x="84512" y="637161"/>
                  </a:cubicBezTo>
                  <a:cubicBezTo>
                    <a:pt x="106084" y="636175"/>
                    <a:pt x="126920" y="623362"/>
                    <a:pt x="135990" y="617017"/>
                  </a:cubicBezTo>
                  <a:lnTo>
                    <a:pt x="140526" y="613656"/>
                  </a:lnTo>
                  <a:lnTo>
                    <a:pt x="139627" y="612299"/>
                  </a:lnTo>
                  <a:lnTo>
                    <a:pt x="476113" y="305823"/>
                  </a:lnTo>
                  <a:cubicBezTo>
                    <a:pt x="489834" y="292754"/>
                    <a:pt x="497675" y="275110"/>
                    <a:pt x="497675" y="256813"/>
                  </a:cubicBezTo>
                  <a:lnTo>
                    <a:pt x="497675" y="92793"/>
                  </a:lnTo>
                  <a:close/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5" name="Freeform 377">
              <a:extLst>
                <a:ext uri="{FF2B5EF4-FFF2-40B4-BE49-F238E27FC236}">
                  <a16:creationId xmlns:a16="http://schemas.microsoft.com/office/drawing/2014/main" id="{CCAE2FFF-3DCE-AE4F-89BD-069DF8EAC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4078" y="3830803"/>
              <a:ext cx="371560" cy="613505"/>
            </a:xfrm>
            <a:custGeom>
              <a:avLst/>
              <a:gdLst>
                <a:gd name="T0" fmla="*/ 355 w 570"/>
                <a:gd name="T1" fmla="*/ 0 h 941"/>
                <a:gd name="T2" fmla="*/ 355 w 570"/>
                <a:gd name="T3" fmla="*/ 0 h 941"/>
                <a:gd name="T4" fmla="*/ 569 w 570"/>
                <a:gd name="T5" fmla="*/ 853 h 941"/>
                <a:gd name="T6" fmla="*/ 569 w 570"/>
                <a:gd name="T7" fmla="*/ 853 h 941"/>
                <a:gd name="T8" fmla="*/ 151 w 570"/>
                <a:gd name="T9" fmla="*/ 890 h 941"/>
                <a:gd name="T10" fmla="*/ 151 w 570"/>
                <a:gd name="T11" fmla="*/ 890 h 941"/>
                <a:gd name="T12" fmla="*/ 355 w 570"/>
                <a:gd name="T13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941">
                  <a:moveTo>
                    <a:pt x="355" y="0"/>
                  </a:moveTo>
                  <a:lnTo>
                    <a:pt x="355" y="0"/>
                  </a:lnTo>
                  <a:cubicBezTo>
                    <a:pt x="355" y="0"/>
                    <a:pt x="511" y="235"/>
                    <a:pt x="569" y="853"/>
                  </a:cubicBezTo>
                  <a:lnTo>
                    <a:pt x="569" y="853"/>
                  </a:lnTo>
                  <a:cubicBezTo>
                    <a:pt x="569" y="853"/>
                    <a:pt x="303" y="940"/>
                    <a:pt x="151" y="890"/>
                  </a:cubicBezTo>
                  <a:lnTo>
                    <a:pt x="151" y="890"/>
                  </a:lnTo>
                  <a:cubicBezTo>
                    <a:pt x="0" y="842"/>
                    <a:pt x="355" y="0"/>
                    <a:pt x="35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6" name="Freeform 386">
              <a:extLst>
                <a:ext uri="{FF2B5EF4-FFF2-40B4-BE49-F238E27FC236}">
                  <a16:creationId xmlns:a16="http://schemas.microsoft.com/office/drawing/2014/main" id="{416AB5D4-AF2F-3040-AF58-E72E2BD2A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7532" y="4041066"/>
              <a:ext cx="218903" cy="711434"/>
            </a:xfrm>
            <a:custGeom>
              <a:avLst/>
              <a:gdLst>
                <a:gd name="T0" fmla="*/ 336 w 337"/>
                <a:gd name="T1" fmla="*/ 173 h 1089"/>
                <a:gd name="T2" fmla="*/ 247 w 337"/>
                <a:gd name="T3" fmla="*/ 349 h 1089"/>
                <a:gd name="T4" fmla="*/ 247 w 337"/>
                <a:gd name="T5" fmla="*/ 349 h 1089"/>
                <a:gd name="T6" fmla="*/ 211 w 337"/>
                <a:gd name="T7" fmla="*/ 484 h 1089"/>
                <a:gd name="T8" fmla="*/ 172 w 337"/>
                <a:gd name="T9" fmla="*/ 1088 h 1089"/>
                <a:gd name="T10" fmla="*/ 54 w 337"/>
                <a:gd name="T11" fmla="*/ 1085 h 1089"/>
                <a:gd name="T12" fmla="*/ 1 w 337"/>
                <a:gd name="T13" fmla="*/ 406 h 1089"/>
                <a:gd name="T14" fmla="*/ 1 w 337"/>
                <a:gd name="T15" fmla="*/ 406 h 1089"/>
                <a:gd name="T16" fmla="*/ 5 w 337"/>
                <a:gd name="T17" fmla="*/ 343 h 1089"/>
                <a:gd name="T18" fmla="*/ 65 w 337"/>
                <a:gd name="T19" fmla="*/ 0 h 1089"/>
                <a:gd name="T20" fmla="*/ 336 w 337"/>
                <a:gd name="T21" fmla="*/ 173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089">
                  <a:moveTo>
                    <a:pt x="336" y="173"/>
                  </a:moveTo>
                  <a:lnTo>
                    <a:pt x="247" y="349"/>
                  </a:lnTo>
                  <a:lnTo>
                    <a:pt x="247" y="349"/>
                  </a:lnTo>
                  <a:cubicBezTo>
                    <a:pt x="226" y="391"/>
                    <a:pt x="214" y="437"/>
                    <a:pt x="211" y="484"/>
                  </a:cubicBezTo>
                  <a:lnTo>
                    <a:pt x="172" y="1088"/>
                  </a:lnTo>
                  <a:lnTo>
                    <a:pt x="54" y="1085"/>
                  </a:lnTo>
                  <a:lnTo>
                    <a:pt x="1" y="406"/>
                  </a:lnTo>
                  <a:lnTo>
                    <a:pt x="1" y="406"/>
                  </a:lnTo>
                  <a:cubicBezTo>
                    <a:pt x="0" y="386"/>
                    <a:pt x="1" y="365"/>
                    <a:pt x="5" y="343"/>
                  </a:cubicBezTo>
                  <a:lnTo>
                    <a:pt x="65" y="0"/>
                  </a:lnTo>
                  <a:lnTo>
                    <a:pt x="336" y="173"/>
                  </a:ln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grpSp>
          <p:nvGrpSpPr>
            <p:cNvPr id="157" name="Group 151">
              <a:extLst>
                <a:ext uri="{FF2B5EF4-FFF2-40B4-BE49-F238E27FC236}">
                  <a16:creationId xmlns:a16="http://schemas.microsoft.com/office/drawing/2014/main" id="{F5EA7A39-6D8D-B245-9501-0C0DD7A0972D}"/>
                </a:ext>
              </a:extLst>
            </p:cNvPr>
            <p:cNvGrpSpPr/>
            <p:nvPr/>
          </p:nvGrpSpPr>
          <p:grpSpPr>
            <a:xfrm>
              <a:off x="13914127" y="4516315"/>
              <a:ext cx="1059951" cy="861212"/>
              <a:chOff x="13914127" y="4516315"/>
              <a:chExt cx="1059951" cy="861212"/>
            </a:xfrm>
          </p:grpSpPr>
          <p:sp>
            <p:nvSpPr>
              <p:cNvPr id="244" name="Freeform 379">
                <a:extLst>
                  <a:ext uri="{FF2B5EF4-FFF2-40B4-BE49-F238E27FC236}">
                    <a16:creationId xmlns:a16="http://schemas.microsoft.com/office/drawing/2014/main" id="{521D81EF-BE96-034C-AA24-7C0AF0204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8854" y="4792825"/>
                <a:ext cx="999464" cy="584702"/>
              </a:xfrm>
              <a:custGeom>
                <a:avLst/>
                <a:gdLst>
                  <a:gd name="T0" fmla="*/ 1529 w 1531"/>
                  <a:gd name="T1" fmla="*/ 452 h 896"/>
                  <a:gd name="T2" fmla="*/ 1416 w 1531"/>
                  <a:gd name="T3" fmla="*/ 438 h 896"/>
                  <a:gd name="T4" fmla="*/ 681 w 1531"/>
                  <a:gd name="T5" fmla="*/ 13 h 896"/>
                  <a:gd name="T6" fmla="*/ 681 w 1531"/>
                  <a:gd name="T7" fmla="*/ 13 h 896"/>
                  <a:gd name="T8" fmla="*/ 589 w 1531"/>
                  <a:gd name="T9" fmla="*/ 18 h 896"/>
                  <a:gd name="T10" fmla="*/ 70 w 1531"/>
                  <a:gd name="T11" fmla="*/ 318 h 896"/>
                  <a:gd name="T12" fmla="*/ 1 w 1531"/>
                  <a:gd name="T13" fmla="*/ 308 h 896"/>
                  <a:gd name="T14" fmla="*/ 1 w 1531"/>
                  <a:gd name="T15" fmla="*/ 377 h 896"/>
                  <a:gd name="T16" fmla="*/ 1 w 1531"/>
                  <a:gd name="T17" fmla="*/ 377 h 896"/>
                  <a:gd name="T18" fmla="*/ 1 w 1531"/>
                  <a:gd name="T19" fmla="*/ 377 h 896"/>
                  <a:gd name="T20" fmla="*/ 17 w 1531"/>
                  <a:gd name="T21" fmla="*/ 401 h 896"/>
                  <a:gd name="T22" fmla="*/ 848 w 1531"/>
                  <a:gd name="T23" fmla="*/ 882 h 896"/>
                  <a:gd name="T24" fmla="*/ 848 w 1531"/>
                  <a:gd name="T25" fmla="*/ 882 h 896"/>
                  <a:gd name="T26" fmla="*/ 940 w 1531"/>
                  <a:gd name="T27" fmla="*/ 878 h 896"/>
                  <a:gd name="T28" fmla="*/ 1507 w 1531"/>
                  <a:gd name="T29" fmla="*/ 551 h 896"/>
                  <a:gd name="T30" fmla="*/ 1507 w 1531"/>
                  <a:gd name="T31" fmla="*/ 551 h 896"/>
                  <a:gd name="T32" fmla="*/ 1529 w 1531"/>
                  <a:gd name="T33" fmla="*/ 520 h 896"/>
                  <a:gd name="T34" fmla="*/ 1529 w 1531"/>
                  <a:gd name="T35" fmla="*/ 452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31" h="896">
                    <a:moveTo>
                      <a:pt x="1529" y="452"/>
                    </a:moveTo>
                    <a:lnTo>
                      <a:pt x="1416" y="438"/>
                    </a:lnTo>
                    <a:lnTo>
                      <a:pt x="681" y="13"/>
                    </a:lnTo>
                    <a:lnTo>
                      <a:pt x="681" y="13"/>
                    </a:lnTo>
                    <a:cubicBezTo>
                      <a:pt x="658" y="0"/>
                      <a:pt x="617" y="2"/>
                      <a:pt x="589" y="18"/>
                    </a:cubicBezTo>
                    <a:lnTo>
                      <a:pt x="70" y="318"/>
                    </a:lnTo>
                    <a:lnTo>
                      <a:pt x="1" y="308"/>
                    </a:lnTo>
                    <a:lnTo>
                      <a:pt x="1" y="377"/>
                    </a:lnTo>
                    <a:lnTo>
                      <a:pt x="1" y="377"/>
                    </a:lnTo>
                    <a:lnTo>
                      <a:pt x="1" y="377"/>
                    </a:lnTo>
                    <a:cubicBezTo>
                      <a:pt x="0" y="386"/>
                      <a:pt x="5" y="395"/>
                      <a:pt x="17" y="401"/>
                    </a:cubicBezTo>
                    <a:lnTo>
                      <a:pt x="848" y="882"/>
                    </a:lnTo>
                    <a:lnTo>
                      <a:pt x="848" y="882"/>
                    </a:lnTo>
                    <a:cubicBezTo>
                      <a:pt x="872" y="895"/>
                      <a:pt x="913" y="893"/>
                      <a:pt x="940" y="878"/>
                    </a:cubicBezTo>
                    <a:lnTo>
                      <a:pt x="1507" y="551"/>
                    </a:lnTo>
                    <a:lnTo>
                      <a:pt x="1507" y="551"/>
                    </a:lnTo>
                    <a:cubicBezTo>
                      <a:pt x="1522" y="542"/>
                      <a:pt x="1530" y="530"/>
                      <a:pt x="1529" y="520"/>
                    </a:cubicBezTo>
                    <a:lnTo>
                      <a:pt x="1529" y="452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5" name="Freeform 380">
                <a:extLst>
                  <a:ext uri="{FF2B5EF4-FFF2-40B4-BE49-F238E27FC236}">
                    <a16:creationId xmlns:a16="http://schemas.microsoft.com/office/drawing/2014/main" id="{BCDE7874-E8CF-A943-9323-B00E774D4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8855" y="4893635"/>
                <a:ext cx="639427" cy="483891"/>
              </a:xfrm>
              <a:custGeom>
                <a:avLst/>
                <a:gdLst>
                  <a:gd name="T0" fmla="*/ 977 w 978"/>
                  <a:gd name="T1" fmla="*/ 31 h 739"/>
                  <a:gd name="T2" fmla="*/ 925 w 978"/>
                  <a:gd name="T3" fmla="*/ 0 h 739"/>
                  <a:gd name="T4" fmla="*/ 352 w 978"/>
                  <a:gd name="T5" fmla="*/ 0 h 739"/>
                  <a:gd name="T6" fmla="*/ 70 w 978"/>
                  <a:gd name="T7" fmla="*/ 164 h 739"/>
                  <a:gd name="T8" fmla="*/ 1 w 978"/>
                  <a:gd name="T9" fmla="*/ 154 h 739"/>
                  <a:gd name="T10" fmla="*/ 1 w 978"/>
                  <a:gd name="T11" fmla="*/ 223 h 739"/>
                  <a:gd name="T12" fmla="*/ 1 w 978"/>
                  <a:gd name="T13" fmla="*/ 223 h 739"/>
                  <a:gd name="T14" fmla="*/ 1 w 978"/>
                  <a:gd name="T15" fmla="*/ 223 h 739"/>
                  <a:gd name="T16" fmla="*/ 17 w 978"/>
                  <a:gd name="T17" fmla="*/ 247 h 739"/>
                  <a:gd name="T18" fmla="*/ 848 w 978"/>
                  <a:gd name="T19" fmla="*/ 728 h 739"/>
                  <a:gd name="T20" fmla="*/ 848 w 978"/>
                  <a:gd name="T21" fmla="*/ 728 h 739"/>
                  <a:gd name="T22" fmla="*/ 896 w 978"/>
                  <a:gd name="T23" fmla="*/ 737 h 739"/>
                  <a:gd name="T24" fmla="*/ 977 w 978"/>
                  <a:gd name="T25" fmla="*/ 31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8" h="739">
                    <a:moveTo>
                      <a:pt x="977" y="31"/>
                    </a:moveTo>
                    <a:lnTo>
                      <a:pt x="925" y="0"/>
                    </a:lnTo>
                    <a:lnTo>
                      <a:pt x="352" y="0"/>
                    </a:lnTo>
                    <a:lnTo>
                      <a:pt x="70" y="164"/>
                    </a:lnTo>
                    <a:lnTo>
                      <a:pt x="1" y="154"/>
                    </a:lnTo>
                    <a:lnTo>
                      <a:pt x="1" y="223"/>
                    </a:lnTo>
                    <a:lnTo>
                      <a:pt x="1" y="223"/>
                    </a:lnTo>
                    <a:lnTo>
                      <a:pt x="1" y="223"/>
                    </a:lnTo>
                    <a:cubicBezTo>
                      <a:pt x="0" y="232"/>
                      <a:pt x="5" y="241"/>
                      <a:pt x="17" y="247"/>
                    </a:cubicBezTo>
                    <a:lnTo>
                      <a:pt x="848" y="728"/>
                    </a:lnTo>
                    <a:lnTo>
                      <a:pt x="848" y="728"/>
                    </a:lnTo>
                    <a:cubicBezTo>
                      <a:pt x="861" y="735"/>
                      <a:pt x="878" y="738"/>
                      <a:pt x="896" y="737"/>
                    </a:cubicBezTo>
                    <a:lnTo>
                      <a:pt x="977" y="31"/>
                    </a:lnTo>
                  </a:path>
                </a:pathLst>
              </a:custGeom>
              <a:solidFill>
                <a:srgbClr val="396C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6" name="Freeform 381">
                <a:extLst>
                  <a:ext uri="{FF2B5EF4-FFF2-40B4-BE49-F238E27FC236}">
                    <a16:creationId xmlns:a16="http://schemas.microsoft.com/office/drawing/2014/main" id="{48B493CC-120B-004D-8BD9-9E555C10D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8854" y="4994446"/>
                <a:ext cx="20161" cy="66248"/>
              </a:xfrm>
              <a:custGeom>
                <a:avLst/>
                <a:gdLst>
                  <a:gd name="T0" fmla="*/ 31 w 32"/>
                  <a:gd name="T1" fmla="*/ 5 h 102"/>
                  <a:gd name="T2" fmla="*/ 1 w 32"/>
                  <a:gd name="T3" fmla="*/ 0 h 102"/>
                  <a:gd name="T4" fmla="*/ 1 w 32"/>
                  <a:gd name="T5" fmla="*/ 69 h 102"/>
                  <a:gd name="T6" fmla="*/ 1 w 32"/>
                  <a:gd name="T7" fmla="*/ 69 h 102"/>
                  <a:gd name="T8" fmla="*/ 1 w 32"/>
                  <a:gd name="T9" fmla="*/ 69 h 102"/>
                  <a:gd name="T10" fmla="*/ 17 w 32"/>
                  <a:gd name="T11" fmla="*/ 93 h 102"/>
                  <a:gd name="T12" fmla="*/ 31 w 32"/>
                  <a:gd name="T13" fmla="*/ 101 h 102"/>
                  <a:gd name="T14" fmla="*/ 31 w 32"/>
                  <a:gd name="T15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02">
                    <a:moveTo>
                      <a:pt x="31" y="5"/>
                    </a:moveTo>
                    <a:lnTo>
                      <a:pt x="1" y="0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cubicBezTo>
                      <a:pt x="0" y="78"/>
                      <a:pt x="5" y="87"/>
                      <a:pt x="17" y="93"/>
                    </a:cubicBezTo>
                    <a:lnTo>
                      <a:pt x="31" y="101"/>
                    </a:lnTo>
                    <a:lnTo>
                      <a:pt x="31" y="5"/>
                    </a:lnTo>
                  </a:path>
                </a:pathLst>
              </a:custGeom>
              <a:solidFill>
                <a:srgbClr val="5793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7" name="Freeform 383">
                <a:extLst>
                  <a:ext uri="{FF2B5EF4-FFF2-40B4-BE49-F238E27FC236}">
                    <a16:creationId xmlns:a16="http://schemas.microsoft.com/office/drawing/2014/main" id="{C828A802-C4A8-164B-AF17-701ECBFD3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3093" y="4749621"/>
                <a:ext cx="1010985" cy="581821"/>
              </a:xfrm>
              <a:custGeom>
                <a:avLst/>
                <a:gdLst>
                  <a:gd name="T0" fmla="*/ 856 w 1546"/>
                  <a:gd name="T1" fmla="*/ 877 h 892"/>
                  <a:gd name="T2" fmla="*/ 25 w 1546"/>
                  <a:gd name="T3" fmla="*/ 397 h 892"/>
                  <a:gd name="T4" fmla="*/ 25 w 1546"/>
                  <a:gd name="T5" fmla="*/ 397 h 892"/>
                  <a:gd name="T6" fmla="*/ 31 w 1546"/>
                  <a:gd name="T7" fmla="*/ 344 h 892"/>
                  <a:gd name="T8" fmla="*/ 597 w 1546"/>
                  <a:gd name="T9" fmla="*/ 17 h 892"/>
                  <a:gd name="T10" fmla="*/ 597 w 1546"/>
                  <a:gd name="T11" fmla="*/ 17 h 892"/>
                  <a:gd name="T12" fmla="*/ 689 w 1546"/>
                  <a:gd name="T13" fmla="*/ 13 h 892"/>
                  <a:gd name="T14" fmla="*/ 1521 w 1546"/>
                  <a:gd name="T15" fmla="*/ 493 h 892"/>
                  <a:gd name="T16" fmla="*/ 1521 w 1546"/>
                  <a:gd name="T17" fmla="*/ 493 h 892"/>
                  <a:gd name="T18" fmla="*/ 1515 w 1546"/>
                  <a:gd name="T19" fmla="*/ 546 h 892"/>
                  <a:gd name="T20" fmla="*/ 948 w 1546"/>
                  <a:gd name="T21" fmla="*/ 873 h 892"/>
                  <a:gd name="T22" fmla="*/ 948 w 1546"/>
                  <a:gd name="T23" fmla="*/ 873 h 892"/>
                  <a:gd name="T24" fmla="*/ 856 w 1546"/>
                  <a:gd name="T25" fmla="*/ 87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6" h="892">
                    <a:moveTo>
                      <a:pt x="856" y="877"/>
                    </a:moveTo>
                    <a:lnTo>
                      <a:pt x="25" y="397"/>
                    </a:lnTo>
                    <a:lnTo>
                      <a:pt x="25" y="397"/>
                    </a:lnTo>
                    <a:cubicBezTo>
                      <a:pt x="0" y="383"/>
                      <a:pt x="4" y="359"/>
                      <a:pt x="31" y="344"/>
                    </a:cubicBezTo>
                    <a:lnTo>
                      <a:pt x="597" y="17"/>
                    </a:lnTo>
                    <a:lnTo>
                      <a:pt x="597" y="17"/>
                    </a:lnTo>
                    <a:cubicBezTo>
                      <a:pt x="625" y="1"/>
                      <a:pt x="666" y="0"/>
                      <a:pt x="689" y="13"/>
                    </a:cubicBezTo>
                    <a:lnTo>
                      <a:pt x="1521" y="493"/>
                    </a:lnTo>
                    <a:lnTo>
                      <a:pt x="1521" y="493"/>
                    </a:lnTo>
                    <a:cubicBezTo>
                      <a:pt x="1545" y="507"/>
                      <a:pt x="1542" y="531"/>
                      <a:pt x="1515" y="546"/>
                    </a:cubicBezTo>
                    <a:lnTo>
                      <a:pt x="948" y="873"/>
                    </a:lnTo>
                    <a:lnTo>
                      <a:pt x="948" y="873"/>
                    </a:lnTo>
                    <a:cubicBezTo>
                      <a:pt x="921" y="889"/>
                      <a:pt x="880" y="891"/>
                      <a:pt x="856" y="877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8" name="Freeform 384">
                <a:extLst>
                  <a:ext uri="{FF2B5EF4-FFF2-40B4-BE49-F238E27FC236}">
                    <a16:creationId xmlns:a16="http://schemas.microsoft.com/office/drawing/2014/main" id="{2E03FCBE-E629-7B4B-975F-59B93C60D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49503" y="4864833"/>
                <a:ext cx="728716" cy="417643"/>
              </a:xfrm>
              <a:custGeom>
                <a:avLst/>
                <a:gdLst>
                  <a:gd name="T0" fmla="*/ 711 w 1117"/>
                  <a:gd name="T1" fmla="*/ 628 h 641"/>
                  <a:gd name="T2" fmla="*/ 19 w 1117"/>
                  <a:gd name="T3" fmla="*/ 229 h 641"/>
                  <a:gd name="T4" fmla="*/ 19 w 1117"/>
                  <a:gd name="T5" fmla="*/ 229 h 641"/>
                  <a:gd name="T6" fmla="*/ 25 w 1117"/>
                  <a:gd name="T7" fmla="*/ 185 h 641"/>
                  <a:gd name="T8" fmla="*/ 328 w 1117"/>
                  <a:gd name="T9" fmla="*/ 14 h 641"/>
                  <a:gd name="T10" fmla="*/ 328 w 1117"/>
                  <a:gd name="T11" fmla="*/ 14 h 641"/>
                  <a:gd name="T12" fmla="*/ 405 w 1117"/>
                  <a:gd name="T13" fmla="*/ 11 h 641"/>
                  <a:gd name="T14" fmla="*/ 1096 w 1117"/>
                  <a:gd name="T15" fmla="*/ 410 h 641"/>
                  <a:gd name="T16" fmla="*/ 1096 w 1117"/>
                  <a:gd name="T17" fmla="*/ 410 h 641"/>
                  <a:gd name="T18" fmla="*/ 1091 w 1117"/>
                  <a:gd name="T19" fmla="*/ 454 h 641"/>
                  <a:gd name="T20" fmla="*/ 788 w 1117"/>
                  <a:gd name="T21" fmla="*/ 625 h 641"/>
                  <a:gd name="T22" fmla="*/ 788 w 1117"/>
                  <a:gd name="T23" fmla="*/ 625 h 641"/>
                  <a:gd name="T24" fmla="*/ 711 w 1117"/>
                  <a:gd name="T25" fmla="*/ 628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7" h="641">
                    <a:moveTo>
                      <a:pt x="711" y="628"/>
                    </a:moveTo>
                    <a:lnTo>
                      <a:pt x="19" y="229"/>
                    </a:lnTo>
                    <a:lnTo>
                      <a:pt x="19" y="229"/>
                    </a:lnTo>
                    <a:cubicBezTo>
                      <a:pt x="0" y="218"/>
                      <a:pt x="2" y="198"/>
                      <a:pt x="25" y="185"/>
                    </a:cubicBezTo>
                    <a:lnTo>
                      <a:pt x="328" y="14"/>
                    </a:lnTo>
                    <a:lnTo>
                      <a:pt x="328" y="14"/>
                    </a:lnTo>
                    <a:cubicBezTo>
                      <a:pt x="351" y="1"/>
                      <a:pt x="385" y="0"/>
                      <a:pt x="405" y="11"/>
                    </a:cubicBezTo>
                    <a:lnTo>
                      <a:pt x="1096" y="410"/>
                    </a:lnTo>
                    <a:lnTo>
                      <a:pt x="1096" y="410"/>
                    </a:lnTo>
                    <a:cubicBezTo>
                      <a:pt x="1116" y="422"/>
                      <a:pt x="1113" y="441"/>
                      <a:pt x="1091" y="454"/>
                    </a:cubicBezTo>
                    <a:lnTo>
                      <a:pt x="788" y="625"/>
                    </a:lnTo>
                    <a:lnTo>
                      <a:pt x="788" y="625"/>
                    </a:lnTo>
                    <a:cubicBezTo>
                      <a:pt x="765" y="638"/>
                      <a:pt x="730" y="640"/>
                      <a:pt x="711" y="628"/>
                    </a:cubicBez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9" name="Freeform 385">
                <a:extLst>
                  <a:ext uri="{FF2B5EF4-FFF2-40B4-BE49-F238E27FC236}">
                    <a16:creationId xmlns:a16="http://schemas.microsoft.com/office/drawing/2014/main" id="{F755CEB5-17BC-F74E-B9C1-FB0093FF7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63454" y="4706416"/>
                <a:ext cx="129615" cy="250587"/>
              </a:xfrm>
              <a:custGeom>
                <a:avLst/>
                <a:gdLst>
                  <a:gd name="T0" fmla="*/ 15 w 200"/>
                  <a:gd name="T1" fmla="*/ 67 h 383"/>
                  <a:gd name="T2" fmla="*/ 7 w 200"/>
                  <a:gd name="T3" fmla="*/ 125 h 383"/>
                  <a:gd name="T4" fmla="*/ 7 w 200"/>
                  <a:gd name="T5" fmla="*/ 125 h 383"/>
                  <a:gd name="T6" fmla="*/ 11 w 200"/>
                  <a:gd name="T7" fmla="*/ 272 h 383"/>
                  <a:gd name="T8" fmla="*/ 21 w 200"/>
                  <a:gd name="T9" fmla="*/ 322 h 383"/>
                  <a:gd name="T10" fmla="*/ 21 w 200"/>
                  <a:gd name="T11" fmla="*/ 322 h 383"/>
                  <a:gd name="T12" fmla="*/ 78 w 200"/>
                  <a:gd name="T13" fmla="*/ 378 h 383"/>
                  <a:gd name="T14" fmla="*/ 78 w 200"/>
                  <a:gd name="T15" fmla="*/ 378 h 383"/>
                  <a:gd name="T16" fmla="*/ 124 w 200"/>
                  <a:gd name="T17" fmla="*/ 344 h 383"/>
                  <a:gd name="T18" fmla="*/ 138 w 200"/>
                  <a:gd name="T19" fmla="*/ 221 h 383"/>
                  <a:gd name="T20" fmla="*/ 138 w 200"/>
                  <a:gd name="T21" fmla="*/ 221 h 383"/>
                  <a:gd name="T22" fmla="*/ 184 w 200"/>
                  <a:gd name="T23" fmla="*/ 262 h 383"/>
                  <a:gd name="T24" fmla="*/ 184 w 200"/>
                  <a:gd name="T25" fmla="*/ 262 h 383"/>
                  <a:gd name="T26" fmla="*/ 133 w 200"/>
                  <a:gd name="T27" fmla="*/ 70 h 383"/>
                  <a:gd name="T28" fmla="*/ 133 w 200"/>
                  <a:gd name="T29" fmla="*/ 70 h 383"/>
                  <a:gd name="T30" fmla="*/ 15 w 200"/>
                  <a:gd name="T31" fmla="*/ 67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" h="383">
                    <a:moveTo>
                      <a:pt x="15" y="67"/>
                    </a:moveTo>
                    <a:lnTo>
                      <a:pt x="7" y="125"/>
                    </a:lnTo>
                    <a:lnTo>
                      <a:pt x="7" y="125"/>
                    </a:lnTo>
                    <a:cubicBezTo>
                      <a:pt x="0" y="173"/>
                      <a:pt x="1" y="223"/>
                      <a:pt x="11" y="272"/>
                    </a:cubicBezTo>
                    <a:lnTo>
                      <a:pt x="21" y="322"/>
                    </a:lnTo>
                    <a:lnTo>
                      <a:pt x="21" y="322"/>
                    </a:lnTo>
                    <a:cubicBezTo>
                      <a:pt x="27" y="351"/>
                      <a:pt x="50" y="373"/>
                      <a:pt x="78" y="378"/>
                    </a:cubicBezTo>
                    <a:lnTo>
                      <a:pt x="78" y="378"/>
                    </a:lnTo>
                    <a:cubicBezTo>
                      <a:pt x="100" y="382"/>
                      <a:pt x="121" y="367"/>
                      <a:pt x="124" y="344"/>
                    </a:cubicBezTo>
                    <a:lnTo>
                      <a:pt x="138" y="221"/>
                    </a:lnTo>
                    <a:lnTo>
                      <a:pt x="138" y="221"/>
                    </a:lnTo>
                    <a:cubicBezTo>
                      <a:pt x="138" y="221"/>
                      <a:pt x="169" y="262"/>
                      <a:pt x="184" y="262"/>
                    </a:cubicBezTo>
                    <a:lnTo>
                      <a:pt x="184" y="262"/>
                    </a:lnTo>
                    <a:cubicBezTo>
                      <a:pt x="199" y="262"/>
                      <a:pt x="167" y="140"/>
                      <a:pt x="133" y="70"/>
                    </a:cubicBezTo>
                    <a:lnTo>
                      <a:pt x="133" y="70"/>
                    </a:lnTo>
                    <a:cubicBezTo>
                      <a:pt x="99" y="0"/>
                      <a:pt x="15" y="67"/>
                      <a:pt x="15" y="67"/>
                    </a:cubicBez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0" name="Freeform 387">
                <a:extLst>
                  <a:ext uri="{FF2B5EF4-FFF2-40B4-BE49-F238E27FC236}">
                    <a16:creationId xmlns:a16="http://schemas.microsoft.com/office/drawing/2014/main" id="{39FE5885-097D-734D-BB2E-E6D4246AF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5649" y="4516316"/>
                <a:ext cx="616385" cy="838169"/>
              </a:xfrm>
              <a:custGeom>
                <a:avLst/>
                <a:gdLst>
                  <a:gd name="T0" fmla="*/ 887 w 943"/>
                  <a:gd name="T1" fmla="*/ 1281 h 1282"/>
                  <a:gd name="T2" fmla="*/ 817 w 943"/>
                  <a:gd name="T3" fmla="*/ 1190 h 1282"/>
                  <a:gd name="T4" fmla="*/ 84 w 943"/>
                  <a:gd name="T5" fmla="*/ 766 h 1282"/>
                  <a:gd name="T6" fmla="*/ 84 w 943"/>
                  <a:gd name="T7" fmla="*/ 766 h 1282"/>
                  <a:gd name="T8" fmla="*/ 41 w 943"/>
                  <a:gd name="T9" fmla="*/ 684 h 1282"/>
                  <a:gd name="T10" fmla="*/ 42 w 943"/>
                  <a:gd name="T11" fmla="*/ 83 h 1282"/>
                  <a:gd name="T12" fmla="*/ 0 w 943"/>
                  <a:gd name="T13" fmla="*/ 28 h 1282"/>
                  <a:gd name="T14" fmla="*/ 39 w 943"/>
                  <a:gd name="T15" fmla="*/ 6 h 1282"/>
                  <a:gd name="T16" fmla="*/ 39 w 943"/>
                  <a:gd name="T17" fmla="*/ 6 h 1282"/>
                  <a:gd name="T18" fmla="*/ 39 w 943"/>
                  <a:gd name="T19" fmla="*/ 6 h 1282"/>
                  <a:gd name="T20" fmla="*/ 68 w 943"/>
                  <a:gd name="T21" fmla="*/ 7 h 1282"/>
                  <a:gd name="T22" fmla="*/ 899 w 943"/>
                  <a:gd name="T23" fmla="*/ 488 h 1282"/>
                  <a:gd name="T24" fmla="*/ 899 w 943"/>
                  <a:gd name="T25" fmla="*/ 488 h 1282"/>
                  <a:gd name="T26" fmla="*/ 942 w 943"/>
                  <a:gd name="T27" fmla="*/ 570 h 1282"/>
                  <a:gd name="T28" fmla="*/ 941 w 943"/>
                  <a:gd name="T29" fmla="*/ 1224 h 1282"/>
                  <a:gd name="T30" fmla="*/ 941 w 943"/>
                  <a:gd name="T31" fmla="*/ 1224 h 1282"/>
                  <a:gd name="T32" fmla="*/ 926 w 943"/>
                  <a:gd name="T33" fmla="*/ 1259 h 1282"/>
                  <a:gd name="T34" fmla="*/ 887 w 943"/>
                  <a:gd name="T35" fmla="*/ 1281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43" h="1282">
                    <a:moveTo>
                      <a:pt x="887" y="1281"/>
                    </a:moveTo>
                    <a:lnTo>
                      <a:pt x="817" y="1190"/>
                    </a:lnTo>
                    <a:lnTo>
                      <a:pt x="84" y="766"/>
                    </a:lnTo>
                    <a:lnTo>
                      <a:pt x="84" y="766"/>
                    </a:lnTo>
                    <a:cubicBezTo>
                      <a:pt x="60" y="752"/>
                      <a:pt x="41" y="715"/>
                      <a:pt x="41" y="684"/>
                    </a:cubicBezTo>
                    <a:lnTo>
                      <a:pt x="42" y="83"/>
                    </a:lnTo>
                    <a:lnTo>
                      <a:pt x="0" y="28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cubicBezTo>
                      <a:pt x="47" y="0"/>
                      <a:pt x="57" y="1"/>
                      <a:pt x="68" y="7"/>
                    </a:cubicBezTo>
                    <a:lnTo>
                      <a:pt x="899" y="488"/>
                    </a:lnTo>
                    <a:lnTo>
                      <a:pt x="899" y="488"/>
                    </a:lnTo>
                    <a:cubicBezTo>
                      <a:pt x="923" y="502"/>
                      <a:pt x="942" y="538"/>
                      <a:pt x="942" y="570"/>
                    </a:cubicBezTo>
                    <a:lnTo>
                      <a:pt x="941" y="1224"/>
                    </a:lnTo>
                    <a:lnTo>
                      <a:pt x="941" y="1224"/>
                    </a:lnTo>
                    <a:cubicBezTo>
                      <a:pt x="941" y="1241"/>
                      <a:pt x="935" y="1254"/>
                      <a:pt x="926" y="1259"/>
                    </a:cubicBezTo>
                    <a:lnTo>
                      <a:pt x="887" y="1281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1" name="Freeform 388">
                <a:extLst>
                  <a:ext uri="{FF2B5EF4-FFF2-40B4-BE49-F238E27FC236}">
                    <a16:creationId xmlns:a16="http://schemas.microsoft.com/office/drawing/2014/main" id="{5076D9E1-3993-9B4B-85A5-F0DD758CE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5649" y="4516315"/>
                <a:ext cx="607745" cy="613505"/>
              </a:xfrm>
              <a:custGeom>
                <a:avLst/>
                <a:gdLst>
                  <a:gd name="T0" fmla="*/ 380 w 932"/>
                  <a:gd name="T1" fmla="*/ 937 h 938"/>
                  <a:gd name="T2" fmla="*/ 328 w 932"/>
                  <a:gd name="T3" fmla="*/ 907 h 938"/>
                  <a:gd name="T4" fmla="*/ 41 w 932"/>
                  <a:gd name="T5" fmla="*/ 410 h 938"/>
                  <a:gd name="T6" fmla="*/ 42 w 932"/>
                  <a:gd name="T7" fmla="*/ 83 h 938"/>
                  <a:gd name="T8" fmla="*/ 0 w 932"/>
                  <a:gd name="T9" fmla="*/ 28 h 938"/>
                  <a:gd name="T10" fmla="*/ 39 w 932"/>
                  <a:gd name="T11" fmla="*/ 6 h 938"/>
                  <a:gd name="T12" fmla="*/ 39 w 932"/>
                  <a:gd name="T13" fmla="*/ 6 h 938"/>
                  <a:gd name="T14" fmla="*/ 39 w 932"/>
                  <a:gd name="T15" fmla="*/ 6 h 938"/>
                  <a:gd name="T16" fmla="*/ 68 w 932"/>
                  <a:gd name="T17" fmla="*/ 7 h 938"/>
                  <a:gd name="T18" fmla="*/ 899 w 932"/>
                  <a:gd name="T19" fmla="*/ 488 h 938"/>
                  <a:gd name="T20" fmla="*/ 899 w 932"/>
                  <a:gd name="T21" fmla="*/ 488 h 938"/>
                  <a:gd name="T22" fmla="*/ 931 w 932"/>
                  <a:gd name="T23" fmla="*/ 525 h 938"/>
                  <a:gd name="T24" fmla="*/ 380 w 932"/>
                  <a:gd name="T25" fmla="*/ 937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2" h="938">
                    <a:moveTo>
                      <a:pt x="380" y="937"/>
                    </a:moveTo>
                    <a:lnTo>
                      <a:pt x="328" y="907"/>
                    </a:lnTo>
                    <a:lnTo>
                      <a:pt x="41" y="410"/>
                    </a:lnTo>
                    <a:lnTo>
                      <a:pt x="42" y="83"/>
                    </a:lnTo>
                    <a:lnTo>
                      <a:pt x="0" y="28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cubicBezTo>
                      <a:pt x="47" y="0"/>
                      <a:pt x="57" y="1"/>
                      <a:pt x="68" y="7"/>
                    </a:cubicBezTo>
                    <a:lnTo>
                      <a:pt x="899" y="488"/>
                    </a:lnTo>
                    <a:lnTo>
                      <a:pt x="899" y="488"/>
                    </a:lnTo>
                    <a:cubicBezTo>
                      <a:pt x="912" y="495"/>
                      <a:pt x="923" y="509"/>
                      <a:pt x="931" y="525"/>
                    </a:cubicBezTo>
                    <a:lnTo>
                      <a:pt x="380" y="937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2" name="Freeform 389">
                <a:extLst>
                  <a:ext uri="{FF2B5EF4-FFF2-40B4-BE49-F238E27FC236}">
                    <a16:creationId xmlns:a16="http://schemas.microsoft.com/office/drawing/2014/main" id="{106EE43C-D9F0-8142-BAB8-F3C9E88B4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5649" y="4516315"/>
                <a:ext cx="54727" cy="34564"/>
              </a:xfrm>
              <a:custGeom>
                <a:avLst/>
                <a:gdLst>
                  <a:gd name="T0" fmla="*/ 18 w 84"/>
                  <a:gd name="T1" fmla="*/ 53 h 54"/>
                  <a:gd name="T2" fmla="*/ 0 w 84"/>
                  <a:gd name="T3" fmla="*/ 28 h 54"/>
                  <a:gd name="T4" fmla="*/ 39 w 84"/>
                  <a:gd name="T5" fmla="*/ 6 h 54"/>
                  <a:gd name="T6" fmla="*/ 39 w 84"/>
                  <a:gd name="T7" fmla="*/ 6 h 54"/>
                  <a:gd name="T8" fmla="*/ 39 w 84"/>
                  <a:gd name="T9" fmla="*/ 6 h 54"/>
                  <a:gd name="T10" fmla="*/ 68 w 84"/>
                  <a:gd name="T11" fmla="*/ 7 h 54"/>
                  <a:gd name="T12" fmla="*/ 83 w 84"/>
                  <a:gd name="T13" fmla="*/ 16 h 54"/>
                  <a:gd name="T14" fmla="*/ 18 w 84"/>
                  <a:gd name="T15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54">
                    <a:moveTo>
                      <a:pt x="18" y="53"/>
                    </a:moveTo>
                    <a:lnTo>
                      <a:pt x="0" y="28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cubicBezTo>
                      <a:pt x="47" y="0"/>
                      <a:pt x="57" y="1"/>
                      <a:pt x="68" y="7"/>
                    </a:cubicBezTo>
                    <a:lnTo>
                      <a:pt x="83" y="16"/>
                    </a:lnTo>
                    <a:lnTo>
                      <a:pt x="18" y="53"/>
                    </a:lnTo>
                  </a:path>
                </a:pathLst>
              </a:custGeom>
              <a:solidFill>
                <a:srgbClr val="5793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3" name="Freeform 390">
                <a:extLst>
                  <a:ext uri="{FF2B5EF4-FFF2-40B4-BE49-F238E27FC236}">
                    <a16:creationId xmlns:a16="http://schemas.microsoft.com/office/drawing/2014/main" id="{1236CB1A-2644-3E4C-A93E-C8D6B530E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1385" y="4838910"/>
                <a:ext cx="77769" cy="77769"/>
              </a:xfrm>
              <a:custGeom>
                <a:avLst/>
                <a:gdLst>
                  <a:gd name="T0" fmla="*/ 85 w 121"/>
                  <a:gd name="T1" fmla="*/ 0 h 118"/>
                  <a:gd name="T2" fmla="*/ 85 w 121"/>
                  <a:gd name="T3" fmla="*/ 0 h 118"/>
                  <a:gd name="T4" fmla="*/ 120 w 121"/>
                  <a:gd name="T5" fmla="*/ 70 h 118"/>
                  <a:gd name="T6" fmla="*/ 39 w 121"/>
                  <a:gd name="T7" fmla="*/ 117 h 118"/>
                  <a:gd name="T8" fmla="*/ 0 w 121"/>
                  <a:gd name="T9" fmla="*/ 49 h 118"/>
                  <a:gd name="T10" fmla="*/ 85 w 121"/>
                  <a:gd name="T11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18">
                    <a:moveTo>
                      <a:pt x="85" y="0"/>
                    </a:moveTo>
                    <a:lnTo>
                      <a:pt x="85" y="0"/>
                    </a:lnTo>
                    <a:cubicBezTo>
                      <a:pt x="104" y="15"/>
                      <a:pt x="118" y="43"/>
                      <a:pt x="120" y="70"/>
                    </a:cubicBezTo>
                    <a:lnTo>
                      <a:pt x="39" y="117"/>
                    </a:lnTo>
                    <a:lnTo>
                      <a:pt x="0" y="49"/>
                    </a:lnTo>
                    <a:lnTo>
                      <a:pt x="85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4" name="Freeform 391">
                <a:extLst>
                  <a:ext uri="{FF2B5EF4-FFF2-40B4-BE49-F238E27FC236}">
                    <a16:creationId xmlns:a16="http://schemas.microsoft.com/office/drawing/2014/main" id="{544C1333-EB9B-0443-BD07-A912E3FF1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4127" y="4527837"/>
                <a:ext cx="599103" cy="835288"/>
              </a:xfrm>
              <a:custGeom>
                <a:avLst/>
                <a:gdLst>
                  <a:gd name="T0" fmla="*/ 875 w 918"/>
                  <a:gd name="T1" fmla="*/ 495 h 1278"/>
                  <a:gd name="T2" fmla="*/ 43 w 918"/>
                  <a:gd name="T3" fmla="*/ 14 h 1278"/>
                  <a:gd name="T4" fmla="*/ 43 w 918"/>
                  <a:gd name="T5" fmla="*/ 14 h 1278"/>
                  <a:gd name="T6" fmla="*/ 1 w 918"/>
                  <a:gd name="T7" fmla="*/ 46 h 1278"/>
                  <a:gd name="T8" fmla="*/ 0 w 918"/>
                  <a:gd name="T9" fmla="*/ 700 h 1278"/>
                  <a:gd name="T10" fmla="*/ 0 w 918"/>
                  <a:gd name="T11" fmla="*/ 700 h 1278"/>
                  <a:gd name="T12" fmla="*/ 43 w 918"/>
                  <a:gd name="T13" fmla="*/ 782 h 1278"/>
                  <a:gd name="T14" fmla="*/ 874 w 918"/>
                  <a:gd name="T15" fmla="*/ 1263 h 1278"/>
                  <a:gd name="T16" fmla="*/ 874 w 918"/>
                  <a:gd name="T17" fmla="*/ 1263 h 1278"/>
                  <a:gd name="T18" fmla="*/ 917 w 918"/>
                  <a:gd name="T19" fmla="*/ 1231 h 1278"/>
                  <a:gd name="T20" fmla="*/ 917 w 918"/>
                  <a:gd name="T21" fmla="*/ 577 h 1278"/>
                  <a:gd name="T22" fmla="*/ 917 w 918"/>
                  <a:gd name="T23" fmla="*/ 577 h 1278"/>
                  <a:gd name="T24" fmla="*/ 875 w 918"/>
                  <a:gd name="T25" fmla="*/ 495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8" h="1278">
                    <a:moveTo>
                      <a:pt x="875" y="495"/>
                    </a:moveTo>
                    <a:lnTo>
                      <a:pt x="43" y="14"/>
                    </a:lnTo>
                    <a:lnTo>
                      <a:pt x="43" y="14"/>
                    </a:lnTo>
                    <a:cubicBezTo>
                      <a:pt x="20" y="0"/>
                      <a:pt x="1" y="15"/>
                      <a:pt x="1" y="46"/>
                    </a:cubicBezTo>
                    <a:lnTo>
                      <a:pt x="0" y="700"/>
                    </a:lnTo>
                    <a:lnTo>
                      <a:pt x="0" y="700"/>
                    </a:lnTo>
                    <a:cubicBezTo>
                      <a:pt x="0" y="731"/>
                      <a:pt x="19" y="769"/>
                      <a:pt x="43" y="782"/>
                    </a:cubicBezTo>
                    <a:lnTo>
                      <a:pt x="874" y="1263"/>
                    </a:lnTo>
                    <a:lnTo>
                      <a:pt x="874" y="1263"/>
                    </a:lnTo>
                    <a:cubicBezTo>
                      <a:pt x="897" y="1277"/>
                      <a:pt x="917" y="1262"/>
                      <a:pt x="917" y="1231"/>
                    </a:cubicBezTo>
                    <a:lnTo>
                      <a:pt x="917" y="577"/>
                    </a:lnTo>
                    <a:lnTo>
                      <a:pt x="917" y="577"/>
                    </a:lnTo>
                    <a:cubicBezTo>
                      <a:pt x="917" y="545"/>
                      <a:pt x="899" y="509"/>
                      <a:pt x="875" y="49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158" name="Freeform 393">
              <a:extLst>
                <a:ext uri="{FF2B5EF4-FFF2-40B4-BE49-F238E27FC236}">
                  <a16:creationId xmlns:a16="http://schemas.microsoft.com/office/drawing/2014/main" id="{C77F076D-C2DC-764C-A8DD-86B2B9FDC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0251" y="3626304"/>
              <a:ext cx="417643" cy="659588"/>
            </a:xfrm>
            <a:custGeom>
              <a:avLst/>
              <a:gdLst>
                <a:gd name="T0" fmla="*/ 444 w 639"/>
                <a:gd name="T1" fmla="*/ 0 h 1009"/>
                <a:gd name="T2" fmla="*/ 444 w 639"/>
                <a:gd name="T3" fmla="*/ 0 h 1009"/>
                <a:gd name="T4" fmla="*/ 0 w 639"/>
                <a:gd name="T5" fmla="*/ 660 h 1009"/>
                <a:gd name="T6" fmla="*/ 0 w 639"/>
                <a:gd name="T7" fmla="*/ 660 h 1009"/>
                <a:gd name="T8" fmla="*/ 373 w 639"/>
                <a:gd name="T9" fmla="*/ 932 h 1009"/>
                <a:gd name="T10" fmla="*/ 373 w 639"/>
                <a:gd name="T11" fmla="*/ 932 h 1009"/>
                <a:gd name="T12" fmla="*/ 444 w 639"/>
                <a:gd name="T13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9" h="1009">
                  <a:moveTo>
                    <a:pt x="444" y="0"/>
                  </a:moveTo>
                  <a:lnTo>
                    <a:pt x="444" y="0"/>
                  </a:lnTo>
                  <a:cubicBezTo>
                    <a:pt x="444" y="0"/>
                    <a:pt x="128" y="344"/>
                    <a:pt x="0" y="660"/>
                  </a:cubicBezTo>
                  <a:lnTo>
                    <a:pt x="0" y="660"/>
                  </a:lnTo>
                  <a:cubicBezTo>
                    <a:pt x="0" y="660"/>
                    <a:pt x="108" y="855"/>
                    <a:pt x="373" y="932"/>
                  </a:cubicBezTo>
                  <a:lnTo>
                    <a:pt x="373" y="932"/>
                  </a:lnTo>
                  <a:cubicBezTo>
                    <a:pt x="638" y="1008"/>
                    <a:pt x="444" y="0"/>
                    <a:pt x="4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59" name="Freeform 153">
              <a:extLst>
                <a:ext uri="{FF2B5EF4-FFF2-40B4-BE49-F238E27FC236}">
                  <a16:creationId xmlns:a16="http://schemas.microsoft.com/office/drawing/2014/main" id="{23C0DB4C-81E3-F64F-9BC4-4BE780157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667" y="3897051"/>
              <a:ext cx="575405" cy="506279"/>
            </a:xfrm>
            <a:custGeom>
              <a:avLst/>
              <a:gdLst>
                <a:gd name="connsiteX0" fmla="*/ 575405 w 575405"/>
                <a:gd name="connsiteY0" fmla="*/ 129613 h 506279"/>
                <a:gd name="connsiteX1" fmla="*/ 575405 w 575405"/>
                <a:gd name="connsiteY1" fmla="*/ 506279 h 506279"/>
                <a:gd name="connsiteX2" fmla="*/ 533511 w 575405"/>
                <a:gd name="connsiteY2" fmla="*/ 444047 h 506279"/>
                <a:gd name="connsiteX3" fmla="*/ 575405 w 575405"/>
                <a:gd name="connsiteY3" fmla="*/ 129613 h 506279"/>
                <a:gd name="connsiteX4" fmla="*/ 77126 w 575405"/>
                <a:gd name="connsiteY4" fmla="*/ 0 h 506279"/>
                <a:gd name="connsiteX5" fmla="*/ 44348 w 575405"/>
                <a:gd name="connsiteY5" fmla="*/ 321944 h 506279"/>
                <a:gd name="connsiteX6" fmla="*/ 0 w 575405"/>
                <a:gd name="connsiteY6" fmla="*/ 301782 h 50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05" h="506279">
                  <a:moveTo>
                    <a:pt x="575405" y="129613"/>
                  </a:moveTo>
                  <a:lnTo>
                    <a:pt x="575405" y="506279"/>
                  </a:lnTo>
                  <a:cubicBezTo>
                    <a:pt x="549876" y="496453"/>
                    <a:pt x="532856" y="471560"/>
                    <a:pt x="533511" y="444047"/>
                  </a:cubicBezTo>
                  <a:cubicBezTo>
                    <a:pt x="535474" y="343166"/>
                    <a:pt x="575405" y="129613"/>
                    <a:pt x="575405" y="129613"/>
                  </a:cubicBezTo>
                  <a:close/>
                  <a:moveTo>
                    <a:pt x="77126" y="0"/>
                  </a:moveTo>
                  <a:lnTo>
                    <a:pt x="44348" y="321944"/>
                  </a:lnTo>
                  <a:cubicBezTo>
                    <a:pt x="28922" y="316090"/>
                    <a:pt x="13497" y="308936"/>
                    <a:pt x="0" y="30178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0" name="Freeform 395">
              <a:extLst>
                <a:ext uri="{FF2B5EF4-FFF2-40B4-BE49-F238E27FC236}">
                  <a16:creationId xmlns:a16="http://schemas.microsoft.com/office/drawing/2014/main" id="{56BC67C6-54DB-BB4F-B968-A3F045C70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9092" y="3565816"/>
              <a:ext cx="109451" cy="63367"/>
            </a:xfrm>
            <a:custGeom>
              <a:avLst/>
              <a:gdLst>
                <a:gd name="T0" fmla="*/ 85 w 169"/>
                <a:gd name="T1" fmla="*/ 24 h 98"/>
                <a:gd name="T2" fmla="*/ 0 w 169"/>
                <a:gd name="T3" fmla="*/ 0 h 98"/>
                <a:gd name="T4" fmla="*/ 0 w 169"/>
                <a:gd name="T5" fmla="*/ 0 h 98"/>
                <a:gd name="T6" fmla="*/ 100 w 169"/>
                <a:gd name="T7" fmla="*/ 80 h 98"/>
                <a:gd name="T8" fmla="*/ 100 w 169"/>
                <a:gd name="T9" fmla="*/ 80 h 98"/>
                <a:gd name="T10" fmla="*/ 168 w 169"/>
                <a:gd name="T11" fmla="*/ 47 h 98"/>
                <a:gd name="T12" fmla="*/ 85 w 169"/>
                <a:gd name="T13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98">
                  <a:moveTo>
                    <a:pt x="85" y="24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40" y="64"/>
                    <a:pt x="100" y="80"/>
                  </a:cubicBezTo>
                  <a:lnTo>
                    <a:pt x="100" y="80"/>
                  </a:lnTo>
                  <a:cubicBezTo>
                    <a:pt x="159" y="97"/>
                    <a:pt x="168" y="47"/>
                    <a:pt x="168" y="47"/>
                  </a:cubicBezTo>
                  <a:lnTo>
                    <a:pt x="85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1" name="Freeform 396">
              <a:extLst>
                <a:ext uri="{FF2B5EF4-FFF2-40B4-BE49-F238E27FC236}">
                  <a16:creationId xmlns:a16="http://schemas.microsoft.com/office/drawing/2014/main" id="{452DC235-3F35-E24E-B892-1A0D12380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140" y="8102293"/>
              <a:ext cx="1454554" cy="841048"/>
            </a:xfrm>
            <a:custGeom>
              <a:avLst/>
              <a:gdLst>
                <a:gd name="T0" fmla="*/ 1007 w 2227"/>
                <a:gd name="T1" fmla="*/ 1252 h 1287"/>
                <a:gd name="T2" fmla="*/ 58 w 2227"/>
                <a:gd name="T3" fmla="*/ 704 h 1287"/>
                <a:gd name="T4" fmla="*/ 58 w 2227"/>
                <a:gd name="T5" fmla="*/ 704 h 1287"/>
                <a:gd name="T6" fmla="*/ 74 w 2227"/>
                <a:gd name="T7" fmla="*/ 573 h 1287"/>
                <a:gd name="T8" fmla="*/ 991 w 2227"/>
                <a:gd name="T9" fmla="*/ 43 h 1287"/>
                <a:gd name="T10" fmla="*/ 991 w 2227"/>
                <a:gd name="T11" fmla="*/ 43 h 1287"/>
                <a:gd name="T12" fmla="*/ 1218 w 2227"/>
                <a:gd name="T13" fmla="*/ 34 h 1287"/>
                <a:gd name="T14" fmla="*/ 2167 w 2227"/>
                <a:gd name="T15" fmla="*/ 582 h 1287"/>
                <a:gd name="T16" fmla="*/ 2167 w 2227"/>
                <a:gd name="T17" fmla="*/ 582 h 1287"/>
                <a:gd name="T18" fmla="*/ 2151 w 2227"/>
                <a:gd name="T19" fmla="*/ 713 h 1287"/>
                <a:gd name="T20" fmla="*/ 1234 w 2227"/>
                <a:gd name="T21" fmla="*/ 1242 h 1287"/>
                <a:gd name="T22" fmla="*/ 1234 w 2227"/>
                <a:gd name="T23" fmla="*/ 1242 h 1287"/>
                <a:gd name="T24" fmla="*/ 1007 w 2227"/>
                <a:gd name="T25" fmla="*/ 1252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7" h="1287">
                  <a:moveTo>
                    <a:pt x="1007" y="1252"/>
                  </a:moveTo>
                  <a:lnTo>
                    <a:pt x="58" y="704"/>
                  </a:lnTo>
                  <a:lnTo>
                    <a:pt x="58" y="704"/>
                  </a:lnTo>
                  <a:cubicBezTo>
                    <a:pt x="0" y="670"/>
                    <a:pt x="7" y="611"/>
                    <a:pt x="74" y="573"/>
                  </a:cubicBezTo>
                  <a:lnTo>
                    <a:pt x="991" y="43"/>
                  </a:lnTo>
                  <a:lnTo>
                    <a:pt x="991" y="43"/>
                  </a:lnTo>
                  <a:cubicBezTo>
                    <a:pt x="1058" y="5"/>
                    <a:pt x="1160" y="0"/>
                    <a:pt x="1218" y="34"/>
                  </a:cubicBezTo>
                  <a:lnTo>
                    <a:pt x="2167" y="582"/>
                  </a:lnTo>
                  <a:lnTo>
                    <a:pt x="2167" y="582"/>
                  </a:lnTo>
                  <a:cubicBezTo>
                    <a:pt x="2226" y="616"/>
                    <a:pt x="2218" y="674"/>
                    <a:pt x="2151" y="713"/>
                  </a:cubicBezTo>
                  <a:lnTo>
                    <a:pt x="1234" y="1242"/>
                  </a:lnTo>
                  <a:lnTo>
                    <a:pt x="1234" y="1242"/>
                  </a:lnTo>
                  <a:cubicBezTo>
                    <a:pt x="1167" y="1282"/>
                    <a:pt x="1065" y="1286"/>
                    <a:pt x="1007" y="125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2" name="Freeform 397">
              <a:extLst>
                <a:ext uri="{FF2B5EF4-FFF2-40B4-BE49-F238E27FC236}">
                  <a16:creationId xmlns:a16="http://schemas.microsoft.com/office/drawing/2014/main" id="{7A2A655A-3B5E-464A-BB32-39857D667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794099"/>
              <a:ext cx="1791548" cy="947620"/>
            </a:xfrm>
            <a:custGeom>
              <a:avLst/>
              <a:gdLst>
                <a:gd name="T0" fmla="*/ 2741 w 2745"/>
                <a:gd name="T1" fmla="*/ 636 h 1452"/>
                <a:gd name="T2" fmla="*/ 2741 w 2745"/>
                <a:gd name="T3" fmla="*/ 636 h 1452"/>
                <a:gd name="T4" fmla="*/ 2741 w 2745"/>
                <a:gd name="T5" fmla="*/ 226 h 1452"/>
                <a:gd name="T6" fmla="*/ 1822 w 2745"/>
                <a:gd name="T7" fmla="*/ 226 h 1452"/>
                <a:gd name="T8" fmla="*/ 1504 w 2745"/>
                <a:gd name="T9" fmla="*/ 42 h 1452"/>
                <a:gd name="T10" fmla="*/ 1504 w 2745"/>
                <a:gd name="T11" fmla="*/ 42 h 1452"/>
                <a:gd name="T12" fmla="*/ 1219 w 2745"/>
                <a:gd name="T13" fmla="*/ 54 h 1452"/>
                <a:gd name="T14" fmla="*/ 922 w 2745"/>
                <a:gd name="T15" fmla="*/ 225 h 1452"/>
                <a:gd name="T16" fmla="*/ 2 w 2745"/>
                <a:gd name="T17" fmla="*/ 225 h 1452"/>
                <a:gd name="T18" fmla="*/ 2 w 2745"/>
                <a:gd name="T19" fmla="*/ 646 h 1452"/>
                <a:gd name="T20" fmla="*/ 2 w 2745"/>
                <a:gd name="T21" fmla="*/ 646 h 1452"/>
                <a:gd name="T22" fmla="*/ 51 w 2745"/>
                <a:gd name="T23" fmla="*/ 723 h 1452"/>
                <a:gd name="T24" fmla="*/ 1240 w 2745"/>
                <a:gd name="T25" fmla="*/ 1409 h 1452"/>
                <a:gd name="T26" fmla="*/ 1240 w 2745"/>
                <a:gd name="T27" fmla="*/ 1409 h 1452"/>
                <a:gd name="T28" fmla="*/ 1524 w 2745"/>
                <a:gd name="T29" fmla="*/ 1398 h 1452"/>
                <a:gd name="T30" fmla="*/ 2672 w 2745"/>
                <a:gd name="T31" fmla="*/ 734 h 1452"/>
                <a:gd name="T32" fmla="*/ 2672 w 2745"/>
                <a:gd name="T33" fmla="*/ 734 h 1452"/>
                <a:gd name="T34" fmla="*/ 2741 w 2745"/>
                <a:gd name="T35" fmla="*/ 63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2">
                  <a:moveTo>
                    <a:pt x="2741" y="636"/>
                  </a:moveTo>
                  <a:lnTo>
                    <a:pt x="2741" y="636"/>
                  </a:lnTo>
                  <a:lnTo>
                    <a:pt x="2741" y="226"/>
                  </a:lnTo>
                  <a:lnTo>
                    <a:pt x="1822" y="226"/>
                  </a:lnTo>
                  <a:lnTo>
                    <a:pt x="1504" y="42"/>
                  </a:lnTo>
                  <a:lnTo>
                    <a:pt x="1504" y="42"/>
                  </a:lnTo>
                  <a:cubicBezTo>
                    <a:pt x="1431" y="0"/>
                    <a:pt x="1303" y="6"/>
                    <a:pt x="1219" y="54"/>
                  </a:cubicBezTo>
                  <a:lnTo>
                    <a:pt x="922" y="225"/>
                  </a:lnTo>
                  <a:lnTo>
                    <a:pt x="2" y="225"/>
                  </a:lnTo>
                  <a:lnTo>
                    <a:pt x="2" y="646"/>
                  </a:lnTo>
                  <a:lnTo>
                    <a:pt x="2" y="646"/>
                  </a:lnTo>
                  <a:cubicBezTo>
                    <a:pt x="0" y="675"/>
                    <a:pt x="16" y="703"/>
                    <a:pt x="51" y="723"/>
                  </a:cubicBezTo>
                  <a:lnTo>
                    <a:pt x="1240" y="1409"/>
                  </a:lnTo>
                  <a:lnTo>
                    <a:pt x="1240" y="1409"/>
                  </a:lnTo>
                  <a:cubicBezTo>
                    <a:pt x="1312" y="1451"/>
                    <a:pt x="1440" y="1446"/>
                    <a:pt x="1524" y="1398"/>
                  </a:cubicBezTo>
                  <a:lnTo>
                    <a:pt x="2672" y="734"/>
                  </a:lnTo>
                  <a:lnTo>
                    <a:pt x="2672" y="734"/>
                  </a:lnTo>
                  <a:cubicBezTo>
                    <a:pt x="2720" y="707"/>
                    <a:pt x="2744" y="671"/>
                    <a:pt x="2741" y="63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3" name="Freeform 398">
              <a:extLst>
                <a:ext uri="{FF2B5EF4-FFF2-40B4-BE49-F238E27FC236}">
                  <a16:creationId xmlns:a16="http://schemas.microsoft.com/office/drawing/2014/main" id="{03FBBF83-D2AE-A949-8030-C19346823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802741"/>
              <a:ext cx="895773" cy="930337"/>
            </a:xfrm>
            <a:custGeom>
              <a:avLst/>
              <a:gdLst>
                <a:gd name="T0" fmla="*/ 1372 w 1373"/>
                <a:gd name="T1" fmla="*/ 0 h 1426"/>
                <a:gd name="T2" fmla="*/ 1372 w 1373"/>
                <a:gd name="T3" fmla="*/ 0 h 1426"/>
                <a:gd name="T4" fmla="*/ 1219 w 1373"/>
                <a:gd name="T5" fmla="*/ 40 h 1426"/>
                <a:gd name="T6" fmla="*/ 922 w 1373"/>
                <a:gd name="T7" fmla="*/ 211 h 1426"/>
                <a:gd name="T8" fmla="*/ 2 w 1373"/>
                <a:gd name="T9" fmla="*/ 211 h 1426"/>
                <a:gd name="T10" fmla="*/ 2 w 1373"/>
                <a:gd name="T11" fmla="*/ 632 h 1426"/>
                <a:gd name="T12" fmla="*/ 2 w 1373"/>
                <a:gd name="T13" fmla="*/ 632 h 1426"/>
                <a:gd name="T14" fmla="*/ 51 w 1373"/>
                <a:gd name="T15" fmla="*/ 709 h 1426"/>
                <a:gd name="T16" fmla="*/ 1240 w 1373"/>
                <a:gd name="T17" fmla="*/ 1395 h 1426"/>
                <a:gd name="T18" fmla="*/ 1240 w 1373"/>
                <a:gd name="T19" fmla="*/ 1395 h 1426"/>
                <a:gd name="T20" fmla="*/ 1372 w 1373"/>
                <a:gd name="T21" fmla="*/ 1424 h 1426"/>
                <a:gd name="T22" fmla="*/ 1372 w 1373"/>
                <a:gd name="T2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6">
                  <a:moveTo>
                    <a:pt x="1372" y="0"/>
                  </a:moveTo>
                  <a:lnTo>
                    <a:pt x="1372" y="0"/>
                  </a:lnTo>
                  <a:cubicBezTo>
                    <a:pt x="1318" y="2"/>
                    <a:pt x="1262" y="15"/>
                    <a:pt x="1219" y="40"/>
                  </a:cubicBezTo>
                  <a:lnTo>
                    <a:pt x="922" y="211"/>
                  </a:lnTo>
                  <a:lnTo>
                    <a:pt x="2" y="211"/>
                  </a:lnTo>
                  <a:lnTo>
                    <a:pt x="2" y="632"/>
                  </a:lnTo>
                  <a:lnTo>
                    <a:pt x="2" y="632"/>
                  </a:lnTo>
                  <a:cubicBezTo>
                    <a:pt x="0" y="661"/>
                    <a:pt x="16" y="689"/>
                    <a:pt x="51" y="709"/>
                  </a:cubicBezTo>
                  <a:lnTo>
                    <a:pt x="1240" y="1395"/>
                  </a:lnTo>
                  <a:lnTo>
                    <a:pt x="1240" y="1395"/>
                  </a:lnTo>
                  <a:cubicBezTo>
                    <a:pt x="1275" y="1415"/>
                    <a:pt x="1322" y="1425"/>
                    <a:pt x="1372" y="1424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4" name="Freeform 399">
              <a:extLst>
                <a:ext uri="{FF2B5EF4-FFF2-40B4-BE49-F238E27FC236}">
                  <a16:creationId xmlns:a16="http://schemas.microsoft.com/office/drawing/2014/main" id="{C43A743F-D50E-944D-823B-504276B47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940996"/>
              <a:ext cx="69127" cy="345636"/>
            </a:xfrm>
            <a:custGeom>
              <a:avLst/>
              <a:gdLst>
                <a:gd name="T0" fmla="*/ 106 w 107"/>
                <a:gd name="T1" fmla="*/ 0 h 531"/>
                <a:gd name="T2" fmla="*/ 2 w 107"/>
                <a:gd name="T3" fmla="*/ 0 h 531"/>
                <a:gd name="T4" fmla="*/ 2 w 107"/>
                <a:gd name="T5" fmla="*/ 421 h 531"/>
                <a:gd name="T6" fmla="*/ 2 w 107"/>
                <a:gd name="T7" fmla="*/ 421 h 531"/>
                <a:gd name="T8" fmla="*/ 51 w 107"/>
                <a:gd name="T9" fmla="*/ 498 h 531"/>
                <a:gd name="T10" fmla="*/ 106 w 107"/>
                <a:gd name="T11" fmla="*/ 530 h 531"/>
                <a:gd name="T12" fmla="*/ 106 w 107"/>
                <a:gd name="T1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1">
                  <a:moveTo>
                    <a:pt x="106" y="0"/>
                  </a:moveTo>
                  <a:lnTo>
                    <a:pt x="2" y="0"/>
                  </a:lnTo>
                  <a:lnTo>
                    <a:pt x="2" y="421"/>
                  </a:lnTo>
                  <a:lnTo>
                    <a:pt x="2" y="421"/>
                  </a:lnTo>
                  <a:cubicBezTo>
                    <a:pt x="0" y="450"/>
                    <a:pt x="16" y="478"/>
                    <a:pt x="51" y="498"/>
                  </a:cubicBezTo>
                  <a:lnTo>
                    <a:pt x="106" y="530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5" name="Freeform 400">
              <a:extLst>
                <a:ext uri="{FF2B5EF4-FFF2-40B4-BE49-F238E27FC236}">
                  <a16:creationId xmlns:a16="http://schemas.microsoft.com/office/drawing/2014/main" id="{0C3E2D1B-9936-294F-B511-5DBA56C02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8404724"/>
              <a:ext cx="149776" cy="331236"/>
            </a:xfrm>
            <a:custGeom>
              <a:avLst/>
              <a:gdLst>
                <a:gd name="T0" fmla="*/ 0 w 228"/>
                <a:gd name="T1" fmla="*/ 481 h 509"/>
                <a:gd name="T2" fmla="*/ 0 w 228"/>
                <a:gd name="T3" fmla="*/ 481 h 509"/>
                <a:gd name="T4" fmla="*/ 227 w 228"/>
                <a:gd name="T5" fmla="*/ 479 h 509"/>
                <a:gd name="T6" fmla="*/ 227 w 228"/>
                <a:gd name="T7" fmla="*/ 0 h 509"/>
                <a:gd name="T8" fmla="*/ 0 w 228"/>
                <a:gd name="T9" fmla="*/ 0 h 509"/>
                <a:gd name="T10" fmla="*/ 0 w 228"/>
                <a:gd name="T11" fmla="*/ 48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09">
                  <a:moveTo>
                    <a:pt x="0" y="481"/>
                  </a:moveTo>
                  <a:lnTo>
                    <a:pt x="0" y="481"/>
                  </a:lnTo>
                  <a:cubicBezTo>
                    <a:pt x="63" y="508"/>
                    <a:pt x="154" y="506"/>
                    <a:pt x="227" y="479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1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6" name="Freeform 401">
              <a:extLst>
                <a:ext uri="{FF2B5EF4-FFF2-40B4-BE49-F238E27FC236}">
                  <a16:creationId xmlns:a16="http://schemas.microsoft.com/office/drawing/2014/main" id="{92A04AB8-D918-2047-B71B-588E47D4E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7416782"/>
              <a:ext cx="1820351" cy="1051309"/>
            </a:xfrm>
            <a:custGeom>
              <a:avLst/>
              <a:gdLst>
                <a:gd name="T0" fmla="*/ 1262 w 2789"/>
                <a:gd name="T1" fmla="*/ 1567 h 1610"/>
                <a:gd name="T2" fmla="*/ 73 w 2789"/>
                <a:gd name="T3" fmla="*/ 881 h 1610"/>
                <a:gd name="T4" fmla="*/ 73 w 2789"/>
                <a:gd name="T5" fmla="*/ 881 h 1610"/>
                <a:gd name="T6" fmla="*/ 93 w 2789"/>
                <a:gd name="T7" fmla="*/ 716 h 1610"/>
                <a:gd name="T8" fmla="*/ 1241 w 2789"/>
                <a:gd name="T9" fmla="*/ 54 h 1610"/>
                <a:gd name="T10" fmla="*/ 1241 w 2789"/>
                <a:gd name="T11" fmla="*/ 54 h 1610"/>
                <a:gd name="T12" fmla="*/ 1526 w 2789"/>
                <a:gd name="T13" fmla="*/ 42 h 1610"/>
                <a:gd name="T14" fmla="*/ 2715 w 2789"/>
                <a:gd name="T15" fmla="*/ 728 h 1610"/>
                <a:gd name="T16" fmla="*/ 2715 w 2789"/>
                <a:gd name="T17" fmla="*/ 728 h 1610"/>
                <a:gd name="T18" fmla="*/ 2694 w 2789"/>
                <a:gd name="T19" fmla="*/ 893 h 1610"/>
                <a:gd name="T20" fmla="*/ 1546 w 2789"/>
                <a:gd name="T21" fmla="*/ 1555 h 1610"/>
                <a:gd name="T22" fmla="*/ 1546 w 2789"/>
                <a:gd name="T23" fmla="*/ 1555 h 1610"/>
                <a:gd name="T24" fmla="*/ 1262 w 2789"/>
                <a:gd name="T25" fmla="*/ 1567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10">
                  <a:moveTo>
                    <a:pt x="1262" y="1567"/>
                  </a:moveTo>
                  <a:lnTo>
                    <a:pt x="73" y="881"/>
                  </a:lnTo>
                  <a:lnTo>
                    <a:pt x="73" y="881"/>
                  </a:lnTo>
                  <a:cubicBezTo>
                    <a:pt x="0" y="838"/>
                    <a:pt x="9" y="765"/>
                    <a:pt x="93" y="716"/>
                  </a:cubicBezTo>
                  <a:lnTo>
                    <a:pt x="1241" y="54"/>
                  </a:lnTo>
                  <a:lnTo>
                    <a:pt x="1241" y="54"/>
                  </a:lnTo>
                  <a:cubicBezTo>
                    <a:pt x="1325" y="5"/>
                    <a:pt x="1453" y="0"/>
                    <a:pt x="1526" y="42"/>
                  </a:cubicBezTo>
                  <a:lnTo>
                    <a:pt x="2715" y="728"/>
                  </a:lnTo>
                  <a:lnTo>
                    <a:pt x="2715" y="728"/>
                  </a:lnTo>
                  <a:cubicBezTo>
                    <a:pt x="2788" y="770"/>
                    <a:pt x="2778" y="844"/>
                    <a:pt x="2694" y="893"/>
                  </a:cubicBezTo>
                  <a:lnTo>
                    <a:pt x="1546" y="1555"/>
                  </a:lnTo>
                  <a:lnTo>
                    <a:pt x="1546" y="1555"/>
                  </a:lnTo>
                  <a:cubicBezTo>
                    <a:pt x="1462" y="1604"/>
                    <a:pt x="1334" y="1609"/>
                    <a:pt x="1262" y="156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7" name="Freeform 402">
              <a:extLst>
                <a:ext uri="{FF2B5EF4-FFF2-40B4-BE49-F238E27FC236}">
                  <a16:creationId xmlns:a16="http://schemas.microsoft.com/office/drawing/2014/main" id="{E791C507-481A-F648-AFE6-1A90B5A76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698" y="7500309"/>
              <a:ext cx="1526560" cy="881373"/>
            </a:xfrm>
            <a:custGeom>
              <a:avLst/>
              <a:gdLst>
                <a:gd name="T0" fmla="*/ 1057 w 2336"/>
                <a:gd name="T1" fmla="*/ 1313 h 1350"/>
                <a:gd name="T2" fmla="*/ 61 w 2336"/>
                <a:gd name="T3" fmla="*/ 738 h 1350"/>
                <a:gd name="T4" fmla="*/ 61 w 2336"/>
                <a:gd name="T5" fmla="*/ 738 h 1350"/>
                <a:gd name="T6" fmla="*/ 78 w 2336"/>
                <a:gd name="T7" fmla="*/ 601 h 1350"/>
                <a:gd name="T8" fmla="*/ 1040 w 2336"/>
                <a:gd name="T9" fmla="*/ 46 h 1350"/>
                <a:gd name="T10" fmla="*/ 1040 w 2336"/>
                <a:gd name="T11" fmla="*/ 46 h 1350"/>
                <a:gd name="T12" fmla="*/ 1278 w 2336"/>
                <a:gd name="T13" fmla="*/ 36 h 1350"/>
                <a:gd name="T14" fmla="*/ 2274 w 2336"/>
                <a:gd name="T15" fmla="*/ 611 h 1350"/>
                <a:gd name="T16" fmla="*/ 2274 w 2336"/>
                <a:gd name="T17" fmla="*/ 611 h 1350"/>
                <a:gd name="T18" fmla="*/ 2257 w 2336"/>
                <a:gd name="T19" fmla="*/ 748 h 1350"/>
                <a:gd name="T20" fmla="*/ 1295 w 2336"/>
                <a:gd name="T21" fmla="*/ 1303 h 1350"/>
                <a:gd name="T22" fmla="*/ 1295 w 2336"/>
                <a:gd name="T23" fmla="*/ 1303 h 1350"/>
                <a:gd name="T24" fmla="*/ 1057 w 2336"/>
                <a:gd name="T25" fmla="*/ 1313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" h="1350">
                  <a:moveTo>
                    <a:pt x="1057" y="1313"/>
                  </a:moveTo>
                  <a:lnTo>
                    <a:pt x="61" y="738"/>
                  </a:lnTo>
                  <a:lnTo>
                    <a:pt x="61" y="738"/>
                  </a:lnTo>
                  <a:cubicBezTo>
                    <a:pt x="0" y="703"/>
                    <a:pt x="7" y="642"/>
                    <a:pt x="78" y="601"/>
                  </a:cubicBezTo>
                  <a:lnTo>
                    <a:pt x="1040" y="46"/>
                  </a:lnTo>
                  <a:lnTo>
                    <a:pt x="1040" y="46"/>
                  </a:lnTo>
                  <a:cubicBezTo>
                    <a:pt x="1110" y="4"/>
                    <a:pt x="1217" y="0"/>
                    <a:pt x="1278" y="36"/>
                  </a:cubicBezTo>
                  <a:lnTo>
                    <a:pt x="2274" y="611"/>
                  </a:lnTo>
                  <a:lnTo>
                    <a:pt x="2274" y="611"/>
                  </a:lnTo>
                  <a:cubicBezTo>
                    <a:pt x="2335" y="646"/>
                    <a:pt x="2328" y="707"/>
                    <a:pt x="2257" y="748"/>
                  </a:cubicBezTo>
                  <a:lnTo>
                    <a:pt x="1295" y="1303"/>
                  </a:lnTo>
                  <a:lnTo>
                    <a:pt x="1295" y="1303"/>
                  </a:lnTo>
                  <a:cubicBezTo>
                    <a:pt x="1225" y="1344"/>
                    <a:pt x="1118" y="1349"/>
                    <a:pt x="1057" y="131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8" name="Freeform 406">
              <a:extLst>
                <a:ext uri="{FF2B5EF4-FFF2-40B4-BE49-F238E27FC236}">
                  <a16:creationId xmlns:a16="http://schemas.microsoft.com/office/drawing/2014/main" id="{A3C5BBF5-9EDD-2540-B651-95C8E652F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364936"/>
              <a:ext cx="1791548" cy="947619"/>
            </a:xfrm>
            <a:custGeom>
              <a:avLst/>
              <a:gdLst>
                <a:gd name="T0" fmla="*/ 2741 w 2745"/>
                <a:gd name="T1" fmla="*/ 636 h 1452"/>
                <a:gd name="T2" fmla="*/ 2741 w 2745"/>
                <a:gd name="T3" fmla="*/ 636 h 1452"/>
                <a:gd name="T4" fmla="*/ 2741 w 2745"/>
                <a:gd name="T5" fmla="*/ 226 h 1452"/>
                <a:gd name="T6" fmla="*/ 1822 w 2745"/>
                <a:gd name="T7" fmla="*/ 225 h 1452"/>
                <a:gd name="T8" fmla="*/ 1504 w 2745"/>
                <a:gd name="T9" fmla="*/ 42 h 1452"/>
                <a:gd name="T10" fmla="*/ 1504 w 2745"/>
                <a:gd name="T11" fmla="*/ 42 h 1452"/>
                <a:gd name="T12" fmla="*/ 1219 w 2745"/>
                <a:gd name="T13" fmla="*/ 54 h 1452"/>
                <a:gd name="T14" fmla="*/ 922 w 2745"/>
                <a:gd name="T15" fmla="*/ 225 h 1452"/>
                <a:gd name="T16" fmla="*/ 2 w 2745"/>
                <a:gd name="T17" fmla="*/ 224 h 1452"/>
                <a:gd name="T18" fmla="*/ 2 w 2745"/>
                <a:gd name="T19" fmla="*/ 646 h 1452"/>
                <a:gd name="T20" fmla="*/ 2 w 2745"/>
                <a:gd name="T21" fmla="*/ 646 h 1452"/>
                <a:gd name="T22" fmla="*/ 51 w 2745"/>
                <a:gd name="T23" fmla="*/ 722 h 1452"/>
                <a:gd name="T24" fmla="*/ 1240 w 2745"/>
                <a:gd name="T25" fmla="*/ 1409 h 1452"/>
                <a:gd name="T26" fmla="*/ 1240 w 2745"/>
                <a:gd name="T27" fmla="*/ 1409 h 1452"/>
                <a:gd name="T28" fmla="*/ 1524 w 2745"/>
                <a:gd name="T29" fmla="*/ 1397 h 1452"/>
                <a:gd name="T30" fmla="*/ 2672 w 2745"/>
                <a:gd name="T31" fmla="*/ 734 h 1452"/>
                <a:gd name="T32" fmla="*/ 2672 w 2745"/>
                <a:gd name="T33" fmla="*/ 734 h 1452"/>
                <a:gd name="T34" fmla="*/ 2741 w 2745"/>
                <a:gd name="T35" fmla="*/ 63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2">
                  <a:moveTo>
                    <a:pt x="2741" y="636"/>
                  </a:moveTo>
                  <a:lnTo>
                    <a:pt x="2741" y="636"/>
                  </a:lnTo>
                  <a:lnTo>
                    <a:pt x="2741" y="226"/>
                  </a:lnTo>
                  <a:lnTo>
                    <a:pt x="1822" y="225"/>
                  </a:lnTo>
                  <a:lnTo>
                    <a:pt x="1504" y="42"/>
                  </a:lnTo>
                  <a:lnTo>
                    <a:pt x="1504" y="42"/>
                  </a:lnTo>
                  <a:cubicBezTo>
                    <a:pt x="1431" y="0"/>
                    <a:pt x="1303" y="5"/>
                    <a:pt x="1219" y="54"/>
                  </a:cubicBezTo>
                  <a:lnTo>
                    <a:pt x="922" y="225"/>
                  </a:lnTo>
                  <a:lnTo>
                    <a:pt x="2" y="224"/>
                  </a:lnTo>
                  <a:lnTo>
                    <a:pt x="2" y="646"/>
                  </a:lnTo>
                  <a:lnTo>
                    <a:pt x="2" y="646"/>
                  </a:lnTo>
                  <a:cubicBezTo>
                    <a:pt x="0" y="675"/>
                    <a:pt x="16" y="702"/>
                    <a:pt x="51" y="722"/>
                  </a:cubicBezTo>
                  <a:lnTo>
                    <a:pt x="1240" y="1409"/>
                  </a:lnTo>
                  <a:lnTo>
                    <a:pt x="1240" y="1409"/>
                  </a:lnTo>
                  <a:cubicBezTo>
                    <a:pt x="1312" y="1451"/>
                    <a:pt x="1440" y="1446"/>
                    <a:pt x="1524" y="1397"/>
                  </a:cubicBezTo>
                  <a:lnTo>
                    <a:pt x="2672" y="734"/>
                  </a:lnTo>
                  <a:lnTo>
                    <a:pt x="2672" y="734"/>
                  </a:lnTo>
                  <a:cubicBezTo>
                    <a:pt x="2720" y="707"/>
                    <a:pt x="2744" y="670"/>
                    <a:pt x="2741" y="63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69" name="Freeform 407">
              <a:extLst>
                <a:ext uri="{FF2B5EF4-FFF2-40B4-BE49-F238E27FC236}">
                  <a16:creationId xmlns:a16="http://schemas.microsoft.com/office/drawing/2014/main" id="{AB3E83B9-639A-8045-AC1D-411A25D48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373576"/>
              <a:ext cx="895773" cy="930339"/>
            </a:xfrm>
            <a:custGeom>
              <a:avLst/>
              <a:gdLst>
                <a:gd name="T0" fmla="*/ 1372 w 1373"/>
                <a:gd name="T1" fmla="*/ 0 h 1426"/>
                <a:gd name="T2" fmla="*/ 1372 w 1373"/>
                <a:gd name="T3" fmla="*/ 0 h 1426"/>
                <a:gd name="T4" fmla="*/ 1219 w 1373"/>
                <a:gd name="T5" fmla="*/ 41 h 1426"/>
                <a:gd name="T6" fmla="*/ 922 w 1373"/>
                <a:gd name="T7" fmla="*/ 212 h 1426"/>
                <a:gd name="T8" fmla="*/ 2 w 1373"/>
                <a:gd name="T9" fmla="*/ 211 h 1426"/>
                <a:gd name="T10" fmla="*/ 2 w 1373"/>
                <a:gd name="T11" fmla="*/ 633 h 1426"/>
                <a:gd name="T12" fmla="*/ 2 w 1373"/>
                <a:gd name="T13" fmla="*/ 633 h 1426"/>
                <a:gd name="T14" fmla="*/ 51 w 1373"/>
                <a:gd name="T15" fmla="*/ 709 h 1426"/>
                <a:gd name="T16" fmla="*/ 1240 w 1373"/>
                <a:gd name="T17" fmla="*/ 1396 h 1426"/>
                <a:gd name="T18" fmla="*/ 1240 w 1373"/>
                <a:gd name="T19" fmla="*/ 1396 h 1426"/>
                <a:gd name="T20" fmla="*/ 1372 w 1373"/>
                <a:gd name="T21" fmla="*/ 1424 h 1426"/>
                <a:gd name="T22" fmla="*/ 1372 w 1373"/>
                <a:gd name="T2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6">
                  <a:moveTo>
                    <a:pt x="1372" y="0"/>
                  </a:moveTo>
                  <a:lnTo>
                    <a:pt x="1372" y="0"/>
                  </a:lnTo>
                  <a:cubicBezTo>
                    <a:pt x="1318" y="2"/>
                    <a:pt x="1262" y="16"/>
                    <a:pt x="1219" y="41"/>
                  </a:cubicBezTo>
                  <a:lnTo>
                    <a:pt x="922" y="212"/>
                  </a:lnTo>
                  <a:lnTo>
                    <a:pt x="2" y="211"/>
                  </a:lnTo>
                  <a:lnTo>
                    <a:pt x="2" y="633"/>
                  </a:lnTo>
                  <a:lnTo>
                    <a:pt x="2" y="633"/>
                  </a:lnTo>
                  <a:cubicBezTo>
                    <a:pt x="0" y="662"/>
                    <a:pt x="16" y="689"/>
                    <a:pt x="51" y="709"/>
                  </a:cubicBezTo>
                  <a:lnTo>
                    <a:pt x="1240" y="1396"/>
                  </a:lnTo>
                  <a:lnTo>
                    <a:pt x="1240" y="1396"/>
                  </a:lnTo>
                  <a:cubicBezTo>
                    <a:pt x="1275" y="1416"/>
                    <a:pt x="1322" y="1425"/>
                    <a:pt x="1372" y="1424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0" name="Freeform 408">
              <a:extLst>
                <a:ext uri="{FF2B5EF4-FFF2-40B4-BE49-F238E27FC236}">
                  <a16:creationId xmlns:a16="http://schemas.microsoft.com/office/drawing/2014/main" id="{75A67E10-7A2B-E649-9D01-23B803FE3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511830"/>
              <a:ext cx="69127" cy="348517"/>
            </a:xfrm>
            <a:custGeom>
              <a:avLst/>
              <a:gdLst>
                <a:gd name="T0" fmla="*/ 106 w 107"/>
                <a:gd name="T1" fmla="*/ 0 h 532"/>
                <a:gd name="T2" fmla="*/ 2 w 107"/>
                <a:gd name="T3" fmla="*/ 0 h 532"/>
                <a:gd name="T4" fmla="*/ 2 w 107"/>
                <a:gd name="T5" fmla="*/ 422 h 532"/>
                <a:gd name="T6" fmla="*/ 2 w 107"/>
                <a:gd name="T7" fmla="*/ 422 h 532"/>
                <a:gd name="T8" fmla="*/ 51 w 107"/>
                <a:gd name="T9" fmla="*/ 498 h 532"/>
                <a:gd name="T10" fmla="*/ 106 w 107"/>
                <a:gd name="T11" fmla="*/ 531 h 532"/>
                <a:gd name="T12" fmla="*/ 106 w 107"/>
                <a:gd name="T13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2">
                  <a:moveTo>
                    <a:pt x="106" y="0"/>
                  </a:moveTo>
                  <a:lnTo>
                    <a:pt x="2" y="0"/>
                  </a:lnTo>
                  <a:lnTo>
                    <a:pt x="2" y="422"/>
                  </a:lnTo>
                  <a:lnTo>
                    <a:pt x="2" y="422"/>
                  </a:lnTo>
                  <a:cubicBezTo>
                    <a:pt x="0" y="451"/>
                    <a:pt x="16" y="478"/>
                    <a:pt x="51" y="498"/>
                  </a:cubicBezTo>
                  <a:lnTo>
                    <a:pt x="106" y="531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1" name="Freeform 409">
              <a:extLst>
                <a:ext uri="{FF2B5EF4-FFF2-40B4-BE49-F238E27FC236}">
                  <a16:creationId xmlns:a16="http://schemas.microsoft.com/office/drawing/2014/main" id="{173ED94B-45E5-B04A-BE8D-1E5745CE7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7975559"/>
              <a:ext cx="149776" cy="334115"/>
            </a:xfrm>
            <a:custGeom>
              <a:avLst/>
              <a:gdLst>
                <a:gd name="T0" fmla="*/ 0 w 228"/>
                <a:gd name="T1" fmla="*/ 482 h 510"/>
                <a:gd name="T2" fmla="*/ 0 w 228"/>
                <a:gd name="T3" fmla="*/ 482 h 510"/>
                <a:gd name="T4" fmla="*/ 227 w 228"/>
                <a:gd name="T5" fmla="*/ 479 h 510"/>
                <a:gd name="T6" fmla="*/ 227 w 228"/>
                <a:gd name="T7" fmla="*/ 0 h 510"/>
                <a:gd name="T8" fmla="*/ 0 w 228"/>
                <a:gd name="T9" fmla="*/ 0 h 510"/>
                <a:gd name="T10" fmla="*/ 0 w 228"/>
                <a:gd name="T11" fmla="*/ 48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10">
                  <a:moveTo>
                    <a:pt x="0" y="482"/>
                  </a:moveTo>
                  <a:lnTo>
                    <a:pt x="0" y="482"/>
                  </a:lnTo>
                  <a:cubicBezTo>
                    <a:pt x="63" y="509"/>
                    <a:pt x="154" y="507"/>
                    <a:pt x="227" y="479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2" name="Freeform 410">
              <a:extLst>
                <a:ext uri="{FF2B5EF4-FFF2-40B4-BE49-F238E27FC236}">
                  <a16:creationId xmlns:a16="http://schemas.microsoft.com/office/drawing/2014/main" id="{150ADD8A-2EDC-9F4E-888B-9104E802B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6987615"/>
              <a:ext cx="1820351" cy="1051311"/>
            </a:xfrm>
            <a:custGeom>
              <a:avLst/>
              <a:gdLst>
                <a:gd name="T0" fmla="*/ 1262 w 2789"/>
                <a:gd name="T1" fmla="*/ 1567 h 1611"/>
                <a:gd name="T2" fmla="*/ 73 w 2789"/>
                <a:gd name="T3" fmla="*/ 881 h 1611"/>
                <a:gd name="T4" fmla="*/ 73 w 2789"/>
                <a:gd name="T5" fmla="*/ 881 h 1611"/>
                <a:gd name="T6" fmla="*/ 93 w 2789"/>
                <a:gd name="T7" fmla="*/ 717 h 1611"/>
                <a:gd name="T8" fmla="*/ 1241 w 2789"/>
                <a:gd name="T9" fmla="*/ 54 h 1611"/>
                <a:gd name="T10" fmla="*/ 1241 w 2789"/>
                <a:gd name="T11" fmla="*/ 54 h 1611"/>
                <a:gd name="T12" fmla="*/ 1526 w 2789"/>
                <a:gd name="T13" fmla="*/ 42 h 1611"/>
                <a:gd name="T14" fmla="*/ 2715 w 2789"/>
                <a:gd name="T15" fmla="*/ 729 h 1611"/>
                <a:gd name="T16" fmla="*/ 2715 w 2789"/>
                <a:gd name="T17" fmla="*/ 729 h 1611"/>
                <a:gd name="T18" fmla="*/ 2694 w 2789"/>
                <a:gd name="T19" fmla="*/ 893 h 1611"/>
                <a:gd name="T20" fmla="*/ 1546 w 2789"/>
                <a:gd name="T21" fmla="*/ 1556 h 1611"/>
                <a:gd name="T22" fmla="*/ 1546 w 2789"/>
                <a:gd name="T23" fmla="*/ 1556 h 1611"/>
                <a:gd name="T24" fmla="*/ 1262 w 2789"/>
                <a:gd name="T25" fmla="*/ 1567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11">
                  <a:moveTo>
                    <a:pt x="1262" y="1567"/>
                  </a:moveTo>
                  <a:lnTo>
                    <a:pt x="73" y="881"/>
                  </a:lnTo>
                  <a:lnTo>
                    <a:pt x="73" y="881"/>
                  </a:lnTo>
                  <a:cubicBezTo>
                    <a:pt x="0" y="839"/>
                    <a:pt x="9" y="766"/>
                    <a:pt x="93" y="717"/>
                  </a:cubicBezTo>
                  <a:lnTo>
                    <a:pt x="1241" y="54"/>
                  </a:lnTo>
                  <a:lnTo>
                    <a:pt x="1241" y="54"/>
                  </a:lnTo>
                  <a:cubicBezTo>
                    <a:pt x="1325" y="6"/>
                    <a:pt x="1453" y="0"/>
                    <a:pt x="1526" y="42"/>
                  </a:cubicBezTo>
                  <a:lnTo>
                    <a:pt x="2715" y="729"/>
                  </a:lnTo>
                  <a:lnTo>
                    <a:pt x="2715" y="729"/>
                  </a:lnTo>
                  <a:cubicBezTo>
                    <a:pt x="2788" y="771"/>
                    <a:pt x="2778" y="844"/>
                    <a:pt x="2694" y="893"/>
                  </a:cubicBezTo>
                  <a:lnTo>
                    <a:pt x="1546" y="1556"/>
                  </a:lnTo>
                  <a:lnTo>
                    <a:pt x="1546" y="1556"/>
                  </a:lnTo>
                  <a:cubicBezTo>
                    <a:pt x="1462" y="1604"/>
                    <a:pt x="1334" y="1610"/>
                    <a:pt x="1262" y="156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3" name="Freeform 411">
              <a:extLst>
                <a:ext uri="{FF2B5EF4-FFF2-40B4-BE49-F238E27FC236}">
                  <a16:creationId xmlns:a16="http://schemas.microsoft.com/office/drawing/2014/main" id="{60E7A3D5-4E3E-0748-A0D0-EABF1DFFB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698" y="7071145"/>
              <a:ext cx="1526560" cy="881373"/>
            </a:xfrm>
            <a:custGeom>
              <a:avLst/>
              <a:gdLst>
                <a:gd name="T0" fmla="*/ 1057 w 2336"/>
                <a:gd name="T1" fmla="*/ 1313 h 1349"/>
                <a:gd name="T2" fmla="*/ 61 w 2336"/>
                <a:gd name="T3" fmla="*/ 738 h 1349"/>
                <a:gd name="T4" fmla="*/ 61 w 2336"/>
                <a:gd name="T5" fmla="*/ 738 h 1349"/>
                <a:gd name="T6" fmla="*/ 78 w 2336"/>
                <a:gd name="T7" fmla="*/ 600 h 1349"/>
                <a:gd name="T8" fmla="*/ 1040 w 2336"/>
                <a:gd name="T9" fmla="*/ 45 h 1349"/>
                <a:gd name="T10" fmla="*/ 1040 w 2336"/>
                <a:gd name="T11" fmla="*/ 45 h 1349"/>
                <a:gd name="T12" fmla="*/ 1278 w 2336"/>
                <a:gd name="T13" fmla="*/ 35 h 1349"/>
                <a:gd name="T14" fmla="*/ 2274 w 2336"/>
                <a:gd name="T15" fmla="*/ 610 h 1349"/>
                <a:gd name="T16" fmla="*/ 2274 w 2336"/>
                <a:gd name="T17" fmla="*/ 610 h 1349"/>
                <a:gd name="T18" fmla="*/ 2257 w 2336"/>
                <a:gd name="T19" fmla="*/ 747 h 1349"/>
                <a:gd name="T20" fmla="*/ 1295 w 2336"/>
                <a:gd name="T21" fmla="*/ 1303 h 1349"/>
                <a:gd name="T22" fmla="*/ 1295 w 2336"/>
                <a:gd name="T23" fmla="*/ 1303 h 1349"/>
                <a:gd name="T24" fmla="*/ 1057 w 2336"/>
                <a:gd name="T25" fmla="*/ 1313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" h="1349">
                  <a:moveTo>
                    <a:pt x="1057" y="1313"/>
                  </a:moveTo>
                  <a:lnTo>
                    <a:pt x="61" y="738"/>
                  </a:lnTo>
                  <a:lnTo>
                    <a:pt x="61" y="738"/>
                  </a:lnTo>
                  <a:cubicBezTo>
                    <a:pt x="0" y="703"/>
                    <a:pt x="7" y="641"/>
                    <a:pt x="78" y="600"/>
                  </a:cubicBezTo>
                  <a:lnTo>
                    <a:pt x="1040" y="45"/>
                  </a:lnTo>
                  <a:lnTo>
                    <a:pt x="1040" y="45"/>
                  </a:lnTo>
                  <a:cubicBezTo>
                    <a:pt x="1110" y="4"/>
                    <a:pt x="1217" y="0"/>
                    <a:pt x="1278" y="35"/>
                  </a:cubicBezTo>
                  <a:lnTo>
                    <a:pt x="2274" y="610"/>
                  </a:lnTo>
                  <a:lnTo>
                    <a:pt x="2274" y="610"/>
                  </a:lnTo>
                  <a:cubicBezTo>
                    <a:pt x="2335" y="645"/>
                    <a:pt x="2328" y="707"/>
                    <a:pt x="2257" y="747"/>
                  </a:cubicBezTo>
                  <a:lnTo>
                    <a:pt x="1295" y="1303"/>
                  </a:lnTo>
                  <a:lnTo>
                    <a:pt x="1295" y="1303"/>
                  </a:lnTo>
                  <a:cubicBezTo>
                    <a:pt x="1225" y="1344"/>
                    <a:pt x="1118" y="1348"/>
                    <a:pt x="1057" y="131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4" name="Freeform 415">
              <a:extLst>
                <a:ext uri="{FF2B5EF4-FFF2-40B4-BE49-F238E27FC236}">
                  <a16:creationId xmlns:a16="http://schemas.microsoft.com/office/drawing/2014/main" id="{5C8230E9-8030-8A46-934B-EAB95661B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935769"/>
              <a:ext cx="1791548" cy="947620"/>
            </a:xfrm>
            <a:custGeom>
              <a:avLst/>
              <a:gdLst>
                <a:gd name="T0" fmla="*/ 2741 w 2745"/>
                <a:gd name="T1" fmla="*/ 636 h 1453"/>
                <a:gd name="T2" fmla="*/ 2741 w 2745"/>
                <a:gd name="T3" fmla="*/ 636 h 1453"/>
                <a:gd name="T4" fmla="*/ 2741 w 2745"/>
                <a:gd name="T5" fmla="*/ 227 h 1453"/>
                <a:gd name="T6" fmla="*/ 1822 w 2745"/>
                <a:gd name="T7" fmla="*/ 226 h 1453"/>
                <a:gd name="T8" fmla="*/ 1504 w 2745"/>
                <a:gd name="T9" fmla="*/ 42 h 1453"/>
                <a:gd name="T10" fmla="*/ 1504 w 2745"/>
                <a:gd name="T11" fmla="*/ 42 h 1453"/>
                <a:gd name="T12" fmla="*/ 1219 w 2745"/>
                <a:gd name="T13" fmla="*/ 55 h 1453"/>
                <a:gd name="T14" fmla="*/ 922 w 2745"/>
                <a:gd name="T15" fmla="*/ 225 h 1453"/>
                <a:gd name="T16" fmla="*/ 2 w 2745"/>
                <a:gd name="T17" fmla="*/ 225 h 1453"/>
                <a:gd name="T18" fmla="*/ 2 w 2745"/>
                <a:gd name="T19" fmla="*/ 646 h 1453"/>
                <a:gd name="T20" fmla="*/ 2 w 2745"/>
                <a:gd name="T21" fmla="*/ 646 h 1453"/>
                <a:gd name="T22" fmla="*/ 51 w 2745"/>
                <a:gd name="T23" fmla="*/ 723 h 1453"/>
                <a:gd name="T24" fmla="*/ 1240 w 2745"/>
                <a:gd name="T25" fmla="*/ 1409 h 1453"/>
                <a:gd name="T26" fmla="*/ 1240 w 2745"/>
                <a:gd name="T27" fmla="*/ 1409 h 1453"/>
                <a:gd name="T28" fmla="*/ 1524 w 2745"/>
                <a:gd name="T29" fmla="*/ 1398 h 1453"/>
                <a:gd name="T30" fmla="*/ 2672 w 2745"/>
                <a:gd name="T31" fmla="*/ 735 h 1453"/>
                <a:gd name="T32" fmla="*/ 2672 w 2745"/>
                <a:gd name="T33" fmla="*/ 735 h 1453"/>
                <a:gd name="T34" fmla="*/ 2741 w 2745"/>
                <a:gd name="T35" fmla="*/ 636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3">
                  <a:moveTo>
                    <a:pt x="2741" y="636"/>
                  </a:moveTo>
                  <a:lnTo>
                    <a:pt x="2741" y="636"/>
                  </a:lnTo>
                  <a:lnTo>
                    <a:pt x="2741" y="227"/>
                  </a:lnTo>
                  <a:lnTo>
                    <a:pt x="1822" y="226"/>
                  </a:lnTo>
                  <a:lnTo>
                    <a:pt x="1504" y="42"/>
                  </a:lnTo>
                  <a:lnTo>
                    <a:pt x="1504" y="42"/>
                  </a:lnTo>
                  <a:cubicBezTo>
                    <a:pt x="1431" y="0"/>
                    <a:pt x="1303" y="6"/>
                    <a:pt x="1219" y="55"/>
                  </a:cubicBezTo>
                  <a:lnTo>
                    <a:pt x="922" y="225"/>
                  </a:lnTo>
                  <a:lnTo>
                    <a:pt x="2" y="225"/>
                  </a:lnTo>
                  <a:lnTo>
                    <a:pt x="2" y="646"/>
                  </a:lnTo>
                  <a:lnTo>
                    <a:pt x="2" y="646"/>
                  </a:lnTo>
                  <a:cubicBezTo>
                    <a:pt x="0" y="675"/>
                    <a:pt x="16" y="703"/>
                    <a:pt x="51" y="723"/>
                  </a:cubicBezTo>
                  <a:lnTo>
                    <a:pt x="1240" y="1409"/>
                  </a:lnTo>
                  <a:lnTo>
                    <a:pt x="1240" y="1409"/>
                  </a:lnTo>
                  <a:cubicBezTo>
                    <a:pt x="1312" y="1452"/>
                    <a:pt x="1440" y="1446"/>
                    <a:pt x="1524" y="1398"/>
                  </a:cubicBezTo>
                  <a:lnTo>
                    <a:pt x="2672" y="735"/>
                  </a:lnTo>
                  <a:lnTo>
                    <a:pt x="2672" y="735"/>
                  </a:lnTo>
                  <a:cubicBezTo>
                    <a:pt x="2720" y="707"/>
                    <a:pt x="2744" y="671"/>
                    <a:pt x="2741" y="63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5" name="Freeform 416">
              <a:extLst>
                <a:ext uri="{FF2B5EF4-FFF2-40B4-BE49-F238E27FC236}">
                  <a16:creationId xmlns:a16="http://schemas.microsoft.com/office/drawing/2014/main" id="{3B345652-32AD-C442-9704-B76720B2A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944411"/>
              <a:ext cx="895773" cy="930337"/>
            </a:xfrm>
            <a:custGeom>
              <a:avLst/>
              <a:gdLst>
                <a:gd name="T0" fmla="*/ 1372 w 1373"/>
                <a:gd name="T1" fmla="*/ 0 h 1426"/>
                <a:gd name="T2" fmla="*/ 1372 w 1373"/>
                <a:gd name="T3" fmla="*/ 0 h 1426"/>
                <a:gd name="T4" fmla="*/ 1219 w 1373"/>
                <a:gd name="T5" fmla="*/ 41 h 1426"/>
                <a:gd name="T6" fmla="*/ 922 w 1373"/>
                <a:gd name="T7" fmla="*/ 211 h 1426"/>
                <a:gd name="T8" fmla="*/ 2 w 1373"/>
                <a:gd name="T9" fmla="*/ 211 h 1426"/>
                <a:gd name="T10" fmla="*/ 2 w 1373"/>
                <a:gd name="T11" fmla="*/ 632 h 1426"/>
                <a:gd name="T12" fmla="*/ 2 w 1373"/>
                <a:gd name="T13" fmla="*/ 632 h 1426"/>
                <a:gd name="T14" fmla="*/ 51 w 1373"/>
                <a:gd name="T15" fmla="*/ 709 h 1426"/>
                <a:gd name="T16" fmla="*/ 1240 w 1373"/>
                <a:gd name="T17" fmla="*/ 1395 h 1426"/>
                <a:gd name="T18" fmla="*/ 1240 w 1373"/>
                <a:gd name="T19" fmla="*/ 1395 h 1426"/>
                <a:gd name="T20" fmla="*/ 1372 w 1373"/>
                <a:gd name="T21" fmla="*/ 1424 h 1426"/>
                <a:gd name="T22" fmla="*/ 1372 w 1373"/>
                <a:gd name="T2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6">
                  <a:moveTo>
                    <a:pt x="1372" y="0"/>
                  </a:moveTo>
                  <a:lnTo>
                    <a:pt x="1372" y="0"/>
                  </a:lnTo>
                  <a:cubicBezTo>
                    <a:pt x="1318" y="2"/>
                    <a:pt x="1262" y="15"/>
                    <a:pt x="1219" y="41"/>
                  </a:cubicBezTo>
                  <a:lnTo>
                    <a:pt x="922" y="211"/>
                  </a:lnTo>
                  <a:lnTo>
                    <a:pt x="2" y="211"/>
                  </a:lnTo>
                  <a:lnTo>
                    <a:pt x="2" y="632"/>
                  </a:lnTo>
                  <a:lnTo>
                    <a:pt x="2" y="632"/>
                  </a:lnTo>
                  <a:cubicBezTo>
                    <a:pt x="0" y="661"/>
                    <a:pt x="16" y="689"/>
                    <a:pt x="51" y="709"/>
                  </a:cubicBezTo>
                  <a:lnTo>
                    <a:pt x="1240" y="1395"/>
                  </a:lnTo>
                  <a:lnTo>
                    <a:pt x="1240" y="1395"/>
                  </a:lnTo>
                  <a:cubicBezTo>
                    <a:pt x="1275" y="1415"/>
                    <a:pt x="1322" y="1425"/>
                    <a:pt x="1372" y="1424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6" name="Freeform 417">
              <a:extLst>
                <a:ext uri="{FF2B5EF4-FFF2-40B4-BE49-F238E27FC236}">
                  <a16:creationId xmlns:a16="http://schemas.microsoft.com/office/drawing/2014/main" id="{9D5FEA87-D153-444D-A542-B3E0E23CA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082666"/>
              <a:ext cx="69127" cy="345636"/>
            </a:xfrm>
            <a:custGeom>
              <a:avLst/>
              <a:gdLst>
                <a:gd name="T0" fmla="*/ 106 w 107"/>
                <a:gd name="T1" fmla="*/ 0 h 531"/>
                <a:gd name="T2" fmla="*/ 2 w 107"/>
                <a:gd name="T3" fmla="*/ 0 h 531"/>
                <a:gd name="T4" fmla="*/ 2 w 107"/>
                <a:gd name="T5" fmla="*/ 421 h 531"/>
                <a:gd name="T6" fmla="*/ 2 w 107"/>
                <a:gd name="T7" fmla="*/ 421 h 531"/>
                <a:gd name="T8" fmla="*/ 51 w 107"/>
                <a:gd name="T9" fmla="*/ 498 h 531"/>
                <a:gd name="T10" fmla="*/ 106 w 107"/>
                <a:gd name="T11" fmla="*/ 530 h 531"/>
                <a:gd name="T12" fmla="*/ 106 w 107"/>
                <a:gd name="T1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1">
                  <a:moveTo>
                    <a:pt x="106" y="0"/>
                  </a:moveTo>
                  <a:lnTo>
                    <a:pt x="2" y="0"/>
                  </a:lnTo>
                  <a:lnTo>
                    <a:pt x="2" y="421"/>
                  </a:lnTo>
                  <a:lnTo>
                    <a:pt x="2" y="421"/>
                  </a:lnTo>
                  <a:cubicBezTo>
                    <a:pt x="0" y="450"/>
                    <a:pt x="16" y="478"/>
                    <a:pt x="51" y="498"/>
                  </a:cubicBezTo>
                  <a:lnTo>
                    <a:pt x="106" y="530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7" name="Freeform 418">
              <a:extLst>
                <a:ext uri="{FF2B5EF4-FFF2-40B4-BE49-F238E27FC236}">
                  <a16:creationId xmlns:a16="http://schemas.microsoft.com/office/drawing/2014/main" id="{5489DEC6-6EEE-BC42-9D18-BCDAD8E66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7549274"/>
              <a:ext cx="149776" cy="331234"/>
            </a:xfrm>
            <a:custGeom>
              <a:avLst/>
              <a:gdLst>
                <a:gd name="T0" fmla="*/ 0 w 228"/>
                <a:gd name="T1" fmla="*/ 481 h 509"/>
                <a:gd name="T2" fmla="*/ 0 w 228"/>
                <a:gd name="T3" fmla="*/ 481 h 509"/>
                <a:gd name="T4" fmla="*/ 227 w 228"/>
                <a:gd name="T5" fmla="*/ 479 h 509"/>
                <a:gd name="T6" fmla="*/ 227 w 228"/>
                <a:gd name="T7" fmla="*/ 0 h 509"/>
                <a:gd name="T8" fmla="*/ 0 w 228"/>
                <a:gd name="T9" fmla="*/ 0 h 509"/>
                <a:gd name="T10" fmla="*/ 0 w 228"/>
                <a:gd name="T11" fmla="*/ 48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09">
                  <a:moveTo>
                    <a:pt x="0" y="481"/>
                  </a:moveTo>
                  <a:lnTo>
                    <a:pt x="0" y="481"/>
                  </a:lnTo>
                  <a:cubicBezTo>
                    <a:pt x="63" y="508"/>
                    <a:pt x="154" y="507"/>
                    <a:pt x="227" y="479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1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8" name="Freeform 419">
              <a:extLst>
                <a:ext uri="{FF2B5EF4-FFF2-40B4-BE49-F238E27FC236}">
                  <a16:creationId xmlns:a16="http://schemas.microsoft.com/office/drawing/2014/main" id="{47C9F021-FC0B-1644-AD5E-D053B7322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6558452"/>
              <a:ext cx="1820351" cy="1051309"/>
            </a:xfrm>
            <a:custGeom>
              <a:avLst/>
              <a:gdLst>
                <a:gd name="T0" fmla="*/ 1262 w 2789"/>
                <a:gd name="T1" fmla="*/ 1567 h 1610"/>
                <a:gd name="T2" fmla="*/ 73 w 2789"/>
                <a:gd name="T3" fmla="*/ 881 h 1610"/>
                <a:gd name="T4" fmla="*/ 73 w 2789"/>
                <a:gd name="T5" fmla="*/ 881 h 1610"/>
                <a:gd name="T6" fmla="*/ 93 w 2789"/>
                <a:gd name="T7" fmla="*/ 717 h 1610"/>
                <a:gd name="T8" fmla="*/ 1241 w 2789"/>
                <a:gd name="T9" fmla="*/ 54 h 1610"/>
                <a:gd name="T10" fmla="*/ 1241 w 2789"/>
                <a:gd name="T11" fmla="*/ 54 h 1610"/>
                <a:gd name="T12" fmla="*/ 1526 w 2789"/>
                <a:gd name="T13" fmla="*/ 41 h 1610"/>
                <a:gd name="T14" fmla="*/ 2715 w 2789"/>
                <a:gd name="T15" fmla="*/ 728 h 1610"/>
                <a:gd name="T16" fmla="*/ 2715 w 2789"/>
                <a:gd name="T17" fmla="*/ 728 h 1610"/>
                <a:gd name="T18" fmla="*/ 2694 w 2789"/>
                <a:gd name="T19" fmla="*/ 893 h 1610"/>
                <a:gd name="T20" fmla="*/ 1546 w 2789"/>
                <a:gd name="T21" fmla="*/ 1555 h 1610"/>
                <a:gd name="T22" fmla="*/ 1546 w 2789"/>
                <a:gd name="T23" fmla="*/ 1555 h 1610"/>
                <a:gd name="T24" fmla="*/ 1262 w 2789"/>
                <a:gd name="T25" fmla="*/ 1567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10">
                  <a:moveTo>
                    <a:pt x="1262" y="1567"/>
                  </a:moveTo>
                  <a:lnTo>
                    <a:pt x="73" y="881"/>
                  </a:lnTo>
                  <a:lnTo>
                    <a:pt x="73" y="881"/>
                  </a:lnTo>
                  <a:cubicBezTo>
                    <a:pt x="0" y="839"/>
                    <a:pt x="9" y="765"/>
                    <a:pt x="93" y="717"/>
                  </a:cubicBezTo>
                  <a:lnTo>
                    <a:pt x="1241" y="54"/>
                  </a:lnTo>
                  <a:lnTo>
                    <a:pt x="1241" y="54"/>
                  </a:lnTo>
                  <a:cubicBezTo>
                    <a:pt x="1325" y="5"/>
                    <a:pt x="1453" y="0"/>
                    <a:pt x="1526" y="41"/>
                  </a:cubicBezTo>
                  <a:lnTo>
                    <a:pt x="2715" y="728"/>
                  </a:lnTo>
                  <a:lnTo>
                    <a:pt x="2715" y="728"/>
                  </a:lnTo>
                  <a:cubicBezTo>
                    <a:pt x="2788" y="770"/>
                    <a:pt x="2778" y="844"/>
                    <a:pt x="2694" y="893"/>
                  </a:cubicBezTo>
                  <a:lnTo>
                    <a:pt x="1546" y="1555"/>
                  </a:lnTo>
                  <a:lnTo>
                    <a:pt x="1546" y="1555"/>
                  </a:lnTo>
                  <a:cubicBezTo>
                    <a:pt x="1462" y="1604"/>
                    <a:pt x="1334" y="1609"/>
                    <a:pt x="1262" y="156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9" name="Freeform 420">
              <a:extLst>
                <a:ext uri="{FF2B5EF4-FFF2-40B4-BE49-F238E27FC236}">
                  <a16:creationId xmlns:a16="http://schemas.microsoft.com/office/drawing/2014/main" id="{6782A851-1F3F-2C42-98BC-45375D2C3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698" y="6644860"/>
              <a:ext cx="1526560" cy="881373"/>
            </a:xfrm>
            <a:custGeom>
              <a:avLst/>
              <a:gdLst>
                <a:gd name="T0" fmla="*/ 1057 w 2336"/>
                <a:gd name="T1" fmla="*/ 1314 h 1350"/>
                <a:gd name="T2" fmla="*/ 61 w 2336"/>
                <a:gd name="T3" fmla="*/ 739 h 1350"/>
                <a:gd name="T4" fmla="*/ 61 w 2336"/>
                <a:gd name="T5" fmla="*/ 739 h 1350"/>
                <a:gd name="T6" fmla="*/ 78 w 2336"/>
                <a:gd name="T7" fmla="*/ 600 h 1350"/>
                <a:gd name="T8" fmla="*/ 1040 w 2336"/>
                <a:gd name="T9" fmla="*/ 45 h 1350"/>
                <a:gd name="T10" fmla="*/ 1040 w 2336"/>
                <a:gd name="T11" fmla="*/ 45 h 1350"/>
                <a:gd name="T12" fmla="*/ 1278 w 2336"/>
                <a:gd name="T13" fmla="*/ 36 h 1350"/>
                <a:gd name="T14" fmla="*/ 2274 w 2336"/>
                <a:gd name="T15" fmla="*/ 610 h 1350"/>
                <a:gd name="T16" fmla="*/ 2274 w 2336"/>
                <a:gd name="T17" fmla="*/ 610 h 1350"/>
                <a:gd name="T18" fmla="*/ 2257 w 2336"/>
                <a:gd name="T19" fmla="*/ 749 h 1350"/>
                <a:gd name="T20" fmla="*/ 1295 w 2336"/>
                <a:gd name="T21" fmla="*/ 1304 h 1350"/>
                <a:gd name="T22" fmla="*/ 1295 w 2336"/>
                <a:gd name="T23" fmla="*/ 1304 h 1350"/>
                <a:gd name="T24" fmla="*/ 1057 w 2336"/>
                <a:gd name="T25" fmla="*/ 1314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" h="1350">
                  <a:moveTo>
                    <a:pt x="1057" y="1314"/>
                  </a:moveTo>
                  <a:lnTo>
                    <a:pt x="61" y="739"/>
                  </a:lnTo>
                  <a:lnTo>
                    <a:pt x="61" y="739"/>
                  </a:lnTo>
                  <a:cubicBezTo>
                    <a:pt x="0" y="703"/>
                    <a:pt x="7" y="642"/>
                    <a:pt x="78" y="600"/>
                  </a:cubicBezTo>
                  <a:lnTo>
                    <a:pt x="1040" y="45"/>
                  </a:lnTo>
                  <a:lnTo>
                    <a:pt x="1040" y="45"/>
                  </a:lnTo>
                  <a:cubicBezTo>
                    <a:pt x="1110" y="4"/>
                    <a:pt x="1217" y="0"/>
                    <a:pt x="1278" y="36"/>
                  </a:cubicBezTo>
                  <a:lnTo>
                    <a:pt x="2274" y="610"/>
                  </a:lnTo>
                  <a:lnTo>
                    <a:pt x="2274" y="610"/>
                  </a:lnTo>
                  <a:cubicBezTo>
                    <a:pt x="2335" y="646"/>
                    <a:pt x="2328" y="708"/>
                    <a:pt x="2257" y="749"/>
                  </a:cubicBezTo>
                  <a:lnTo>
                    <a:pt x="1295" y="1304"/>
                  </a:lnTo>
                  <a:lnTo>
                    <a:pt x="1295" y="1304"/>
                  </a:lnTo>
                  <a:cubicBezTo>
                    <a:pt x="1225" y="1344"/>
                    <a:pt x="1118" y="1349"/>
                    <a:pt x="1057" y="131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0" name="Freeform 424">
              <a:extLst>
                <a:ext uri="{FF2B5EF4-FFF2-40B4-BE49-F238E27FC236}">
                  <a16:creationId xmlns:a16="http://schemas.microsoft.com/office/drawing/2014/main" id="{CA884636-23F4-8A44-BE62-5CDBDB7A0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509485"/>
              <a:ext cx="1791548" cy="947620"/>
            </a:xfrm>
            <a:custGeom>
              <a:avLst/>
              <a:gdLst>
                <a:gd name="T0" fmla="*/ 2741 w 2745"/>
                <a:gd name="T1" fmla="*/ 636 h 1452"/>
                <a:gd name="T2" fmla="*/ 2741 w 2745"/>
                <a:gd name="T3" fmla="*/ 636 h 1452"/>
                <a:gd name="T4" fmla="*/ 2741 w 2745"/>
                <a:gd name="T5" fmla="*/ 226 h 1452"/>
                <a:gd name="T6" fmla="*/ 1822 w 2745"/>
                <a:gd name="T7" fmla="*/ 226 h 1452"/>
                <a:gd name="T8" fmla="*/ 1504 w 2745"/>
                <a:gd name="T9" fmla="*/ 42 h 1452"/>
                <a:gd name="T10" fmla="*/ 1504 w 2745"/>
                <a:gd name="T11" fmla="*/ 42 h 1452"/>
                <a:gd name="T12" fmla="*/ 1219 w 2745"/>
                <a:gd name="T13" fmla="*/ 54 h 1452"/>
                <a:gd name="T14" fmla="*/ 922 w 2745"/>
                <a:gd name="T15" fmla="*/ 225 h 1452"/>
                <a:gd name="T16" fmla="*/ 2 w 2745"/>
                <a:gd name="T17" fmla="*/ 224 h 1452"/>
                <a:gd name="T18" fmla="*/ 2 w 2745"/>
                <a:gd name="T19" fmla="*/ 646 h 1452"/>
                <a:gd name="T20" fmla="*/ 2 w 2745"/>
                <a:gd name="T21" fmla="*/ 646 h 1452"/>
                <a:gd name="T22" fmla="*/ 51 w 2745"/>
                <a:gd name="T23" fmla="*/ 722 h 1452"/>
                <a:gd name="T24" fmla="*/ 1240 w 2745"/>
                <a:gd name="T25" fmla="*/ 1409 h 1452"/>
                <a:gd name="T26" fmla="*/ 1240 w 2745"/>
                <a:gd name="T27" fmla="*/ 1409 h 1452"/>
                <a:gd name="T28" fmla="*/ 1524 w 2745"/>
                <a:gd name="T29" fmla="*/ 1397 h 1452"/>
                <a:gd name="T30" fmla="*/ 2672 w 2745"/>
                <a:gd name="T31" fmla="*/ 734 h 1452"/>
                <a:gd name="T32" fmla="*/ 2672 w 2745"/>
                <a:gd name="T33" fmla="*/ 734 h 1452"/>
                <a:gd name="T34" fmla="*/ 2741 w 2745"/>
                <a:gd name="T35" fmla="*/ 63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2">
                  <a:moveTo>
                    <a:pt x="2741" y="636"/>
                  </a:moveTo>
                  <a:lnTo>
                    <a:pt x="2741" y="636"/>
                  </a:lnTo>
                  <a:lnTo>
                    <a:pt x="2741" y="226"/>
                  </a:lnTo>
                  <a:lnTo>
                    <a:pt x="1822" y="226"/>
                  </a:lnTo>
                  <a:lnTo>
                    <a:pt x="1504" y="42"/>
                  </a:lnTo>
                  <a:lnTo>
                    <a:pt x="1504" y="42"/>
                  </a:lnTo>
                  <a:cubicBezTo>
                    <a:pt x="1431" y="0"/>
                    <a:pt x="1303" y="5"/>
                    <a:pt x="1219" y="54"/>
                  </a:cubicBezTo>
                  <a:lnTo>
                    <a:pt x="922" y="225"/>
                  </a:lnTo>
                  <a:lnTo>
                    <a:pt x="2" y="224"/>
                  </a:lnTo>
                  <a:lnTo>
                    <a:pt x="2" y="646"/>
                  </a:lnTo>
                  <a:lnTo>
                    <a:pt x="2" y="646"/>
                  </a:lnTo>
                  <a:cubicBezTo>
                    <a:pt x="0" y="675"/>
                    <a:pt x="16" y="702"/>
                    <a:pt x="51" y="722"/>
                  </a:cubicBezTo>
                  <a:lnTo>
                    <a:pt x="1240" y="1409"/>
                  </a:lnTo>
                  <a:lnTo>
                    <a:pt x="1240" y="1409"/>
                  </a:lnTo>
                  <a:cubicBezTo>
                    <a:pt x="1312" y="1451"/>
                    <a:pt x="1440" y="1446"/>
                    <a:pt x="1524" y="1397"/>
                  </a:cubicBezTo>
                  <a:lnTo>
                    <a:pt x="2672" y="734"/>
                  </a:lnTo>
                  <a:lnTo>
                    <a:pt x="2672" y="734"/>
                  </a:lnTo>
                  <a:cubicBezTo>
                    <a:pt x="2720" y="706"/>
                    <a:pt x="2744" y="670"/>
                    <a:pt x="2741" y="63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1" name="Freeform 425">
              <a:extLst>
                <a:ext uri="{FF2B5EF4-FFF2-40B4-BE49-F238E27FC236}">
                  <a16:creationId xmlns:a16="http://schemas.microsoft.com/office/drawing/2014/main" id="{EBC29931-EC1D-0448-B75D-F3365B0B6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518126"/>
              <a:ext cx="895773" cy="930337"/>
            </a:xfrm>
            <a:custGeom>
              <a:avLst/>
              <a:gdLst>
                <a:gd name="T0" fmla="*/ 1372 w 1373"/>
                <a:gd name="T1" fmla="*/ 0 h 1425"/>
                <a:gd name="T2" fmla="*/ 1372 w 1373"/>
                <a:gd name="T3" fmla="*/ 0 h 1425"/>
                <a:gd name="T4" fmla="*/ 1219 w 1373"/>
                <a:gd name="T5" fmla="*/ 40 h 1425"/>
                <a:gd name="T6" fmla="*/ 922 w 1373"/>
                <a:gd name="T7" fmla="*/ 211 h 1425"/>
                <a:gd name="T8" fmla="*/ 2 w 1373"/>
                <a:gd name="T9" fmla="*/ 210 h 1425"/>
                <a:gd name="T10" fmla="*/ 2 w 1373"/>
                <a:gd name="T11" fmla="*/ 632 h 1425"/>
                <a:gd name="T12" fmla="*/ 2 w 1373"/>
                <a:gd name="T13" fmla="*/ 632 h 1425"/>
                <a:gd name="T14" fmla="*/ 51 w 1373"/>
                <a:gd name="T15" fmla="*/ 708 h 1425"/>
                <a:gd name="T16" fmla="*/ 1240 w 1373"/>
                <a:gd name="T17" fmla="*/ 1395 h 1425"/>
                <a:gd name="T18" fmla="*/ 1240 w 1373"/>
                <a:gd name="T19" fmla="*/ 1395 h 1425"/>
                <a:gd name="T20" fmla="*/ 1372 w 1373"/>
                <a:gd name="T21" fmla="*/ 1423 h 1425"/>
                <a:gd name="T22" fmla="*/ 1372 w 1373"/>
                <a:gd name="T2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5">
                  <a:moveTo>
                    <a:pt x="1372" y="0"/>
                  </a:moveTo>
                  <a:lnTo>
                    <a:pt x="1372" y="0"/>
                  </a:lnTo>
                  <a:cubicBezTo>
                    <a:pt x="1318" y="1"/>
                    <a:pt x="1262" y="15"/>
                    <a:pt x="1219" y="40"/>
                  </a:cubicBezTo>
                  <a:lnTo>
                    <a:pt x="922" y="211"/>
                  </a:lnTo>
                  <a:lnTo>
                    <a:pt x="2" y="210"/>
                  </a:lnTo>
                  <a:lnTo>
                    <a:pt x="2" y="632"/>
                  </a:lnTo>
                  <a:lnTo>
                    <a:pt x="2" y="632"/>
                  </a:lnTo>
                  <a:cubicBezTo>
                    <a:pt x="0" y="661"/>
                    <a:pt x="16" y="688"/>
                    <a:pt x="51" y="708"/>
                  </a:cubicBezTo>
                  <a:lnTo>
                    <a:pt x="1240" y="1395"/>
                  </a:lnTo>
                  <a:lnTo>
                    <a:pt x="1240" y="1395"/>
                  </a:lnTo>
                  <a:cubicBezTo>
                    <a:pt x="1275" y="1415"/>
                    <a:pt x="1322" y="1424"/>
                    <a:pt x="1372" y="1423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2" name="Freeform 426">
              <a:extLst>
                <a:ext uri="{FF2B5EF4-FFF2-40B4-BE49-F238E27FC236}">
                  <a16:creationId xmlns:a16="http://schemas.microsoft.com/office/drawing/2014/main" id="{722EEE8E-B00D-E24A-9BA1-3257BF4C4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656381"/>
              <a:ext cx="69127" cy="348516"/>
            </a:xfrm>
            <a:custGeom>
              <a:avLst/>
              <a:gdLst>
                <a:gd name="T0" fmla="*/ 106 w 107"/>
                <a:gd name="T1" fmla="*/ 0 h 532"/>
                <a:gd name="T2" fmla="*/ 2 w 107"/>
                <a:gd name="T3" fmla="*/ 0 h 532"/>
                <a:gd name="T4" fmla="*/ 2 w 107"/>
                <a:gd name="T5" fmla="*/ 422 h 532"/>
                <a:gd name="T6" fmla="*/ 2 w 107"/>
                <a:gd name="T7" fmla="*/ 422 h 532"/>
                <a:gd name="T8" fmla="*/ 51 w 107"/>
                <a:gd name="T9" fmla="*/ 498 h 532"/>
                <a:gd name="T10" fmla="*/ 106 w 107"/>
                <a:gd name="T11" fmla="*/ 531 h 532"/>
                <a:gd name="T12" fmla="*/ 106 w 107"/>
                <a:gd name="T13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2">
                  <a:moveTo>
                    <a:pt x="106" y="0"/>
                  </a:moveTo>
                  <a:lnTo>
                    <a:pt x="2" y="0"/>
                  </a:lnTo>
                  <a:lnTo>
                    <a:pt x="2" y="422"/>
                  </a:lnTo>
                  <a:lnTo>
                    <a:pt x="2" y="422"/>
                  </a:lnTo>
                  <a:cubicBezTo>
                    <a:pt x="0" y="451"/>
                    <a:pt x="16" y="478"/>
                    <a:pt x="51" y="498"/>
                  </a:cubicBezTo>
                  <a:lnTo>
                    <a:pt x="106" y="531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3" name="Freeform 427">
              <a:extLst>
                <a:ext uri="{FF2B5EF4-FFF2-40B4-BE49-F238E27FC236}">
                  <a16:creationId xmlns:a16="http://schemas.microsoft.com/office/drawing/2014/main" id="{8B6139A0-B299-C14C-949F-EB540C332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7120108"/>
              <a:ext cx="149776" cy="334115"/>
            </a:xfrm>
            <a:custGeom>
              <a:avLst/>
              <a:gdLst>
                <a:gd name="T0" fmla="*/ 0 w 228"/>
                <a:gd name="T1" fmla="*/ 482 h 510"/>
                <a:gd name="T2" fmla="*/ 0 w 228"/>
                <a:gd name="T3" fmla="*/ 482 h 510"/>
                <a:gd name="T4" fmla="*/ 227 w 228"/>
                <a:gd name="T5" fmla="*/ 479 h 510"/>
                <a:gd name="T6" fmla="*/ 227 w 228"/>
                <a:gd name="T7" fmla="*/ 0 h 510"/>
                <a:gd name="T8" fmla="*/ 0 w 228"/>
                <a:gd name="T9" fmla="*/ 0 h 510"/>
                <a:gd name="T10" fmla="*/ 0 w 228"/>
                <a:gd name="T11" fmla="*/ 48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10">
                  <a:moveTo>
                    <a:pt x="0" y="482"/>
                  </a:moveTo>
                  <a:lnTo>
                    <a:pt x="0" y="482"/>
                  </a:lnTo>
                  <a:cubicBezTo>
                    <a:pt x="63" y="509"/>
                    <a:pt x="154" y="507"/>
                    <a:pt x="227" y="479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4" name="Freeform 428">
              <a:extLst>
                <a:ext uri="{FF2B5EF4-FFF2-40B4-BE49-F238E27FC236}">
                  <a16:creationId xmlns:a16="http://schemas.microsoft.com/office/drawing/2014/main" id="{434932A5-70C9-E749-A022-BE8C99290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6132167"/>
              <a:ext cx="1820351" cy="1051309"/>
            </a:xfrm>
            <a:custGeom>
              <a:avLst/>
              <a:gdLst>
                <a:gd name="T0" fmla="*/ 1262 w 2789"/>
                <a:gd name="T1" fmla="*/ 1566 h 1610"/>
                <a:gd name="T2" fmla="*/ 73 w 2789"/>
                <a:gd name="T3" fmla="*/ 880 h 1610"/>
                <a:gd name="T4" fmla="*/ 73 w 2789"/>
                <a:gd name="T5" fmla="*/ 880 h 1610"/>
                <a:gd name="T6" fmla="*/ 93 w 2789"/>
                <a:gd name="T7" fmla="*/ 716 h 1610"/>
                <a:gd name="T8" fmla="*/ 1241 w 2789"/>
                <a:gd name="T9" fmla="*/ 55 h 1610"/>
                <a:gd name="T10" fmla="*/ 1241 w 2789"/>
                <a:gd name="T11" fmla="*/ 55 h 1610"/>
                <a:gd name="T12" fmla="*/ 1526 w 2789"/>
                <a:gd name="T13" fmla="*/ 42 h 1610"/>
                <a:gd name="T14" fmla="*/ 2715 w 2789"/>
                <a:gd name="T15" fmla="*/ 728 h 1610"/>
                <a:gd name="T16" fmla="*/ 2715 w 2789"/>
                <a:gd name="T17" fmla="*/ 728 h 1610"/>
                <a:gd name="T18" fmla="*/ 2694 w 2789"/>
                <a:gd name="T19" fmla="*/ 892 h 1610"/>
                <a:gd name="T20" fmla="*/ 1546 w 2789"/>
                <a:gd name="T21" fmla="*/ 1555 h 1610"/>
                <a:gd name="T22" fmla="*/ 1546 w 2789"/>
                <a:gd name="T23" fmla="*/ 1555 h 1610"/>
                <a:gd name="T24" fmla="*/ 1262 w 2789"/>
                <a:gd name="T25" fmla="*/ 1566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10">
                  <a:moveTo>
                    <a:pt x="1262" y="1566"/>
                  </a:moveTo>
                  <a:lnTo>
                    <a:pt x="73" y="880"/>
                  </a:lnTo>
                  <a:lnTo>
                    <a:pt x="73" y="880"/>
                  </a:lnTo>
                  <a:cubicBezTo>
                    <a:pt x="0" y="838"/>
                    <a:pt x="9" y="765"/>
                    <a:pt x="93" y="716"/>
                  </a:cubicBezTo>
                  <a:lnTo>
                    <a:pt x="1241" y="55"/>
                  </a:lnTo>
                  <a:lnTo>
                    <a:pt x="1241" y="55"/>
                  </a:lnTo>
                  <a:cubicBezTo>
                    <a:pt x="1325" y="6"/>
                    <a:pt x="1453" y="0"/>
                    <a:pt x="1526" y="42"/>
                  </a:cubicBezTo>
                  <a:lnTo>
                    <a:pt x="2715" y="728"/>
                  </a:lnTo>
                  <a:lnTo>
                    <a:pt x="2715" y="728"/>
                  </a:lnTo>
                  <a:cubicBezTo>
                    <a:pt x="2788" y="770"/>
                    <a:pt x="2778" y="844"/>
                    <a:pt x="2694" y="892"/>
                  </a:cubicBezTo>
                  <a:lnTo>
                    <a:pt x="1546" y="1555"/>
                  </a:lnTo>
                  <a:lnTo>
                    <a:pt x="1546" y="1555"/>
                  </a:lnTo>
                  <a:cubicBezTo>
                    <a:pt x="1462" y="1604"/>
                    <a:pt x="1334" y="1609"/>
                    <a:pt x="1262" y="1566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5" name="Freeform 429">
              <a:extLst>
                <a:ext uri="{FF2B5EF4-FFF2-40B4-BE49-F238E27FC236}">
                  <a16:creationId xmlns:a16="http://schemas.microsoft.com/office/drawing/2014/main" id="{E4BE694E-187A-FF46-A7A2-2E0FACBDD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698" y="6215694"/>
              <a:ext cx="1526560" cy="881373"/>
            </a:xfrm>
            <a:custGeom>
              <a:avLst/>
              <a:gdLst>
                <a:gd name="T0" fmla="*/ 1057 w 2336"/>
                <a:gd name="T1" fmla="*/ 1312 h 1348"/>
                <a:gd name="T2" fmla="*/ 61 w 2336"/>
                <a:gd name="T3" fmla="*/ 737 h 1348"/>
                <a:gd name="T4" fmla="*/ 61 w 2336"/>
                <a:gd name="T5" fmla="*/ 737 h 1348"/>
                <a:gd name="T6" fmla="*/ 78 w 2336"/>
                <a:gd name="T7" fmla="*/ 599 h 1348"/>
                <a:gd name="T8" fmla="*/ 1040 w 2336"/>
                <a:gd name="T9" fmla="*/ 45 h 1348"/>
                <a:gd name="T10" fmla="*/ 1040 w 2336"/>
                <a:gd name="T11" fmla="*/ 45 h 1348"/>
                <a:gd name="T12" fmla="*/ 1278 w 2336"/>
                <a:gd name="T13" fmla="*/ 35 h 1348"/>
                <a:gd name="T14" fmla="*/ 2274 w 2336"/>
                <a:gd name="T15" fmla="*/ 609 h 1348"/>
                <a:gd name="T16" fmla="*/ 2274 w 2336"/>
                <a:gd name="T17" fmla="*/ 609 h 1348"/>
                <a:gd name="T18" fmla="*/ 2257 w 2336"/>
                <a:gd name="T19" fmla="*/ 747 h 1348"/>
                <a:gd name="T20" fmla="*/ 1295 w 2336"/>
                <a:gd name="T21" fmla="*/ 1302 h 1348"/>
                <a:gd name="T22" fmla="*/ 1295 w 2336"/>
                <a:gd name="T23" fmla="*/ 1302 h 1348"/>
                <a:gd name="T24" fmla="*/ 1057 w 2336"/>
                <a:gd name="T25" fmla="*/ 1312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" h="1348">
                  <a:moveTo>
                    <a:pt x="1057" y="1312"/>
                  </a:moveTo>
                  <a:lnTo>
                    <a:pt x="61" y="737"/>
                  </a:lnTo>
                  <a:lnTo>
                    <a:pt x="61" y="737"/>
                  </a:lnTo>
                  <a:cubicBezTo>
                    <a:pt x="0" y="702"/>
                    <a:pt x="7" y="640"/>
                    <a:pt x="78" y="599"/>
                  </a:cubicBezTo>
                  <a:lnTo>
                    <a:pt x="1040" y="45"/>
                  </a:lnTo>
                  <a:lnTo>
                    <a:pt x="1040" y="45"/>
                  </a:lnTo>
                  <a:cubicBezTo>
                    <a:pt x="1110" y="4"/>
                    <a:pt x="1217" y="0"/>
                    <a:pt x="1278" y="35"/>
                  </a:cubicBezTo>
                  <a:lnTo>
                    <a:pt x="2274" y="609"/>
                  </a:lnTo>
                  <a:lnTo>
                    <a:pt x="2274" y="609"/>
                  </a:lnTo>
                  <a:cubicBezTo>
                    <a:pt x="2335" y="644"/>
                    <a:pt x="2328" y="706"/>
                    <a:pt x="2257" y="747"/>
                  </a:cubicBezTo>
                  <a:lnTo>
                    <a:pt x="1295" y="1302"/>
                  </a:lnTo>
                  <a:lnTo>
                    <a:pt x="1295" y="1302"/>
                  </a:lnTo>
                  <a:cubicBezTo>
                    <a:pt x="1225" y="1343"/>
                    <a:pt x="1118" y="1347"/>
                    <a:pt x="1057" y="13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6" name="Freeform 433">
              <a:extLst>
                <a:ext uri="{FF2B5EF4-FFF2-40B4-BE49-F238E27FC236}">
                  <a16:creationId xmlns:a16="http://schemas.microsoft.com/office/drawing/2014/main" id="{8D662F76-DFEA-8F4F-AA97-75EF496EE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080321"/>
              <a:ext cx="1791548" cy="947619"/>
            </a:xfrm>
            <a:custGeom>
              <a:avLst/>
              <a:gdLst>
                <a:gd name="T0" fmla="*/ 2741 w 2745"/>
                <a:gd name="T1" fmla="*/ 636 h 1451"/>
                <a:gd name="T2" fmla="*/ 2741 w 2745"/>
                <a:gd name="T3" fmla="*/ 636 h 1451"/>
                <a:gd name="T4" fmla="*/ 2741 w 2745"/>
                <a:gd name="T5" fmla="*/ 226 h 1451"/>
                <a:gd name="T6" fmla="*/ 1822 w 2745"/>
                <a:gd name="T7" fmla="*/ 225 h 1451"/>
                <a:gd name="T8" fmla="*/ 1504 w 2745"/>
                <a:gd name="T9" fmla="*/ 41 h 1451"/>
                <a:gd name="T10" fmla="*/ 1504 w 2745"/>
                <a:gd name="T11" fmla="*/ 41 h 1451"/>
                <a:gd name="T12" fmla="*/ 1219 w 2745"/>
                <a:gd name="T13" fmla="*/ 53 h 1451"/>
                <a:gd name="T14" fmla="*/ 922 w 2745"/>
                <a:gd name="T15" fmla="*/ 224 h 1451"/>
                <a:gd name="T16" fmla="*/ 2 w 2745"/>
                <a:gd name="T17" fmla="*/ 224 h 1451"/>
                <a:gd name="T18" fmla="*/ 2 w 2745"/>
                <a:gd name="T19" fmla="*/ 645 h 1451"/>
                <a:gd name="T20" fmla="*/ 2 w 2745"/>
                <a:gd name="T21" fmla="*/ 645 h 1451"/>
                <a:gd name="T22" fmla="*/ 51 w 2745"/>
                <a:gd name="T23" fmla="*/ 721 h 1451"/>
                <a:gd name="T24" fmla="*/ 1240 w 2745"/>
                <a:gd name="T25" fmla="*/ 1408 h 1451"/>
                <a:gd name="T26" fmla="*/ 1240 w 2745"/>
                <a:gd name="T27" fmla="*/ 1408 h 1451"/>
                <a:gd name="T28" fmla="*/ 1524 w 2745"/>
                <a:gd name="T29" fmla="*/ 1396 h 1451"/>
                <a:gd name="T30" fmla="*/ 2672 w 2745"/>
                <a:gd name="T31" fmla="*/ 733 h 1451"/>
                <a:gd name="T32" fmla="*/ 2672 w 2745"/>
                <a:gd name="T33" fmla="*/ 733 h 1451"/>
                <a:gd name="T34" fmla="*/ 2741 w 2745"/>
                <a:gd name="T35" fmla="*/ 636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1">
                  <a:moveTo>
                    <a:pt x="2741" y="636"/>
                  </a:moveTo>
                  <a:lnTo>
                    <a:pt x="2741" y="636"/>
                  </a:lnTo>
                  <a:lnTo>
                    <a:pt x="2741" y="226"/>
                  </a:lnTo>
                  <a:lnTo>
                    <a:pt x="1822" y="225"/>
                  </a:lnTo>
                  <a:lnTo>
                    <a:pt x="1504" y="41"/>
                  </a:lnTo>
                  <a:lnTo>
                    <a:pt x="1504" y="41"/>
                  </a:lnTo>
                  <a:cubicBezTo>
                    <a:pt x="1431" y="0"/>
                    <a:pt x="1303" y="5"/>
                    <a:pt x="1219" y="53"/>
                  </a:cubicBezTo>
                  <a:lnTo>
                    <a:pt x="922" y="224"/>
                  </a:lnTo>
                  <a:lnTo>
                    <a:pt x="2" y="224"/>
                  </a:lnTo>
                  <a:lnTo>
                    <a:pt x="2" y="645"/>
                  </a:lnTo>
                  <a:lnTo>
                    <a:pt x="2" y="645"/>
                  </a:lnTo>
                  <a:cubicBezTo>
                    <a:pt x="0" y="673"/>
                    <a:pt x="16" y="701"/>
                    <a:pt x="51" y="721"/>
                  </a:cubicBezTo>
                  <a:lnTo>
                    <a:pt x="1240" y="1408"/>
                  </a:lnTo>
                  <a:lnTo>
                    <a:pt x="1240" y="1408"/>
                  </a:lnTo>
                  <a:cubicBezTo>
                    <a:pt x="1312" y="1450"/>
                    <a:pt x="1440" y="1445"/>
                    <a:pt x="1524" y="1396"/>
                  </a:cubicBezTo>
                  <a:lnTo>
                    <a:pt x="2672" y="733"/>
                  </a:lnTo>
                  <a:lnTo>
                    <a:pt x="2672" y="733"/>
                  </a:lnTo>
                  <a:cubicBezTo>
                    <a:pt x="2720" y="705"/>
                    <a:pt x="2744" y="669"/>
                    <a:pt x="2741" y="63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7" name="Freeform 434">
              <a:extLst>
                <a:ext uri="{FF2B5EF4-FFF2-40B4-BE49-F238E27FC236}">
                  <a16:creationId xmlns:a16="http://schemas.microsoft.com/office/drawing/2014/main" id="{68032DEB-D2CF-CD49-91A4-76B1410E9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088961"/>
              <a:ext cx="895773" cy="930339"/>
            </a:xfrm>
            <a:custGeom>
              <a:avLst/>
              <a:gdLst>
                <a:gd name="T0" fmla="*/ 1372 w 1373"/>
                <a:gd name="T1" fmla="*/ 0 h 1425"/>
                <a:gd name="T2" fmla="*/ 1372 w 1373"/>
                <a:gd name="T3" fmla="*/ 0 h 1425"/>
                <a:gd name="T4" fmla="*/ 1219 w 1373"/>
                <a:gd name="T5" fmla="*/ 40 h 1425"/>
                <a:gd name="T6" fmla="*/ 922 w 1373"/>
                <a:gd name="T7" fmla="*/ 211 h 1425"/>
                <a:gd name="T8" fmla="*/ 2 w 1373"/>
                <a:gd name="T9" fmla="*/ 211 h 1425"/>
                <a:gd name="T10" fmla="*/ 2 w 1373"/>
                <a:gd name="T11" fmla="*/ 632 h 1425"/>
                <a:gd name="T12" fmla="*/ 2 w 1373"/>
                <a:gd name="T13" fmla="*/ 632 h 1425"/>
                <a:gd name="T14" fmla="*/ 51 w 1373"/>
                <a:gd name="T15" fmla="*/ 708 h 1425"/>
                <a:gd name="T16" fmla="*/ 1240 w 1373"/>
                <a:gd name="T17" fmla="*/ 1395 h 1425"/>
                <a:gd name="T18" fmla="*/ 1240 w 1373"/>
                <a:gd name="T19" fmla="*/ 1395 h 1425"/>
                <a:gd name="T20" fmla="*/ 1372 w 1373"/>
                <a:gd name="T21" fmla="*/ 1423 h 1425"/>
                <a:gd name="T22" fmla="*/ 1372 w 1373"/>
                <a:gd name="T2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5">
                  <a:moveTo>
                    <a:pt x="1372" y="0"/>
                  </a:moveTo>
                  <a:lnTo>
                    <a:pt x="1372" y="0"/>
                  </a:lnTo>
                  <a:cubicBezTo>
                    <a:pt x="1318" y="2"/>
                    <a:pt x="1262" y="15"/>
                    <a:pt x="1219" y="40"/>
                  </a:cubicBezTo>
                  <a:lnTo>
                    <a:pt x="922" y="211"/>
                  </a:lnTo>
                  <a:lnTo>
                    <a:pt x="2" y="211"/>
                  </a:lnTo>
                  <a:lnTo>
                    <a:pt x="2" y="632"/>
                  </a:lnTo>
                  <a:lnTo>
                    <a:pt x="2" y="632"/>
                  </a:lnTo>
                  <a:cubicBezTo>
                    <a:pt x="0" y="660"/>
                    <a:pt x="16" y="688"/>
                    <a:pt x="51" y="708"/>
                  </a:cubicBezTo>
                  <a:lnTo>
                    <a:pt x="1240" y="1395"/>
                  </a:lnTo>
                  <a:lnTo>
                    <a:pt x="1240" y="1395"/>
                  </a:lnTo>
                  <a:cubicBezTo>
                    <a:pt x="1275" y="1415"/>
                    <a:pt x="1322" y="1424"/>
                    <a:pt x="1372" y="1423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8" name="Freeform 435">
              <a:extLst>
                <a:ext uri="{FF2B5EF4-FFF2-40B4-BE49-F238E27FC236}">
                  <a16:creationId xmlns:a16="http://schemas.microsoft.com/office/drawing/2014/main" id="{ECEA3BB8-B70D-6141-BAED-C827D2B12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227215"/>
              <a:ext cx="69127" cy="345636"/>
            </a:xfrm>
            <a:custGeom>
              <a:avLst/>
              <a:gdLst>
                <a:gd name="T0" fmla="*/ 106 w 107"/>
                <a:gd name="T1" fmla="*/ 0 h 530"/>
                <a:gd name="T2" fmla="*/ 2 w 107"/>
                <a:gd name="T3" fmla="*/ 0 h 530"/>
                <a:gd name="T4" fmla="*/ 2 w 107"/>
                <a:gd name="T5" fmla="*/ 421 h 530"/>
                <a:gd name="T6" fmla="*/ 2 w 107"/>
                <a:gd name="T7" fmla="*/ 421 h 530"/>
                <a:gd name="T8" fmla="*/ 51 w 107"/>
                <a:gd name="T9" fmla="*/ 497 h 530"/>
                <a:gd name="T10" fmla="*/ 106 w 107"/>
                <a:gd name="T11" fmla="*/ 529 h 530"/>
                <a:gd name="T12" fmla="*/ 106 w 107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0">
                  <a:moveTo>
                    <a:pt x="106" y="0"/>
                  </a:moveTo>
                  <a:lnTo>
                    <a:pt x="2" y="0"/>
                  </a:lnTo>
                  <a:lnTo>
                    <a:pt x="2" y="421"/>
                  </a:lnTo>
                  <a:lnTo>
                    <a:pt x="2" y="421"/>
                  </a:lnTo>
                  <a:cubicBezTo>
                    <a:pt x="0" y="449"/>
                    <a:pt x="16" y="477"/>
                    <a:pt x="51" y="497"/>
                  </a:cubicBezTo>
                  <a:lnTo>
                    <a:pt x="106" y="529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9" name="Freeform 436">
              <a:extLst>
                <a:ext uri="{FF2B5EF4-FFF2-40B4-BE49-F238E27FC236}">
                  <a16:creationId xmlns:a16="http://schemas.microsoft.com/office/drawing/2014/main" id="{57AFFD06-A9B0-AE40-BCE3-F20684C45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6693824"/>
              <a:ext cx="149776" cy="331236"/>
            </a:xfrm>
            <a:custGeom>
              <a:avLst/>
              <a:gdLst>
                <a:gd name="T0" fmla="*/ 0 w 228"/>
                <a:gd name="T1" fmla="*/ 481 h 509"/>
                <a:gd name="T2" fmla="*/ 0 w 228"/>
                <a:gd name="T3" fmla="*/ 481 h 509"/>
                <a:gd name="T4" fmla="*/ 227 w 228"/>
                <a:gd name="T5" fmla="*/ 479 h 509"/>
                <a:gd name="T6" fmla="*/ 227 w 228"/>
                <a:gd name="T7" fmla="*/ 0 h 509"/>
                <a:gd name="T8" fmla="*/ 0 w 228"/>
                <a:gd name="T9" fmla="*/ 0 h 509"/>
                <a:gd name="T10" fmla="*/ 0 w 228"/>
                <a:gd name="T11" fmla="*/ 48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09">
                  <a:moveTo>
                    <a:pt x="0" y="481"/>
                  </a:moveTo>
                  <a:lnTo>
                    <a:pt x="0" y="481"/>
                  </a:lnTo>
                  <a:cubicBezTo>
                    <a:pt x="63" y="508"/>
                    <a:pt x="154" y="506"/>
                    <a:pt x="227" y="479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1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0" name="Freeform 437">
              <a:extLst>
                <a:ext uri="{FF2B5EF4-FFF2-40B4-BE49-F238E27FC236}">
                  <a16:creationId xmlns:a16="http://schemas.microsoft.com/office/drawing/2014/main" id="{3A27F34B-F96A-114E-AF44-703E97C85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5703000"/>
              <a:ext cx="1820351" cy="1051311"/>
            </a:xfrm>
            <a:custGeom>
              <a:avLst/>
              <a:gdLst>
                <a:gd name="T0" fmla="*/ 1262 w 2789"/>
                <a:gd name="T1" fmla="*/ 1566 h 1609"/>
                <a:gd name="T2" fmla="*/ 73 w 2789"/>
                <a:gd name="T3" fmla="*/ 881 h 1609"/>
                <a:gd name="T4" fmla="*/ 73 w 2789"/>
                <a:gd name="T5" fmla="*/ 881 h 1609"/>
                <a:gd name="T6" fmla="*/ 93 w 2789"/>
                <a:gd name="T7" fmla="*/ 716 h 1609"/>
                <a:gd name="T8" fmla="*/ 1241 w 2789"/>
                <a:gd name="T9" fmla="*/ 54 h 1609"/>
                <a:gd name="T10" fmla="*/ 1241 w 2789"/>
                <a:gd name="T11" fmla="*/ 54 h 1609"/>
                <a:gd name="T12" fmla="*/ 1526 w 2789"/>
                <a:gd name="T13" fmla="*/ 42 h 1609"/>
                <a:gd name="T14" fmla="*/ 2715 w 2789"/>
                <a:gd name="T15" fmla="*/ 728 h 1609"/>
                <a:gd name="T16" fmla="*/ 2715 w 2789"/>
                <a:gd name="T17" fmla="*/ 728 h 1609"/>
                <a:gd name="T18" fmla="*/ 2694 w 2789"/>
                <a:gd name="T19" fmla="*/ 893 h 1609"/>
                <a:gd name="T20" fmla="*/ 1546 w 2789"/>
                <a:gd name="T21" fmla="*/ 1554 h 1609"/>
                <a:gd name="T22" fmla="*/ 1546 w 2789"/>
                <a:gd name="T23" fmla="*/ 1554 h 1609"/>
                <a:gd name="T24" fmla="*/ 1262 w 2789"/>
                <a:gd name="T25" fmla="*/ 156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09">
                  <a:moveTo>
                    <a:pt x="1262" y="1566"/>
                  </a:moveTo>
                  <a:lnTo>
                    <a:pt x="73" y="881"/>
                  </a:lnTo>
                  <a:lnTo>
                    <a:pt x="73" y="881"/>
                  </a:lnTo>
                  <a:cubicBezTo>
                    <a:pt x="0" y="839"/>
                    <a:pt x="9" y="765"/>
                    <a:pt x="93" y="716"/>
                  </a:cubicBezTo>
                  <a:lnTo>
                    <a:pt x="1241" y="54"/>
                  </a:lnTo>
                  <a:lnTo>
                    <a:pt x="1241" y="54"/>
                  </a:lnTo>
                  <a:cubicBezTo>
                    <a:pt x="1325" y="5"/>
                    <a:pt x="1453" y="0"/>
                    <a:pt x="1526" y="42"/>
                  </a:cubicBezTo>
                  <a:lnTo>
                    <a:pt x="2715" y="728"/>
                  </a:lnTo>
                  <a:lnTo>
                    <a:pt x="2715" y="728"/>
                  </a:lnTo>
                  <a:cubicBezTo>
                    <a:pt x="2788" y="771"/>
                    <a:pt x="2778" y="844"/>
                    <a:pt x="2694" y="893"/>
                  </a:cubicBezTo>
                  <a:lnTo>
                    <a:pt x="1546" y="1554"/>
                  </a:lnTo>
                  <a:lnTo>
                    <a:pt x="1546" y="1554"/>
                  </a:lnTo>
                  <a:cubicBezTo>
                    <a:pt x="1462" y="1603"/>
                    <a:pt x="1334" y="1608"/>
                    <a:pt x="1262" y="1566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1" name="Freeform 438">
              <a:extLst>
                <a:ext uri="{FF2B5EF4-FFF2-40B4-BE49-F238E27FC236}">
                  <a16:creationId xmlns:a16="http://schemas.microsoft.com/office/drawing/2014/main" id="{D657719B-C452-A34A-BD5C-B1CD9FB34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698" y="5789409"/>
              <a:ext cx="1526560" cy="881373"/>
            </a:xfrm>
            <a:custGeom>
              <a:avLst/>
              <a:gdLst>
                <a:gd name="T0" fmla="*/ 1057 w 2336"/>
                <a:gd name="T1" fmla="*/ 1313 h 1349"/>
                <a:gd name="T2" fmla="*/ 61 w 2336"/>
                <a:gd name="T3" fmla="*/ 739 h 1349"/>
                <a:gd name="T4" fmla="*/ 61 w 2336"/>
                <a:gd name="T5" fmla="*/ 739 h 1349"/>
                <a:gd name="T6" fmla="*/ 78 w 2336"/>
                <a:gd name="T7" fmla="*/ 601 h 1349"/>
                <a:gd name="T8" fmla="*/ 1040 w 2336"/>
                <a:gd name="T9" fmla="*/ 46 h 1349"/>
                <a:gd name="T10" fmla="*/ 1040 w 2336"/>
                <a:gd name="T11" fmla="*/ 46 h 1349"/>
                <a:gd name="T12" fmla="*/ 1278 w 2336"/>
                <a:gd name="T13" fmla="*/ 36 h 1349"/>
                <a:gd name="T14" fmla="*/ 2274 w 2336"/>
                <a:gd name="T15" fmla="*/ 611 h 1349"/>
                <a:gd name="T16" fmla="*/ 2274 w 2336"/>
                <a:gd name="T17" fmla="*/ 611 h 1349"/>
                <a:gd name="T18" fmla="*/ 2257 w 2336"/>
                <a:gd name="T19" fmla="*/ 749 h 1349"/>
                <a:gd name="T20" fmla="*/ 1295 w 2336"/>
                <a:gd name="T21" fmla="*/ 1303 h 1349"/>
                <a:gd name="T22" fmla="*/ 1295 w 2336"/>
                <a:gd name="T23" fmla="*/ 1303 h 1349"/>
                <a:gd name="T24" fmla="*/ 1057 w 2336"/>
                <a:gd name="T25" fmla="*/ 1313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" h="1349">
                  <a:moveTo>
                    <a:pt x="1057" y="1313"/>
                  </a:moveTo>
                  <a:lnTo>
                    <a:pt x="61" y="739"/>
                  </a:lnTo>
                  <a:lnTo>
                    <a:pt x="61" y="739"/>
                  </a:lnTo>
                  <a:cubicBezTo>
                    <a:pt x="0" y="703"/>
                    <a:pt x="7" y="642"/>
                    <a:pt x="78" y="601"/>
                  </a:cubicBezTo>
                  <a:lnTo>
                    <a:pt x="1040" y="46"/>
                  </a:lnTo>
                  <a:lnTo>
                    <a:pt x="1040" y="46"/>
                  </a:lnTo>
                  <a:cubicBezTo>
                    <a:pt x="1110" y="4"/>
                    <a:pt x="1217" y="0"/>
                    <a:pt x="1278" y="36"/>
                  </a:cubicBezTo>
                  <a:lnTo>
                    <a:pt x="2274" y="611"/>
                  </a:lnTo>
                  <a:lnTo>
                    <a:pt x="2274" y="611"/>
                  </a:lnTo>
                  <a:cubicBezTo>
                    <a:pt x="2335" y="646"/>
                    <a:pt x="2328" y="707"/>
                    <a:pt x="2257" y="749"/>
                  </a:cubicBezTo>
                  <a:lnTo>
                    <a:pt x="1295" y="1303"/>
                  </a:lnTo>
                  <a:lnTo>
                    <a:pt x="1295" y="1303"/>
                  </a:lnTo>
                  <a:cubicBezTo>
                    <a:pt x="1225" y="1343"/>
                    <a:pt x="1118" y="1348"/>
                    <a:pt x="1057" y="131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2" name="Freeform 443">
              <a:extLst>
                <a:ext uri="{FF2B5EF4-FFF2-40B4-BE49-F238E27FC236}">
                  <a16:creationId xmlns:a16="http://schemas.microsoft.com/office/drawing/2014/main" id="{CBF74E9A-0BEF-F544-B4E8-C7B07516D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5651154"/>
              <a:ext cx="1791548" cy="947620"/>
            </a:xfrm>
            <a:custGeom>
              <a:avLst/>
              <a:gdLst>
                <a:gd name="T0" fmla="*/ 2741 w 2745"/>
                <a:gd name="T1" fmla="*/ 637 h 1452"/>
                <a:gd name="T2" fmla="*/ 2741 w 2745"/>
                <a:gd name="T3" fmla="*/ 637 h 1452"/>
                <a:gd name="T4" fmla="*/ 2741 w 2745"/>
                <a:gd name="T5" fmla="*/ 226 h 1452"/>
                <a:gd name="T6" fmla="*/ 1822 w 2745"/>
                <a:gd name="T7" fmla="*/ 226 h 1452"/>
                <a:gd name="T8" fmla="*/ 1504 w 2745"/>
                <a:gd name="T9" fmla="*/ 43 h 1452"/>
                <a:gd name="T10" fmla="*/ 1504 w 2745"/>
                <a:gd name="T11" fmla="*/ 43 h 1452"/>
                <a:gd name="T12" fmla="*/ 1219 w 2745"/>
                <a:gd name="T13" fmla="*/ 54 h 1452"/>
                <a:gd name="T14" fmla="*/ 922 w 2745"/>
                <a:gd name="T15" fmla="*/ 225 h 1452"/>
                <a:gd name="T16" fmla="*/ 2 w 2745"/>
                <a:gd name="T17" fmla="*/ 225 h 1452"/>
                <a:gd name="T18" fmla="*/ 2 w 2745"/>
                <a:gd name="T19" fmla="*/ 647 h 1452"/>
                <a:gd name="T20" fmla="*/ 2 w 2745"/>
                <a:gd name="T21" fmla="*/ 647 h 1452"/>
                <a:gd name="T22" fmla="*/ 51 w 2745"/>
                <a:gd name="T23" fmla="*/ 723 h 1452"/>
                <a:gd name="T24" fmla="*/ 1240 w 2745"/>
                <a:gd name="T25" fmla="*/ 1408 h 1452"/>
                <a:gd name="T26" fmla="*/ 1240 w 2745"/>
                <a:gd name="T27" fmla="*/ 1408 h 1452"/>
                <a:gd name="T28" fmla="*/ 1524 w 2745"/>
                <a:gd name="T29" fmla="*/ 1397 h 1452"/>
                <a:gd name="T30" fmla="*/ 2672 w 2745"/>
                <a:gd name="T31" fmla="*/ 735 h 1452"/>
                <a:gd name="T32" fmla="*/ 2672 w 2745"/>
                <a:gd name="T33" fmla="*/ 735 h 1452"/>
                <a:gd name="T34" fmla="*/ 2741 w 2745"/>
                <a:gd name="T35" fmla="*/ 637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2">
                  <a:moveTo>
                    <a:pt x="2741" y="637"/>
                  </a:moveTo>
                  <a:lnTo>
                    <a:pt x="2741" y="637"/>
                  </a:lnTo>
                  <a:lnTo>
                    <a:pt x="2741" y="226"/>
                  </a:lnTo>
                  <a:lnTo>
                    <a:pt x="1822" y="226"/>
                  </a:lnTo>
                  <a:lnTo>
                    <a:pt x="1504" y="43"/>
                  </a:lnTo>
                  <a:lnTo>
                    <a:pt x="1504" y="43"/>
                  </a:lnTo>
                  <a:cubicBezTo>
                    <a:pt x="1431" y="0"/>
                    <a:pt x="1303" y="6"/>
                    <a:pt x="1219" y="54"/>
                  </a:cubicBezTo>
                  <a:lnTo>
                    <a:pt x="922" y="225"/>
                  </a:lnTo>
                  <a:lnTo>
                    <a:pt x="2" y="225"/>
                  </a:lnTo>
                  <a:lnTo>
                    <a:pt x="2" y="647"/>
                  </a:lnTo>
                  <a:lnTo>
                    <a:pt x="2" y="647"/>
                  </a:lnTo>
                  <a:cubicBezTo>
                    <a:pt x="0" y="675"/>
                    <a:pt x="16" y="703"/>
                    <a:pt x="51" y="723"/>
                  </a:cubicBezTo>
                  <a:lnTo>
                    <a:pt x="1240" y="1408"/>
                  </a:lnTo>
                  <a:lnTo>
                    <a:pt x="1240" y="1408"/>
                  </a:lnTo>
                  <a:cubicBezTo>
                    <a:pt x="1312" y="1451"/>
                    <a:pt x="1440" y="1445"/>
                    <a:pt x="1524" y="1397"/>
                  </a:cubicBezTo>
                  <a:lnTo>
                    <a:pt x="2672" y="735"/>
                  </a:lnTo>
                  <a:lnTo>
                    <a:pt x="2672" y="735"/>
                  </a:lnTo>
                  <a:cubicBezTo>
                    <a:pt x="2720" y="707"/>
                    <a:pt x="2744" y="671"/>
                    <a:pt x="2741" y="637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3" name="Freeform 444">
              <a:extLst>
                <a:ext uri="{FF2B5EF4-FFF2-40B4-BE49-F238E27FC236}">
                  <a16:creationId xmlns:a16="http://schemas.microsoft.com/office/drawing/2014/main" id="{7F1E2CAA-89BB-9142-AA8C-2CFF1E725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5659796"/>
              <a:ext cx="895773" cy="930337"/>
            </a:xfrm>
            <a:custGeom>
              <a:avLst/>
              <a:gdLst>
                <a:gd name="T0" fmla="*/ 1372 w 1373"/>
                <a:gd name="T1" fmla="*/ 0 h 1425"/>
                <a:gd name="T2" fmla="*/ 1372 w 1373"/>
                <a:gd name="T3" fmla="*/ 0 h 1425"/>
                <a:gd name="T4" fmla="*/ 1219 w 1373"/>
                <a:gd name="T5" fmla="*/ 40 h 1425"/>
                <a:gd name="T6" fmla="*/ 922 w 1373"/>
                <a:gd name="T7" fmla="*/ 211 h 1425"/>
                <a:gd name="T8" fmla="*/ 2 w 1373"/>
                <a:gd name="T9" fmla="*/ 211 h 1425"/>
                <a:gd name="T10" fmla="*/ 2 w 1373"/>
                <a:gd name="T11" fmla="*/ 633 h 1425"/>
                <a:gd name="T12" fmla="*/ 2 w 1373"/>
                <a:gd name="T13" fmla="*/ 633 h 1425"/>
                <a:gd name="T14" fmla="*/ 51 w 1373"/>
                <a:gd name="T15" fmla="*/ 709 h 1425"/>
                <a:gd name="T16" fmla="*/ 1240 w 1373"/>
                <a:gd name="T17" fmla="*/ 1394 h 1425"/>
                <a:gd name="T18" fmla="*/ 1240 w 1373"/>
                <a:gd name="T19" fmla="*/ 1394 h 1425"/>
                <a:gd name="T20" fmla="*/ 1372 w 1373"/>
                <a:gd name="T21" fmla="*/ 1423 h 1425"/>
                <a:gd name="T22" fmla="*/ 1372 w 1373"/>
                <a:gd name="T2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5">
                  <a:moveTo>
                    <a:pt x="1372" y="0"/>
                  </a:moveTo>
                  <a:lnTo>
                    <a:pt x="1372" y="0"/>
                  </a:lnTo>
                  <a:cubicBezTo>
                    <a:pt x="1318" y="2"/>
                    <a:pt x="1262" y="15"/>
                    <a:pt x="1219" y="40"/>
                  </a:cubicBezTo>
                  <a:lnTo>
                    <a:pt x="922" y="211"/>
                  </a:lnTo>
                  <a:lnTo>
                    <a:pt x="2" y="211"/>
                  </a:lnTo>
                  <a:lnTo>
                    <a:pt x="2" y="633"/>
                  </a:lnTo>
                  <a:lnTo>
                    <a:pt x="2" y="633"/>
                  </a:lnTo>
                  <a:cubicBezTo>
                    <a:pt x="0" y="661"/>
                    <a:pt x="16" y="689"/>
                    <a:pt x="51" y="709"/>
                  </a:cubicBezTo>
                  <a:lnTo>
                    <a:pt x="1240" y="1394"/>
                  </a:lnTo>
                  <a:lnTo>
                    <a:pt x="1240" y="1394"/>
                  </a:lnTo>
                  <a:cubicBezTo>
                    <a:pt x="1275" y="1415"/>
                    <a:pt x="1322" y="1424"/>
                    <a:pt x="1372" y="1423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4" name="Freeform 445">
              <a:extLst>
                <a:ext uri="{FF2B5EF4-FFF2-40B4-BE49-F238E27FC236}">
                  <a16:creationId xmlns:a16="http://schemas.microsoft.com/office/drawing/2014/main" id="{8A88E17E-5958-CF4F-8B5D-A35179CA3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5798051"/>
              <a:ext cx="69127" cy="345636"/>
            </a:xfrm>
            <a:custGeom>
              <a:avLst/>
              <a:gdLst>
                <a:gd name="T0" fmla="*/ 106 w 107"/>
                <a:gd name="T1" fmla="*/ 0 h 531"/>
                <a:gd name="T2" fmla="*/ 2 w 107"/>
                <a:gd name="T3" fmla="*/ 0 h 531"/>
                <a:gd name="T4" fmla="*/ 2 w 107"/>
                <a:gd name="T5" fmla="*/ 422 h 531"/>
                <a:gd name="T6" fmla="*/ 2 w 107"/>
                <a:gd name="T7" fmla="*/ 422 h 531"/>
                <a:gd name="T8" fmla="*/ 51 w 107"/>
                <a:gd name="T9" fmla="*/ 498 h 531"/>
                <a:gd name="T10" fmla="*/ 106 w 107"/>
                <a:gd name="T11" fmla="*/ 530 h 531"/>
                <a:gd name="T12" fmla="*/ 106 w 107"/>
                <a:gd name="T1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1">
                  <a:moveTo>
                    <a:pt x="106" y="0"/>
                  </a:moveTo>
                  <a:lnTo>
                    <a:pt x="2" y="0"/>
                  </a:lnTo>
                  <a:lnTo>
                    <a:pt x="2" y="422"/>
                  </a:lnTo>
                  <a:lnTo>
                    <a:pt x="2" y="422"/>
                  </a:lnTo>
                  <a:cubicBezTo>
                    <a:pt x="0" y="450"/>
                    <a:pt x="16" y="478"/>
                    <a:pt x="51" y="498"/>
                  </a:cubicBezTo>
                  <a:lnTo>
                    <a:pt x="106" y="530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5" name="Freeform 446">
              <a:extLst>
                <a:ext uri="{FF2B5EF4-FFF2-40B4-BE49-F238E27FC236}">
                  <a16:creationId xmlns:a16="http://schemas.microsoft.com/office/drawing/2014/main" id="{10717E70-8DEE-7C46-9221-5FD88FAB9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6261779"/>
              <a:ext cx="149776" cy="331236"/>
            </a:xfrm>
            <a:custGeom>
              <a:avLst/>
              <a:gdLst>
                <a:gd name="T0" fmla="*/ 0 w 228"/>
                <a:gd name="T1" fmla="*/ 480 h 508"/>
                <a:gd name="T2" fmla="*/ 0 w 228"/>
                <a:gd name="T3" fmla="*/ 480 h 508"/>
                <a:gd name="T4" fmla="*/ 227 w 228"/>
                <a:gd name="T5" fmla="*/ 478 h 508"/>
                <a:gd name="T6" fmla="*/ 227 w 228"/>
                <a:gd name="T7" fmla="*/ 0 h 508"/>
                <a:gd name="T8" fmla="*/ 0 w 228"/>
                <a:gd name="T9" fmla="*/ 0 h 508"/>
                <a:gd name="T10" fmla="*/ 0 w 228"/>
                <a:gd name="T11" fmla="*/ 48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08">
                  <a:moveTo>
                    <a:pt x="0" y="480"/>
                  </a:moveTo>
                  <a:lnTo>
                    <a:pt x="0" y="480"/>
                  </a:lnTo>
                  <a:cubicBezTo>
                    <a:pt x="63" y="507"/>
                    <a:pt x="154" y="506"/>
                    <a:pt x="227" y="478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6" name="Freeform 447">
              <a:extLst>
                <a:ext uri="{FF2B5EF4-FFF2-40B4-BE49-F238E27FC236}">
                  <a16:creationId xmlns:a16="http://schemas.microsoft.com/office/drawing/2014/main" id="{E46AAE35-6A1C-5848-92ED-8F3FB380C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5273837"/>
              <a:ext cx="1820351" cy="1051309"/>
            </a:xfrm>
            <a:custGeom>
              <a:avLst/>
              <a:gdLst>
                <a:gd name="T0" fmla="*/ 1262 w 2789"/>
                <a:gd name="T1" fmla="*/ 1567 h 1610"/>
                <a:gd name="T2" fmla="*/ 73 w 2789"/>
                <a:gd name="T3" fmla="*/ 881 h 1610"/>
                <a:gd name="T4" fmla="*/ 73 w 2789"/>
                <a:gd name="T5" fmla="*/ 881 h 1610"/>
                <a:gd name="T6" fmla="*/ 93 w 2789"/>
                <a:gd name="T7" fmla="*/ 716 h 1610"/>
                <a:gd name="T8" fmla="*/ 1241 w 2789"/>
                <a:gd name="T9" fmla="*/ 54 h 1610"/>
                <a:gd name="T10" fmla="*/ 1241 w 2789"/>
                <a:gd name="T11" fmla="*/ 54 h 1610"/>
                <a:gd name="T12" fmla="*/ 1526 w 2789"/>
                <a:gd name="T13" fmla="*/ 42 h 1610"/>
                <a:gd name="T14" fmla="*/ 2715 w 2789"/>
                <a:gd name="T15" fmla="*/ 728 h 1610"/>
                <a:gd name="T16" fmla="*/ 2715 w 2789"/>
                <a:gd name="T17" fmla="*/ 728 h 1610"/>
                <a:gd name="T18" fmla="*/ 2694 w 2789"/>
                <a:gd name="T19" fmla="*/ 893 h 1610"/>
                <a:gd name="T20" fmla="*/ 1546 w 2789"/>
                <a:gd name="T21" fmla="*/ 1555 h 1610"/>
                <a:gd name="T22" fmla="*/ 1546 w 2789"/>
                <a:gd name="T23" fmla="*/ 1555 h 1610"/>
                <a:gd name="T24" fmla="*/ 1262 w 2789"/>
                <a:gd name="T25" fmla="*/ 1567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10">
                  <a:moveTo>
                    <a:pt x="1262" y="1567"/>
                  </a:moveTo>
                  <a:lnTo>
                    <a:pt x="73" y="881"/>
                  </a:lnTo>
                  <a:lnTo>
                    <a:pt x="73" y="881"/>
                  </a:lnTo>
                  <a:cubicBezTo>
                    <a:pt x="0" y="838"/>
                    <a:pt x="9" y="765"/>
                    <a:pt x="93" y="716"/>
                  </a:cubicBezTo>
                  <a:lnTo>
                    <a:pt x="1241" y="54"/>
                  </a:lnTo>
                  <a:lnTo>
                    <a:pt x="1241" y="54"/>
                  </a:lnTo>
                  <a:cubicBezTo>
                    <a:pt x="1325" y="5"/>
                    <a:pt x="1453" y="0"/>
                    <a:pt x="1526" y="42"/>
                  </a:cubicBezTo>
                  <a:lnTo>
                    <a:pt x="2715" y="728"/>
                  </a:lnTo>
                  <a:lnTo>
                    <a:pt x="2715" y="728"/>
                  </a:lnTo>
                  <a:cubicBezTo>
                    <a:pt x="2788" y="770"/>
                    <a:pt x="2778" y="844"/>
                    <a:pt x="2694" y="893"/>
                  </a:cubicBezTo>
                  <a:lnTo>
                    <a:pt x="1546" y="1555"/>
                  </a:lnTo>
                  <a:lnTo>
                    <a:pt x="1546" y="1555"/>
                  </a:lnTo>
                  <a:cubicBezTo>
                    <a:pt x="1462" y="1604"/>
                    <a:pt x="1334" y="1609"/>
                    <a:pt x="1262" y="156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7" name="Freeform 448">
              <a:extLst>
                <a:ext uri="{FF2B5EF4-FFF2-40B4-BE49-F238E27FC236}">
                  <a16:creationId xmlns:a16="http://schemas.microsoft.com/office/drawing/2014/main" id="{EB938CF4-B595-9149-8051-00F28CAC7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0443" y="5769249"/>
              <a:ext cx="1808830" cy="555897"/>
            </a:xfrm>
            <a:custGeom>
              <a:avLst/>
              <a:gdLst>
                <a:gd name="T0" fmla="*/ 2683 w 2769"/>
                <a:gd name="T1" fmla="*/ 52 h 850"/>
                <a:gd name="T2" fmla="*/ 1535 w 2769"/>
                <a:gd name="T3" fmla="*/ 715 h 850"/>
                <a:gd name="T4" fmla="*/ 1535 w 2769"/>
                <a:gd name="T5" fmla="*/ 715 h 850"/>
                <a:gd name="T6" fmla="*/ 1251 w 2769"/>
                <a:gd name="T7" fmla="*/ 726 h 850"/>
                <a:gd name="T8" fmla="*/ 62 w 2769"/>
                <a:gd name="T9" fmla="*/ 40 h 850"/>
                <a:gd name="T10" fmla="*/ 62 w 2769"/>
                <a:gd name="T11" fmla="*/ 40 h 850"/>
                <a:gd name="T12" fmla="*/ 26 w 2769"/>
                <a:gd name="T13" fmla="*/ 8 h 850"/>
                <a:gd name="T14" fmla="*/ 26 w 2769"/>
                <a:gd name="T15" fmla="*/ 8 h 850"/>
                <a:gd name="T16" fmla="*/ 62 w 2769"/>
                <a:gd name="T17" fmla="*/ 121 h 850"/>
                <a:gd name="T18" fmla="*/ 1251 w 2769"/>
                <a:gd name="T19" fmla="*/ 807 h 850"/>
                <a:gd name="T20" fmla="*/ 1251 w 2769"/>
                <a:gd name="T21" fmla="*/ 807 h 850"/>
                <a:gd name="T22" fmla="*/ 1535 w 2769"/>
                <a:gd name="T23" fmla="*/ 795 h 850"/>
                <a:gd name="T24" fmla="*/ 2683 w 2769"/>
                <a:gd name="T25" fmla="*/ 133 h 850"/>
                <a:gd name="T26" fmla="*/ 2683 w 2769"/>
                <a:gd name="T27" fmla="*/ 133 h 850"/>
                <a:gd name="T28" fmla="*/ 2739 w 2769"/>
                <a:gd name="T29" fmla="*/ 0 h 850"/>
                <a:gd name="T30" fmla="*/ 2739 w 2769"/>
                <a:gd name="T31" fmla="*/ 0 h 850"/>
                <a:gd name="T32" fmla="*/ 2683 w 2769"/>
                <a:gd name="T33" fmla="*/ 5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69" h="850">
                  <a:moveTo>
                    <a:pt x="2683" y="52"/>
                  </a:moveTo>
                  <a:lnTo>
                    <a:pt x="1535" y="715"/>
                  </a:lnTo>
                  <a:lnTo>
                    <a:pt x="1535" y="715"/>
                  </a:lnTo>
                  <a:cubicBezTo>
                    <a:pt x="1451" y="763"/>
                    <a:pt x="1323" y="769"/>
                    <a:pt x="1251" y="726"/>
                  </a:cubicBezTo>
                  <a:lnTo>
                    <a:pt x="62" y="40"/>
                  </a:lnTo>
                  <a:lnTo>
                    <a:pt x="62" y="40"/>
                  </a:lnTo>
                  <a:cubicBezTo>
                    <a:pt x="46" y="31"/>
                    <a:pt x="34" y="20"/>
                    <a:pt x="26" y="8"/>
                  </a:cubicBezTo>
                  <a:lnTo>
                    <a:pt x="26" y="8"/>
                  </a:lnTo>
                  <a:cubicBezTo>
                    <a:pt x="0" y="48"/>
                    <a:pt x="12" y="92"/>
                    <a:pt x="62" y="121"/>
                  </a:cubicBezTo>
                  <a:lnTo>
                    <a:pt x="1251" y="807"/>
                  </a:lnTo>
                  <a:lnTo>
                    <a:pt x="1251" y="807"/>
                  </a:lnTo>
                  <a:cubicBezTo>
                    <a:pt x="1323" y="849"/>
                    <a:pt x="1451" y="844"/>
                    <a:pt x="1535" y="795"/>
                  </a:cubicBezTo>
                  <a:lnTo>
                    <a:pt x="2683" y="133"/>
                  </a:lnTo>
                  <a:lnTo>
                    <a:pt x="2683" y="133"/>
                  </a:lnTo>
                  <a:cubicBezTo>
                    <a:pt x="2748" y="95"/>
                    <a:pt x="2768" y="42"/>
                    <a:pt x="2739" y="0"/>
                  </a:cubicBezTo>
                  <a:lnTo>
                    <a:pt x="2739" y="0"/>
                  </a:lnTo>
                  <a:cubicBezTo>
                    <a:pt x="2728" y="19"/>
                    <a:pt x="2709" y="37"/>
                    <a:pt x="2683" y="52"/>
                  </a:cubicBez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8" name="Freeform 192">
              <a:extLst>
                <a:ext uri="{FF2B5EF4-FFF2-40B4-BE49-F238E27FC236}">
                  <a16:creationId xmlns:a16="http://schemas.microsoft.com/office/drawing/2014/main" id="{C9ED50F1-0463-C644-9A36-867339ABF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6827" y="5996592"/>
              <a:ext cx="1096742" cy="2646449"/>
            </a:xfrm>
            <a:custGeom>
              <a:avLst/>
              <a:gdLst>
                <a:gd name="connsiteX0" fmla="*/ 113433 w 1096742"/>
                <a:gd name="connsiteY0" fmla="*/ 2563271 h 2646449"/>
                <a:gd name="connsiteX1" fmla="*/ 136814 w 1096742"/>
                <a:gd name="connsiteY1" fmla="*/ 2565475 h 2646449"/>
                <a:gd name="connsiteX2" fmla="*/ 169288 w 1096742"/>
                <a:gd name="connsiteY2" fmla="*/ 2622927 h 2646449"/>
                <a:gd name="connsiteX3" fmla="*/ 136814 w 1096742"/>
                <a:gd name="connsiteY3" fmla="*/ 2641860 h 2646449"/>
                <a:gd name="connsiteX4" fmla="*/ 103691 w 1096742"/>
                <a:gd name="connsiteY4" fmla="*/ 2585061 h 2646449"/>
                <a:gd name="connsiteX5" fmla="*/ 113433 w 1096742"/>
                <a:gd name="connsiteY5" fmla="*/ 2563271 h 2646449"/>
                <a:gd name="connsiteX6" fmla="*/ 9742 w 1096742"/>
                <a:gd name="connsiteY6" fmla="*/ 2505665 h 2646449"/>
                <a:gd name="connsiteX7" fmla="*/ 33123 w 1096742"/>
                <a:gd name="connsiteY7" fmla="*/ 2507869 h 2646449"/>
                <a:gd name="connsiteX8" fmla="*/ 65597 w 1096742"/>
                <a:gd name="connsiteY8" fmla="*/ 2565321 h 2646449"/>
                <a:gd name="connsiteX9" fmla="*/ 33123 w 1096742"/>
                <a:gd name="connsiteY9" fmla="*/ 2584254 h 2646449"/>
                <a:gd name="connsiteX10" fmla="*/ 0 w 1096742"/>
                <a:gd name="connsiteY10" fmla="*/ 2527455 h 2646449"/>
                <a:gd name="connsiteX11" fmla="*/ 9742 w 1096742"/>
                <a:gd name="connsiteY11" fmla="*/ 2505665 h 2646449"/>
                <a:gd name="connsiteX12" fmla="*/ 113433 w 1096742"/>
                <a:gd name="connsiteY12" fmla="*/ 2439336 h 2646449"/>
                <a:gd name="connsiteX13" fmla="*/ 136814 w 1096742"/>
                <a:gd name="connsiteY13" fmla="*/ 2441621 h 2646449"/>
                <a:gd name="connsiteX14" fmla="*/ 169288 w 1096742"/>
                <a:gd name="connsiteY14" fmla="*/ 2499073 h 2646449"/>
                <a:gd name="connsiteX15" fmla="*/ 136814 w 1096742"/>
                <a:gd name="connsiteY15" fmla="*/ 2518006 h 2646449"/>
                <a:gd name="connsiteX16" fmla="*/ 103691 w 1096742"/>
                <a:gd name="connsiteY16" fmla="*/ 2460554 h 2646449"/>
                <a:gd name="connsiteX17" fmla="*/ 113433 w 1096742"/>
                <a:gd name="connsiteY17" fmla="*/ 2439336 h 2646449"/>
                <a:gd name="connsiteX18" fmla="*/ 9742 w 1096742"/>
                <a:gd name="connsiteY18" fmla="*/ 2381730 h 2646449"/>
                <a:gd name="connsiteX19" fmla="*/ 33123 w 1096742"/>
                <a:gd name="connsiteY19" fmla="*/ 2384015 h 2646449"/>
                <a:gd name="connsiteX20" fmla="*/ 65597 w 1096742"/>
                <a:gd name="connsiteY20" fmla="*/ 2441467 h 2646449"/>
                <a:gd name="connsiteX21" fmla="*/ 33123 w 1096742"/>
                <a:gd name="connsiteY21" fmla="*/ 2460400 h 2646449"/>
                <a:gd name="connsiteX22" fmla="*/ 0 w 1096742"/>
                <a:gd name="connsiteY22" fmla="*/ 2402948 h 2646449"/>
                <a:gd name="connsiteX23" fmla="*/ 9742 w 1096742"/>
                <a:gd name="connsiteY23" fmla="*/ 2381730 h 2646449"/>
                <a:gd name="connsiteX24" fmla="*/ 886057 w 1096742"/>
                <a:gd name="connsiteY24" fmla="*/ 2263022 h 2646449"/>
                <a:gd name="connsiteX25" fmla="*/ 895121 w 1096742"/>
                <a:gd name="connsiteY25" fmla="*/ 2282738 h 2646449"/>
                <a:gd name="connsiteX26" fmla="*/ 863764 w 1096742"/>
                <a:gd name="connsiteY26" fmla="*/ 2337261 h 2646449"/>
                <a:gd name="connsiteX27" fmla="*/ 832407 w 1096742"/>
                <a:gd name="connsiteY27" fmla="*/ 2319087 h 2646449"/>
                <a:gd name="connsiteX28" fmla="*/ 863764 w 1096742"/>
                <a:gd name="connsiteY28" fmla="*/ 2265213 h 2646449"/>
                <a:gd name="connsiteX29" fmla="*/ 886057 w 1096742"/>
                <a:gd name="connsiteY29" fmla="*/ 2263022 h 2646449"/>
                <a:gd name="connsiteX30" fmla="*/ 986849 w 1096742"/>
                <a:gd name="connsiteY30" fmla="*/ 2202965 h 2646449"/>
                <a:gd name="connsiteX31" fmla="*/ 995925 w 1096742"/>
                <a:gd name="connsiteY31" fmla="*/ 2223349 h 2646449"/>
                <a:gd name="connsiteX32" fmla="*/ 964902 w 1096742"/>
                <a:gd name="connsiteY32" fmla="*/ 2276847 h 2646449"/>
                <a:gd name="connsiteX33" fmla="*/ 933218 w 1096742"/>
                <a:gd name="connsiteY33" fmla="*/ 2258799 h 2646449"/>
                <a:gd name="connsiteX34" fmla="*/ 964902 w 1096742"/>
                <a:gd name="connsiteY34" fmla="*/ 2205302 h 2646449"/>
                <a:gd name="connsiteX35" fmla="*/ 986849 w 1096742"/>
                <a:gd name="connsiteY35" fmla="*/ 2202965 h 2646449"/>
                <a:gd name="connsiteX36" fmla="*/ 1087678 w 1096742"/>
                <a:gd name="connsiteY36" fmla="*/ 2145359 h 2646449"/>
                <a:gd name="connsiteX37" fmla="*/ 1096742 w 1096742"/>
                <a:gd name="connsiteY37" fmla="*/ 2165743 h 2646449"/>
                <a:gd name="connsiteX38" fmla="*/ 1065385 w 1096742"/>
                <a:gd name="connsiteY38" fmla="*/ 2218596 h 2646449"/>
                <a:gd name="connsiteX39" fmla="*/ 1034028 w 1096742"/>
                <a:gd name="connsiteY39" fmla="*/ 2201193 h 2646449"/>
                <a:gd name="connsiteX40" fmla="*/ 1065385 w 1096742"/>
                <a:gd name="connsiteY40" fmla="*/ 2147696 h 2646449"/>
                <a:gd name="connsiteX41" fmla="*/ 1087678 w 1096742"/>
                <a:gd name="connsiteY41" fmla="*/ 2145359 h 2646449"/>
                <a:gd name="connsiteX42" fmla="*/ 113433 w 1096742"/>
                <a:gd name="connsiteY42" fmla="*/ 2134105 h 2646449"/>
                <a:gd name="connsiteX43" fmla="*/ 136814 w 1096742"/>
                <a:gd name="connsiteY43" fmla="*/ 2136961 h 2646449"/>
                <a:gd name="connsiteX44" fmla="*/ 169288 w 1096742"/>
                <a:gd name="connsiteY44" fmla="*/ 2193761 h 2646449"/>
                <a:gd name="connsiteX45" fmla="*/ 136814 w 1096742"/>
                <a:gd name="connsiteY45" fmla="*/ 2212694 h 2646449"/>
                <a:gd name="connsiteX46" fmla="*/ 103691 w 1096742"/>
                <a:gd name="connsiteY46" fmla="*/ 2155242 h 2646449"/>
                <a:gd name="connsiteX47" fmla="*/ 113433 w 1096742"/>
                <a:gd name="connsiteY47" fmla="*/ 2134105 h 2646449"/>
                <a:gd name="connsiteX48" fmla="*/ 9742 w 1096742"/>
                <a:gd name="connsiteY48" fmla="*/ 2073619 h 2646449"/>
                <a:gd name="connsiteX49" fmla="*/ 33123 w 1096742"/>
                <a:gd name="connsiteY49" fmla="*/ 2075823 h 2646449"/>
                <a:gd name="connsiteX50" fmla="*/ 65597 w 1096742"/>
                <a:gd name="connsiteY50" fmla="*/ 2133275 h 2646449"/>
                <a:gd name="connsiteX51" fmla="*/ 33123 w 1096742"/>
                <a:gd name="connsiteY51" fmla="*/ 2152208 h 2646449"/>
                <a:gd name="connsiteX52" fmla="*/ 0 w 1096742"/>
                <a:gd name="connsiteY52" fmla="*/ 2095409 h 2646449"/>
                <a:gd name="connsiteX53" fmla="*/ 9742 w 1096742"/>
                <a:gd name="connsiteY53" fmla="*/ 2073619 h 2646449"/>
                <a:gd name="connsiteX54" fmla="*/ 113433 w 1096742"/>
                <a:gd name="connsiteY54" fmla="*/ 2010172 h 2646449"/>
                <a:gd name="connsiteX55" fmla="*/ 136814 w 1096742"/>
                <a:gd name="connsiteY55" fmla="*/ 2012457 h 2646449"/>
                <a:gd name="connsiteX56" fmla="*/ 169288 w 1096742"/>
                <a:gd name="connsiteY56" fmla="*/ 2069256 h 2646449"/>
                <a:gd name="connsiteX57" fmla="*/ 136814 w 1096742"/>
                <a:gd name="connsiteY57" fmla="*/ 2088842 h 2646449"/>
                <a:gd name="connsiteX58" fmla="*/ 103691 w 1096742"/>
                <a:gd name="connsiteY58" fmla="*/ 2031390 h 2646449"/>
                <a:gd name="connsiteX59" fmla="*/ 113433 w 1096742"/>
                <a:gd name="connsiteY59" fmla="*/ 2010172 h 2646449"/>
                <a:gd name="connsiteX60" fmla="*/ 9742 w 1096742"/>
                <a:gd name="connsiteY60" fmla="*/ 1949684 h 2646449"/>
                <a:gd name="connsiteX61" fmla="*/ 33123 w 1096742"/>
                <a:gd name="connsiteY61" fmla="*/ 1951969 h 2646449"/>
                <a:gd name="connsiteX62" fmla="*/ 65597 w 1096742"/>
                <a:gd name="connsiteY62" fmla="*/ 2009421 h 2646449"/>
                <a:gd name="connsiteX63" fmla="*/ 33123 w 1096742"/>
                <a:gd name="connsiteY63" fmla="*/ 2028354 h 2646449"/>
                <a:gd name="connsiteX64" fmla="*/ 0 w 1096742"/>
                <a:gd name="connsiteY64" fmla="*/ 1970902 h 2646449"/>
                <a:gd name="connsiteX65" fmla="*/ 9742 w 1096742"/>
                <a:gd name="connsiteY65" fmla="*/ 1949684 h 2646449"/>
                <a:gd name="connsiteX66" fmla="*/ 886057 w 1096742"/>
                <a:gd name="connsiteY66" fmla="*/ 1833964 h 2646449"/>
                <a:gd name="connsiteX67" fmla="*/ 895121 w 1096742"/>
                <a:gd name="connsiteY67" fmla="*/ 1854026 h 2646449"/>
                <a:gd name="connsiteX68" fmla="*/ 863764 w 1096742"/>
                <a:gd name="connsiteY68" fmla="*/ 1908168 h 2646449"/>
                <a:gd name="connsiteX69" fmla="*/ 832407 w 1096742"/>
                <a:gd name="connsiteY69" fmla="*/ 1890120 h 2646449"/>
                <a:gd name="connsiteX70" fmla="*/ 863764 w 1096742"/>
                <a:gd name="connsiteY70" fmla="*/ 1836623 h 2646449"/>
                <a:gd name="connsiteX71" fmla="*/ 886057 w 1096742"/>
                <a:gd name="connsiteY71" fmla="*/ 1833964 h 2646449"/>
                <a:gd name="connsiteX72" fmla="*/ 986849 w 1096742"/>
                <a:gd name="connsiteY72" fmla="*/ 1776331 h 2646449"/>
                <a:gd name="connsiteX73" fmla="*/ 995925 w 1096742"/>
                <a:gd name="connsiteY73" fmla="*/ 1796615 h 2646449"/>
                <a:gd name="connsiteX74" fmla="*/ 964902 w 1096742"/>
                <a:gd name="connsiteY74" fmla="*/ 1850489 h 2646449"/>
                <a:gd name="connsiteX75" fmla="*/ 933218 w 1096742"/>
                <a:gd name="connsiteY75" fmla="*/ 1832964 h 2646449"/>
                <a:gd name="connsiteX76" fmla="*/ 964902 w 1096742"/>
                <a:gd name="connsiteY76" fmla="*/ 1778441 h 2646449"/>
                <a:gd name="connsiteX77" fmla="*/ 986849 w 1096742"/>
                <a:gd name="connsiteY77" fmla="*/ 1776331 h 2646449"/>
                <a:gd name="connsiteX78" fmla="*/ 1087678 w 1096742"/>
                <a:gd name="connsiteY78" fmla="*/ 1718968 h 2646449"/>
                <a:gd name="connsiteX79" fmla="*/ 1096742 w 1096742"/>
                <a:gd name="connsiteY79" fmla="*/ 1739009 h 2646449"/>
                <a:gd name="connsiteX80" fmla="*/ 1065385 w 1096742"/>
                <a:gd name="connsiteY80" fmla="*/ 1792883 h 2646449"/>
                <a:gd name="connsiteX81" fmla="*/ 1034028 w 1096742"/>
                <a:gd name="connsiteY81" fmla="*/ 1774709 h 2646449"/>
                <a:gd name="connsiteX82" fmla="*/ 1065385 w 1096742"/>
                <a:gd name="connsiteY82" fmla="*/ 1720835 h 2646449"/>
                <a:gd name="connsiteX83" fmla="*/ 1087678 w 1096742"/>
                <a:gd name="connsiteY83" fmla="*/ 1718968 h 2646449"/>
                <a:gd name="connsiteX84" fmla="*/ 113433 w 1096742"/>
                <a:gd name="connsiteY84" fmla="*/ 1708065 h 2646449"/>
                <a:gd name="connsiteX85" fmla="*/ 136814 w 1096742"/>
                <a:gd name="connsiteY85" fmla="*/ 1710676 h 2646449"/>
                <a:gd name="connsiteX86" fmla="*/ 169288 w 1096742"/>
                <a:gd name="connsiteY86" fmla="*/ 1767476 h 2646449"/>
                <a:gd name="connsiteX87" fmla="*/ 136814 w 1096742"/>
                <a:gd name="connsiteY87" fmla="*/ 1786409 h 2646449"/>
                <a:gd name="connsiteX88" fmla="*/ 103691 w 1096742"/>
                <a:gd name="connsiteY88" fmla="*/ 1728957 h 2646449"/>
                <a:gd name="connsiteX89" fmla="*/ 113433 w 1096742"/>
                <a:gd name="connsiteY89" fmla="*/ 1708065 h 2646449"/>
                <a:gd name="connsiteX90" fmla="*/ 9742 w 1096742"/>
                <a:gd name="connsiteY90" fmla="*/ 1647281 h 2646449"/>
                <a:gd name="connsiteX91" fmla="*/ 33123 w 1096742"/>
                <a:gd name="connsiteY91" fmla="*/ 1649469 h 2646449"/>
                <a:gd name="connsiteX92" fmla="*/ 65597 w 1096742"/>
                <a:gd name="connsiteY92" fmla="*/ 1706541 h 2646449"/>
                <a:gd name="connsiteX93" fmla="*/ 33123 w 1096742"/>
                <a:gd name="connsiteY93" fmla="*/ 1725349 h 2646449"/>
                <a:gd name="connsiteX94" fmla="*/ 0 w 1096742"/>
                <a:gd name="connsiteY94" fmla="*/ 1668926 h 2646449"/>
                <a:gd name="connsiteX95" fmla="*/ 9742 w 1096742"/>
                <a:gd name="connsiteY95" fmla="*/ 1647281 h 2646449"/>
                <a:gd name="connsiteX96" fmla="*/ 113433 w 1096742"/>
                <a:gd name="connsiteY96" fmla="*/ 1583887 h 2646449"/>
                <a:gd name="connsiteX97" fmla="*/ 136814 w 1096742"/>
                <a:gd name="connsiteY97" fmla="*/ 1586172 h 2646449"/>
                <a:gd name="connsiteX98" fmla="*/ 169288 w 1096742"/>
                <a:gd name="connsiteY98" fmla="*/ 1642971 h 2646449"/>
                <a:gd name="connsiteX99" fmla="*/ 136814 w 1096742"/>
                <a:gd name="connsiteY99" fmla="*/ 1662557 h 2646449"/>
                <a:gd name="connsiteX100" fmla="*/ 103691 w 1096742"/>
                <a:gd name="connsiteY100" fmla="*/ 1605105 h 2646449"/>
                <a:gd name="connsiteX101" fmla="*/ 113433 w 1096742"/>
                <a:gd name="connsiteY101" fmla="*/ 1583887 h 2646449"/>
                <a:gd name="connsiteX102" fmla="*/ 9742 w 1096742"/>
                <a:gd name="connsiteY102" fmla="*/ 1523751 h 2646449"/>
                <a:gd name="connsiteX103" fmla="*/ 33123 w 1096742"/>
                <a:gd name="connsiteY103" fmla="*/ 1526264 h 2646449"/>
                <a:gd name="connsiteX104" fmla="*/ 65597 w 1096742"/>
                <a:gd name="connsiteY104" fmla="*/ 1583336 h 2646449"/>
                <a:gd name="connsiteX105" fmla="*/ 33123 w 1096742"/>
                <a:gd name="connsiteY105" fmla="*/ 1602144 h 2646449"/>
                <a:gd name="connsiteX106" fmla="*/ 0 w 1096742"/>
                <a:gd name="connsiteY106" fmla="*/ 1545072 h 2646449"/>
                <a:gd name="connsiteX107" fmla="*/ 9742 w 1096742"/>
                <a:gd name="connsiteY107" fmla="*/ 1523751 h 2646449"/>
                <a:gd name="connsiteX108" fmla="*/ 886057 w 1096742"/>
                <a:gd name="connsiteY108" fmla="*/ 1407652 h 2646449"/>
                <a:gd name="connsiteX109" fmla="*/ 895121 w 1096742"/>
                <a:gd name="connsiteY109" fmla="*/ 1427936 h 2646449"/>
                <a:gd name="connsiteX110" fmla="*/ 863764 w 1096742"/>
                <a:gd name="connsiteY110" fmla="*/ 1481810 h 2646449"/>
                <a:gd name="connsiteX111" fmla="*/ 832407 w 1096742"/>
                <a:gd name="connsiteY111" fmla="*/ 1463636 h 2646449"/>
                <a:gd name="connsiteX112" fmla="*/ 863764 w 1096742"/>
                <a:gd name="connsiteY112" fmla="*/ 1409762 h 2646449"/>
                <a:gd name="connsiteX113" fmla="*/ 886057 w 1096742"/>
                <a:gd name="connsiteY113" fmla="*/ 1407652 h 2646449"/>
                <a:gd name="connsiteX114" fmla="*/ 986849 w 1096742"/>
                <a:gd name="connsiteY114" fmla="*/ 1347167 h 2646449"/>
                <a:gd name="connsiteX115" fmla="*/ 995925 w 1096742"/>
                <a:gd name="connsiteY115" fmla="*/ 1367451 h 2646449"/>
                <a:gd name="connsiteX116" fmla="*/ 964902 w 1096742"/>
                <a:gd name="connsiteY116" fmla="*/ 1421325 h 2646449"/>
                <a:gd name="connsiteX117" fmla="*/ 933218 w 1096742"/>
                <a:gd name="connsiteY117" fmla="*/ 1403151 h 2646449"/>
                <a:gd name="connsiteX118" fmla="*/ 964902 w 1096742"/>
                <a:gd name="connsiteY118" fmla="*/ 1349277 h 2646449"/>
                <a:gd name="connsiteX119" fmla="*/ 986849 w 1096742"/>
                <a:gd name="connsiteY119" fmla="*/ 1347167 h 2646449"/>
                <a:gd name="connsiteX120" fmla="*/ 1087678 w 1096742"/>
                <a:gd name="connsiteY120" fmla="*/ 1289910 h 2646449"/>
                <a:gd name="connsiteX121" fmla="*/ 1096742 w 1096742"/>
                <a:gd name="connsiteY121" fmla="*/ 1310294 h 2646449"/>
                <a:gd name="connsiteX122" fmla="*/ 1065385 w 1096742"/>
                <a:gd name="connsiteY122" fmla="*/ 1363147 h 2646449"/>
                <a:gd name="connsiteX123" fmla="*/ 1034028 w 1096742"/>
                <a:gd name="connsiteY123" fmla="*/ 1345744 h 2646449"/>
                <a:gd name="connsiteX124" fmla="*/ 1065385 w 1096742"/>
                <a:gd name="connsiteY124" fmla="*/ 1292247 h 2646449"/>
                <a:gd name="connsiteX125" fmla="*/ 1087678 w 1096742"/>
                <a:gd name="connsiteY125" fmla="*/ 1289910 h 2646449"/>
                <a:gd name="connsiteX126" fmla="*/ 113433 w 1096742"/>
                <a:gd name="connsiteY126" fmla="*/ 1278656 h 2646449"/>
                <a:gd name="connsiteX127" fmla="*/ 136814 w 1096742"/>
                <a:gd name="connsiteY127" fmla="*/ 1280860 h 2646449"/>
                <a:gd name="connsiteX128" fmla="*/ 169288 w 1096742"/>
                <a:gd name="connsiteY128" fmla="*/ 1338312 h 2646449"/>
                <a:gd name="connsiteX129" fmla="*/ 136814 w 1096742"/>
                <a:gd name="connsiteY129" fmla="*/ 1357245 h 2646449"/>
                <a:gd name="connsiteX130" fmla="*/ 103691 w 1096742"/>
                <a:gd name="connsiteY130" fmla="*/ 1300446 h 2646449"/>
                <a:gd name="connsiteX131" fmla="*/ 113433 w 1096742"/>
                <a:gd name="connsiteY131" fmla="*/ 1278656 h 2646449"/>
                <a:gd name="connsiteX132" fmla="*/ 9742 w 1096742"/>
                <a:gd name="connsiteY132" fmla="*/ 1218088 h 2646449"/>
                <a:gd name="connsiteX133" fmla="*/ 33123 w 1096742"/>
                <a:gd name="connsiteY133" fmla="*/ 1220373 h 2646449"/>
                <a:gd name="connsiteX134" fmla="*/ 65597 w 1096742"/>
                <a:gd name="connsiteY134" fmla="*/ 1277825 h 2646449"/>
                <a:gd name="connsiteX135" fmla="*/ 33123 w 1096742"/>
                <a:gd name="connsiteY135" fmla="*/ 1296758 h 2646449"/>
                <a:gd name="connsiteX136" fmla="*/ 0 w 1096742"/>
                <a:gd name="connsiteY136" fmla="*/ 1239306 h 2646449"/>
                <a:gd name="connsiteX137" fmla="*/ 9742 w 1096742"/>
                <a:gd name="connsiteY137" fmla="*/ 1218088 h 2646449"/>
                <a:gd name="connsiteX138" fmla="*/ 113433 w 1096742"/>
                <a:gd name="connsiteY138" fmla="*/ 1154721 h 2646449"/>
                <a:gd name="connsiteX139" fmla="*/ 136814 w 1096742"/>
                <a:gd name="connsiteY139" fmla="*/ 1157006 h 2646449"/>
                <a:gd name="connsiteX140" fmla="*/ 169288 w 1096742"/>
                <a:gd name="connsiteY140" fmla="*/ 1214458 h 2646449"/>
                <a:gd name="connsiteX141" fmla="*/ 136814 w 1096742"/>
                <a:gd name="connsiteY141" fmla="*/ 1232738 h 2646449"/>
                <a:gd name="connsiteX142" fmla="*/ 103691 w 1096742"/>
                <a:gd name="connsiteY142" fmla="*/ 1175939 h 2646449"/>
                <a:gd name="connsiteX143" fmla="*/ 113433 w 1096742"/>
                <a:gd name="connsiteY143" fmla="*/ 1154721 h 2646449"/>
                <a:gd name="connsiteX144" fmla="*/ 9742 w 1096742"/>
                <a:gd name="connsiteY144" fmla="*/ 1094235 h 2646449"/>
                <a:gd name="connsiteX145" fmla="*/ 33123 w 1096742"/>
                <a:gd name="connsiteY145" fmla="*/ 1096520 h 2646449"/>
                <a:gd name="connsiteX146" fmla="*/ 65597 w 1096742"/>
                <a:gd name="connsiteY146" fmla="*/ 1153319 h 2646449"/>
                <a:gd name="connsiteX147" fmla="*/ 33123 w 1096742"/>
                <a:gd name="connsiteY147" fmla="*/ 1172905 h 2646449"/>
                <a:gd name="connsiteX148" fmla="*/ 0 w 1096742"/>
                <a:gd name="connsiteY148" fmla="*/ 1115453 h 2646449"/>
                <a:gd name="connsiteX149" fmla="*/ 9742 w 1096742"/>
                <a:gd name="connsiteY149" fmla="*/ 1094235 h 2646449"/>
                <a:gd name="connsiteX150" fmla="*/ 886057 w 1096742"/>
                <a:gd name="connsiteY150" fmla="*/ 978676 h 2646449"/>
                <a:gd name="connsiteX151" fmla="*/ 895121 w 1096742"/>
                <a:gd name="connsiteY151" fmla="*/ 998577 h 2646449"/>
                <a:gd name="connsiteX152" fmla="*/ 863764 w 1096742"/>
                <a:gd name="connsiteY152" fmla="*/ 1052074 h 2646449"/>
                <a:gd name="connsiteX153" fmla="*/ 832407 w 1096742"/>
                <a:gd name="connsiteY153" fmla="*/ 1034671 h 2646449"/>
                <a:gd name="connsiteX154" fmla="*/ 863764 w 1096742"/>
                <a:gd name="connsiteY154" fmla="*/ 980529 h 2646449"/>
                <a:gd name="connsiteX155" fmla="*/ 886057 w 1096742"/>
                <a:gd name="connsiteY155" fmla="*/ 978676 h 2646449"/>
                <a:gd name="connsiteX156" fmla="*/ 986849 w 1096742"/>
                <a:gd name="connsiteY156" fmla="*/ 921070 h 2646449"/>
                <a:gd name="connsiteX157" fmla="*/ 995925 w 1096742"/>
                <a:gd name="connsiteY157" fmla="*/ 940971 h 2646449"/>
                <a:gd name="connsiteX158" fmla="*/ 964902 w 1096742"/>
                <a:gd name="connsiteY158" fmla="*/ 994468 h 2646449"/>
                <a:gd name="connsiteX159" fmla="*/ 933218 w 1096742"/>
                <a:gd name="connsiteY159" fmla="*/ 977065 h 2646449"/>
                <a:gd name="connsiteX160" fmla="*/ 964902 w 1096742"/>
                <a:gd name="connsiteY160" fmla="*/ 922923 h 2646449"/>
                <a:gd name="connsiteX161" fmla="*/ 986849 w 1096742"/>
                <a:gd name="connsiteY161" fmla="*/ 921070 h 2646449"/>
                <a:gd name="connsiteX162" fmla="*/ 1087678 w 1096742"/>
                <a:gd name="connsiteY162" fmla="*/ 860720 h 2646449"/>
                <a:gd name="connsiteX163" fmla="*/ 1096742 w 1096742"/>
                <a:gd name="connsiteY163" fmla="*/ 880679 h 2646449"/>
                <a:gd name="connsiteX164" fmla="*/ 1065385 w 1096742"/>
                <a:gd name="connsiteY164" fmla="*/ 934553 h 2646449"/>
                <a:gd name="connsiteX165" fmla="*/ 1034028 w 1096742"/>
                <a:gd name="connsiteY165" fmla="*/ 916379 h 2646449"/>
                <a:gd name="connsiteX166" fmla="*/ 1065385 w 1096742"/>
                <a:gd name="connsiteY166" fmla="*/ 863154 h 2646449"/>
                <a:gd name="connsiteX167" fmla="*/ 1087678 w 1096742"/>
                <a:gd name="connsiteY167" fmla="*/ 860720 h 2646449"/>
                <a:gd name="connsiteX168" fmla="*/ 113433 w 1096742"/>
                <a:gd name="connsiteY168" fmla="*/ 852371 h 2646449"/>
                <a:gd name="connsiteX169" fmla="*/ 136814 w 1096742"/>
                <a:gd name="connsiteY169" fmla="*/ 854575 h 2646449"/>
                <a:gd name="connsiteX170" fmla="*/ 169288 w 1096742"/>
                <a:gd name="connsiteY170" fmla="*/ 912027 h 2646449"/>
                <a:gd name="connsiteX171" fmla="*/ 136814 w 1096742"/>
                <a:gd name="connsiteY171" fmla="*/ 930960 h 2646449"/>
                <a:gd name="connsiteX172" fmla="*/ 103691 w 1096742"/>
                <a:gd name="connsiteY172" fmla="*/ 874161 h 2646449"/>
                <a:gd name="connsiteX173" fmla="*/ 113433 w 1096742"/>
                <a:gd name="connsiteY173" fmla="*/ 852371 h 2646449"/>
                <a:gd name="connsiteX174" fmla="*/ 9742 w 1096742"/>
                <a:gd name="connsiteY174" fmla="*/ 791884 h 2646449"/>
                <a:gd name="connsiteX175" fmla="*/ 33123 w 1096742"/>
                <a:gd name="connsiteY175" fmla="*/ 794088 h 2646449"/>
                <a:gd name="connsiteX176" fmla="*/ 65597 w 1096742"/>
                <a:gd name="connsiteY176" fmla="*/ 851540 h 2646449"/>
                <a:gd name="connsiteX177" fmla="*/ 33123 w 1096742"/>
                <a:gd name="connsiteY177" fmla="*/ 870473 h 2646449"/>
                <a:gd name="connsiteX178" fmla="*/ 0 w 1096742"/>
                <a:gd name="connsiteY178" fmla="*/ 813674 h 2646449"/>
                <a:gd name="connsiteX179" fmla="*/ 9742 w 1096742"/>
                <a:gd name="connsiteY179" fmla="*/ 791884 h 2646449"/>
                <a:gd name="connsiteX180" fmla="*/ 113433 w 1096742"/>
                <a:gd name="connsiteY180" fmla="*/ 728436 h 2646449"/>
                <a:gd name="connsiteX181" fmla="*/ 136814 w 1096742"/>
                <a:gd name="connsiteY181" fmla="*/ 730721 h 2646449"/>
                <a:gd name="connsiteX182" fmla="*/ 169288 w 1096742"/>
                <a:gd name="connsiteY182" fmla="*/ 788173 h 2646449"/>
                <a:gd name="connsiteX183" fmla="*/ 136814 w 1096742"/>
                <a:gd name="connsiteY183" fmla="*/ 807106 h 2646449"/>
                <a:gd name="connsiteX184" fmla="*/ 103691 w 1096742"/>
                <a:gd name="connsiteY184" fmla="*/ 749654 h 2646449"/>
                <a:gd name="connsiteX185" fmla="*/ 113433 w 1096742"/>
                <a:gd name="connsiteY185" fmla="*/ 728436 h 2646449"/>
                <a:gd name="connsiteX186" fmla="*/ 9742 w 1096742"/>
                <a:gd name="connsiteY186" fmla="*/ 667951 h 2646449"/>
                <a:gd name="connsiteX187" fmla="*/ 33123 w 1096742"/>
                <a:gd name="connsiteY187" fmla="*/ 670236 h 2646449"/>
                <a:gd name="connsiteX188" fmla="*/ 65597 w 1096742"/>
                <a:gd name="connsiteY188" fmla="*/ 727688 h 2646449"/>
                <a:gd name="connsiteX189" fmla="*/ 33123 w 1096742"/>
                <a:gd name="connsiteY189" fmla="*/ 746621 h 2646449"/>
                <a:gd name="connsiteX190" fmla="*/ 0 w 1096742"/>
                <a:gd name="connsiteY190" fmla="*/ 689169 h 2646449"/>
                <a:gd name="connsiteX191" fmla="*/ 9742 w 1096742"/>
                <a:gd name="connsiteY191" fmla="*/ 667951 h 2646449"/>
                <a:gd name="connsiteX192" fmla="*/ 886057 w 1096742"/>
                <a:gd name="connsiteY192" fmla="*/ 549322 h 2646449"/>
                <a:gd name="connsiteX193" fmla="*/ 895121 w 1096742"/>
                <a:gd name="connsiteY193" fmla="*/ 569606 h 2646449"/>
                <a:gd name="connsiteX194" fmla="*/ 863764 w 1096742"/>
                <a:gd name="connsiteY194" fmla="*/ 623480 h 2646449"/>
                <a:gd name="connsiteX195" fmla="*/ 841471 w 1096742"/>
                <a:gd name="connsiteY195" fmla="*/ 625671 h 2646449"/>
                <a:gd name="connsiteX196" fmla="*/ 835866 w 1096742"/>
                <a:gd name="connsiteY196" fmla="*/ 613478 h 2646449"/>
                <a:gd name="connsiteX197" fmla="*/ 585767 w 1096742"/>
                <a:gd name="connsiteY197" fmla="*/ 757574 h 2646449"/>
                <a:gd name="connsiteX198" fmla="*/ 577620 w 1096742"/>
                <a:gd name="connsiteY198" fmla="*/ 784367 h 2646449"/>
                <a:gd name="connsiteX199" fmla="*/ 555572 w 1096742"/>
                <a:gd name="connsiteY199" fmla="*/ 807248 h 2646449"/>
                <a:gd name="connsiteX200" fmla="*/ 524215 w 1096742"/>
                <a:gd name="connsiteY200" fmla="*/ 789845 h 2646449"/>
                <a:gd name="connsiteX201" fmla="*/ 555572 w 1096742"/>
                <a:gd name="connsiteY201" fmla="*/ 735703 h 2646449"/>
                <a:gd name="connsiteX202" fmla="*/ 577620 w 1096742"/>
                <a:gd name="connsiteY202" fmla="*/ 733850 h 2646449"/>
                <a:gd name="connsiteX203" fmla="*/ 582874 w 1096742"/>
                <a:gd name="connsiteY203" fmla="*/ 745083 h 2646449"/>
                <a:gd name="connsiteX204" fmla="*/ 834107 w 1096742"/>
                <a:gd name="connsiteY204" fmla="*/ 600112 h 2646449"/>
                <a:gd name="connsiteX205" fmla="*/ 841471 w 1096742"/>
                <a:gd name="connsiteY205" fmla="*/ 574799 h 2646449"/>
                <a:gd name="connsiteX206" fmla="*/ 863764 w 1096742"/>
                <a:gd name="connsiteY206" fmla="*/ 551432 h 2646449"/>
                <a:gd name="connsiteX207" fmla="*/ 886057 w 1096742"/>
                <a:gd name="connsiteY207" fmla="*/ 549322 h 2646449"/>
                <a:gd name="connsiteX208" fmla="*/ 986849 w 1096742"/>
                <a:gd name="connsiteY208" fmla="*/ 492041 h 2646449"/>
                <a:gd name="connsiteX209" fmla="*/ 995925 w 1096742"/>
                <a:gd name="connsiteY209" fmla="*/ 512000 h 2646449"/>
                <a:gd name="connsiteX210" fmla="*/ 964902 w 1096742"/>
                <a:gd name="connsiteY210" fmla="*/ 565874 h 2646449"/>
                <a:gd name="connsiteX211" fmla="*/ 933218 w 1096742"/>
                <a:gd name="connsiteY211" fmla="*/ 547700 h 2646449"/>
                <a:gd name="connsiteX212" fmla="*/ 964902 w 1096742"/>
                <a:gd name="connsiteY212" fmla="*/ 494475 h 2646449"/>
                <a:gd name="connsiteX213" fmla="*/ 986849 w 1096742"/>
                <a:gd name="connsiteY213" fmla="*/ 492041 h 2646449"/>
                <a:gd name="connsiteX214" fmla="*/ 1087678 w 1096742"/>
                <a:gd name="connsiteY214" fmla="*/ 434164 h 2646449"/>
                <a:gd name="connsiteX215" fmla="*/ 1096742 w 1096742"/>
                <a:gd name="connsiteY215" fmla="*/ 454592 h 2646449"/>
                <a:gd name="connsiteX216" fmla="*/ 1065385 w 1096742"/>
                <a:gd name="connsiteY216" fmla="*/ 508194 h 2646449"/>
                <a:gd name="connsiteX217" fmla="*/ 1034028 w 1096742"/>
                <a:gd name="connsiteY217" fmla="*/ 490545 h 2646449"/>
                <a:gd name="connsiteX218" fmla="*/ 1065385 w 1096742"/>
                <a:gd name="connsiteY218" fmla="*/ 436289 h 2646449"/>
                <a:gd name="connsiteX219" fmla="*/ 1087678 w 1096742"/>
                <a:gd name="connsiteY219" fmla="*/ 434164 h 2646449"/>
                <a:gd name="connsiteX220" fmla="*/ 113433 w 1096742"/>
                <a:gd name="connsiteY220" fmla="*/ 426141 h 2646449"/>
                <a:gd name="connsiteX221" fmla="*/ 136814 w 1096742"/>
                <a:gd name="connsiteY221" fmla="*/ 429017 h 2646449"/>
                <a:gd name="connsiteX222" fmla="*/ 169288 w 1096742"/>
                <a:gd name="connsiteY222" fmla="*/ 486198 h 2646449"/>
                <a:gd name="connsiteX223" fmla="*/ 136814 w 1096742"/>
                <a:gd name="connsiteY223" fmla="*/ 505258 h 2646449"/>
                <a:gd name="connsiteX224" fmla="*/ 103691 w 1096742"/>
                <a:gd name="connsiteY224" fmla="*/ 447420 h 2646449"/>
                <a:gd name="connsiteX225" fmla="*/ 113433 w 1096742"/>
                <a:gd name="connsiteY225" fmla="*/ 426141 h 2646449"/>
                <a:gd name="connsiteX226" fmla="*/ 9742 w 1096742"/>
                <a:gd name="connsiteY226" fmla="*/ 368399 h 2646449"/>
                <a:gd name="connsiteX227" fmla="*/ 33123 w 1096742"/>
                <a:gd name="connsiteY227" fmla="*/ 370684 h 2646449"/>
                <a:gd name="connsiteX228" fmla="*/ 65597 w 1096742"/>
                <a:gd name="connsiteY228" fmla="*/ 428136 h 2646449"/>
                <a:gd name="connsiteX229" fmla="*/ 33123 w 1096742"/>
                <a:gd name="connsiteY229" fmla="*/ 447069 h 2646449"/>
                <a:gd name="connsiteX230" fmla="*/ 0 w 1096742"/>
                <a:gd name="connsiteY230" fmla="*/ 389617 h 2646449"/>
                <a:gd name="connsiteX231" fmla="*/ 9742 w 1096742"/>
                <a:gd name="connsiteY231" fmla="*/ 368399 h 2646449"/>
                <a:gd name="connsiteX232" fmla="*/ 113433 w 1096742"/>
                <a:gd name="connsiteY232" fmla="*/ 302205 h 2646449"/>
                <a:gd name="connsiteX233" fmla="*/ 136814 w 1096742"/>
                <a:gd name="connsiteY233" fmla="*/ 304506 h 2646449"/>
                <a:gd name="connsiteX234" fmla="*/ 169288 w 1096742"/>
                <a:gd name="connsiteY234" fmla="*/ 361686 h 2646449"/>
                <a:gd name="connsiteX235" fmla="*/ 136814 w 1096742"/>
                <a:gd name="connsiteY235" fmla="*/ 381404 h 2646449"/>
                <a:gd name="connsiteX236" fmla="*/ 103691 w 1096742"/>
                <a:gd name="connsiteY236" fmla="*/ 323566 h 2646449"/>
                <a:gd name="connsiteX237" fmla="*/ 113433 w 1096742"/>
                <a:gd name="connsiteY237" fmla="*/ 302205 h 2646449"/>
                <a:gd name="connsiteX238" fmla="*/ 577620 w 1096742"/>
                <a:gd name="connsiteY238" fmla="*/ 290095 h 2646449"/>
                <a:gd name="connsiteX239" fmla="*/ 586929 w 1096742"/>
                <a:gd name="connsiteY239" fmla="*/ 310379 h 2646449"/>
                <a:gd name="connsiteX240" fmla="*/ 555572 w 1096742"/>
                <a:gd name="connsiteY240" fmla="*/ 364253 h 2646449"/>
                <a:gd name="connsiteX241" fmla="*/ 524215 w 1096742"/>
                <a:gd name="connsiteY241" fmla="*/ 346079 h 2646449"/>
                <a:gd name="connsiteX242" fmla="*/ 555572 w 1096742"/>
                <a:gd name="connsiteY242" fmla="*/ 292205 h 2646449"/>
                <a:gd name="connsiteX243" fmla="*/ 577620 w 1096742"/>
                <a:gd name="connsiteY243" fmla="*/ 290095 h 2646449"/>
                <a:gd name="connsiteX244" fmla="*/ 9742 w 1096742"/>
                <a:gd name="connsiteY244" fmla="*/ 244545 h 2646449"/>
                <a:gd name="connsiteX245" fmla="*/ 33123 w 1096742"/>
                <a:gd name="connsiteY245" fmla="*/ 246830 h 2646449"/>
                <a:gd name="connsiteX246" fmla="*/ 65597 w 1096742"/>
                <a:gd name="connsiteY246" fmla="*/ 303629 h 2646449"/>
                <a:gd name="connsiteX247" fmla="*/ 33123 w 1096742"/>
                <a:gd name="connsiteY247" fmla="*/ 323215 h 2646449"/>
                <a:gd name="connsiteX248" fmla="*/ 0 w 1096742"/>
                <a:gd name="connsiteY248" fmla="*/ 265763 h 2646449"/>
                <a:gd name="connsiteX249" fmla="*/ 9742 w 1096742"/>
                <a:gd name="connsiteY249" fmla="*/ 244545 h 2646449"/>
                <a:gd name="connsiteX250" fmla="*/ 886057 w 1096742"/>
                <a:gd name="connsiteY250" fmla="*/ 120105 h 2646449"/>
                <a:gd name="connsiteX251" fmla="*/ 895121 w 1096742"/>
                <a:gd name="connsiteY251" fmla="*/ 140247 h 2646449"/>
                <a:gd name="connsiteX252" fmla="*/ 863764 w 1096742"/>
                <a:gd name="connsiteY252" fmla="*/ 193744 h 2646449"/>
                <a:gd name="connsiteX253" fmla="*/ 832407 w 1096742"/>
                <a:gd name="connsiteY253" fmla="*/ 175697 h 2646449"/>
                <a:gd name="connsiteX254" fmla="*/ 863764 w 1096742"/>
                <a:gd name="connsiteY254" fmla="*/ 122199 h 2646449"/>
                <a:gd name="connsiteX255" fmla="*/ 886057 w 1096742"/>
                <a:gd name="connsiteY255" fmla="*/ 120105 h 2646449"/>
                <a:gd name="connsiteX256" fmla="*/ 986849 w 1096742"/>
                <a:gd name="connsiteY256" fmla="*/ 62552 h 2646449"/>
                <a:gd name="connsiteX257" fmla="*/ 995925 w 1096742"/>
                <a:gd name="connsiteY257" fmla="*/ 82836 h 2646449"/>
                <a:gd name="connsiteX258" fmla="*/ 964902 w 1096742"/>
                <a:gd name="connsiteY258" fmla="*/ 136710 h 2646449"/>
                <a:gd name="connsiteX259" fmla="*/ 933218 w 1096742"/>
                <a:gd name="connsiteY259" fmla="*/ 118536 h 2646449"/>
                <a:gd name="connsiteX260" fmla="*/ 964902 w 1096742"/>
                <a:gd name="connsiteY260" fmla="*/ 64662 h 2646449"/>
                <a:gd name="connsiteX261" fmla="*/ 986849 w 1096742"/>
                <a:gd name="connsiteY261" fmla="*/ 62552 h 2646449"/>
                <a:gd name="connsiteX262" fmla="*/ 1087678 w 1096742"/>
                <a:gd name="connsiteY262" fmla="*/ 2065 h 2646449"/>
                <a:gd name="connsiteX263" fmla="*/ 1096742 w 1096742"/>
                <a:gd name="connsiteY263" fmla="*/ 22349 h 2646449"/>
                <a:gd name="connsiteX264" fmla="*/ 1065385 w 1096742"/>
                <a:gd name="connsiteY264" fmla="*/ 76223 h 2646449"/>
                <a:gd name="connsiteX265" fmla="*/ 1034028 w 1096742"/>
                <a:gd name="connsiteY265" fmla="*/ 58049 h 2646449"/>
                <a:gd name="connsiteX266" fmla="*/ 1065385 w 1096742"/>
                <a:gd name="connsiteY266" fmla="*/ 4175 h 2646449"/>
                <a:gd name="connsiteX267" fmla="*/ 1087678 w 1096742"/>
                <a:gd name="connsiteY267" fmla="*/ 2065 h 264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096742" h="2646449">
                  <a:moveTo>
                    <a:pt x="113433" y="2563271"/>
                  </a:moveTo>
                  <a:cubicBezTo>
                    <a:pt x="119441" y="2559762"/>
                    <a:pt x="127722" y="2560252"/>
                    <a:pt x="136814" y="2565475"/>
                  </a:cubicBezTo>
                  <a:cubicBezTo>
                    <a:pt x="154999" y="2576574"/>
                    <a:pt x="169288" y="2602035"/>
                    <a:pt x="169288" y="2622927"/>
                  </a:cubicBezTo>
                  <a:cubicBezTo>
                    <a:pt x="169288" y="2644472"/>
                    <a:pt x="154999" y="2652306"/>
                    <a:pt x="136814" y="2641860"/>
                  </a:cubicBezTo>
                  <a:cubicBezTo>
                    <a:pt x="118629" y="2631414"/>
                    <a:pt x="103691" y="2605953"/>
                    <a:pt x="103691" y="2585061"/>
                  </a:cubicBezTo>
                  <a:cubicBezTo>
                    <a:pt x="103691" y="2574289"/>
                    <a:pt x="107426" y="2566781"/>
                    <a:pt x="113433" y="2563271"/>
                  </a:cubicBezTo>
                  <a:close/>
                  <a:moveTo>
                    <a:pt x="9742" y="2505665"/>
                  </a:moveTo>
                  <a:cubicBezTo>
                    <a:pt x="15750" y="2502156"/>
                    <a:pt x="24031" y="2502646"/>
                    <a:pt x="33123" y="2507869"/>
                  </a:cubicBezTo>
                  <a:cubicBezTo>
                    <a:pt x="51308" y="2518968"/>
                    <a:pt x="65597" y="2544429"/>
                    <a:pt x="65597" y="2565321"/>
                  </a:cubicBezTo>
                  <a:cubicBezTo>
                    <a:pt x="65597" y="2586213"/>
                    <a:pt x="51308" y="2594700"/>
                    <a:pt x="33123" y="2584254"/>
                  </a:cubicBezTo>
                  <a:cubicBezTo>
                    <a:pt x="14938" y="2573808"/>
                    <a:pt x="0" y="2548347"/>
                    <a:pt x="0" y="2527455"/>
                  </a:cubicBezTo>
                  <a:cubicBezTo>
                    <a:pt x="0" y="2516682"/>
                    <a:pt x="3735" y="2509174"/>
                    <a:pt x="9742" y="2505665"/>
                  </a:cubicBezTo>
                  <a:close/>
                  <a:moveTo>
                    <a:pt x="113433" y="2439336"/>
                  </a:moveTo>
                  <a:cubicBezTo>
                    <a:pt x="119441" y="2435908"/>
                    <a:pt x="127722" y="2436398"/>
                    <a:pt x="136814" y="2441621"/>
                  </a:cubicBezTo>
                  <a:cubicBezTo>
                    <a:pt x="154999" y="2452067"/>
                    <a:pt x="169288" y="2477529"/>
                    <a:pt x="169288" y="2499073"/>
                  </a:cubicBezTo>
                  <a:cubicBezTo>
                    <a:pt x="169288" y="2519965"/>
                    <a:pt x="154999" y="2528452"/>
                    <a:pt x="136814" y="2518006"/>
                  </a:cubicBezTo>
                  <a:cubicBezTo>
                    <a:pt x="118629" y="2506908"/>
                    <a:pt x="103691" y="2482099"/>
                    <a:pt x="103691" y="2460554"/>
                  </a:cubicBezTo>
                  <a:cubicBezTo>
                    <a:pt x="103691" y="2450108"/>
                    <a:pt x="107426" y="2442763"/>
                    <a:pt x="113433" y="2439336"/>
                  </a:cubicBezTo>
                  <a:close/>
                  <a:moveTo>
                    <a:pt x="9742" y="2381730"/>
                  </a:moveTo>
                  <a:cubicBezTo>
                    <a:pt x="15750" y="2378302"/>
                    <a:pt x="24031" y="2378792"/>
                    <a:pt x="33123" y="2384015"/>
                  </a:cubicBezTo>
                  <a:cubicBezTo>
                    <a:pt x="51308" y="2394461"/>
                    <a:pt x="65597" y="2419923"/>
                    <a:pt x="65597" y="2441467"/>
                  </a:cubicBezTo>
                  <a:cubicBezTo>
                    <a:pt x="65597" y="2462359"/>
                    <a:pt x="51308" y="2470846"/>
                    <a:pt x="33123" y="2460400"/>
                  </a:cubicBezTo>
                  <a:cubicBezTo>
                    <a:pt x="14938" y="2449954"/>
                    <a:pt x="0" y="2423840"/>
                    <a:pt x="0" y="2402948"/>
                  </a:cubicBezTo>
                  <a:cubicBezTo>
                    <a:pt x="0" y="2392502"/>
                    <a:pt x="3735" y="2385157"/>
                    <a:pt x="9742" y="2381730"/>
                  </a:cubicBezTo>
                  <a:close/>
                  <a:moveTo>
                    <a:pt x="886057" y="2263022"/>
                  </a:moveTo>
                  <a:cubicBezTo>
                    <a:pt x="891691" y="2266186"/>
                    <a:pt x="895121" y="2273001"/>
                    <a:pt x="895121" y="2282738"/>
                  </a:cubicBezTo>
                  <a:cubicBezTo>
                    <a:pt x="895121" y="2303509"/>
                    <a:pt x="881402" y="2327525"/>
                    <a:pt x="863764" y="2337261"/>
                  </a:cubicBezTo>
                  <a:cubicBezTo>
                    <a:pt x="846126" y="2346997"/>
                    <a:pt x="832407" y="2339208"/>
                    <a:pt x="832407" y="2319087"/>
                  </a:cubicBezTo>
                  <a:cubicBezTo>
                    <a:pt x="832407" y="2299614"/>
                    <a:pt x="846126" y="2274949"/>
                    <a:pt x="863764" y="2265213"/>
                  </a:cubicBezTo>
                  <a:cubicBezTo>
                    <a:pt x="872583" y="2260344"/>
                    <a:pt x="880422" y="2259858"/>
                    <a:pt x="886057" y="2263022"/>
                  </a:cubicBezTo>
                  <a:close/>
                  <a:moveTo>
                    <a:pt x="986849" y="2202965"/>
                  </a:moveTo>
                  <a:cubicBezTo>
                    <a:pt x="992460" y="2206269"/>
                    <a:pt x="995925" y="2213359"/>
                    <a:pt x="995925" y="2223349"/>
                  </a:cubicBezTo>
                  <a:cubicBezTo>
                    <a:pt x="995925" y="2242686"/>
                    <a:pt x="982063" y="2266534"/>
                    <a:pt x="964902" y="2276847"/>
                  </a:cubicBezTo>
                  <a:cubicBezTo>
                    <a:pt x="947080" y="2286515"/>
                    <a:pt x="933218" y="2278780"/>
                    <a:pt x="933218" y="2258799"/>
                  </a:cubicBezTo>
                  <a:cubicBezTo>
                    <a:pt x="933218" y="2239463"/>
                    <a:pt x="947080" y="2214970"/>
                    <a:pt x="964902" y="2205302"/>
                  </a:cubicBezTo>
                  <a:cubicBezTo>
                    <a:pt x="973483" y="2200146"/>
                    <a:pt x="981238" y="2199662"/>
                    <a:pt x="986849" y="2202965"/>
                  </a:cubicBezTo>
                  <a:close/>
                  <a:moveTo>
                    <a:pt x="1087678" y="2145359"/>
                  </a:moveTo>
                  <a:cubicBezTo>
                    <a:pt x="1093312" y="2148663"/>
                    <a:pt x="1096742" y="2155753"/>
                    <a:pt x="1096742" y="2165743"/>
                  </a:cubicBezTo>
                  <a:cubicBezTo>
                    <a:pt x="1096742" y="2185080"/>
                    <a:pt x="1083023" y="2208928"/>
                    <a:pt x="1065385" y="2218596"/>
                  </a:cubicBezTo>
                  <a:cubicBezTo>
                    <a:pt x="1047747" y="2228909"/>
                    <a:pt x="1034028" y="2220530"/>
                    <a:pt x="1034028" y="2201193"/>
                  </a:cubicBezTo>
                  <a:cubicBezTo>
                    <a:pt x="1034028" y="2181212"/>
                    <a:pt x="1047747" y="2157364"/>
                    <a:pt x="1065385" y="2147696"/>
                  </a:cubicBezTo>
                  <a:cubicBezTo>
                    <a:pt x="1074204" y="2142540"/>
                    <a:pt x="1082043" y="2142056"/>
                    <a:pt x="1087678" y="2145359"/>
                  </a:cubicBezTo>
                  <a:close/>
                  <a:moveTo>
                    <a:pt x="113433" y="2134105"/>
                  </a:moveTo>
                  <a:cubicBezTo>
                    <a:pt x="119441" y="2130759"/>
                    <a:pt x="127722" y="2131412"/>
                    <a:pt x="136814" y="2136961"/>
                  </a:cubicBezTo>
                  <a:cubicBezTo>
                    <a:pt x="154999" y="2146754"/>
                    <a:pt x="169288" y="2172869"/>
                    <a:pt x="169288" y="2193761"/>
                  </a:cubicBezTo>
                  <a:cubicBezTo>
                    <a:pt x="169288" y="2215305"/>
                    <a:pt x="154999" y="2223140"/>
                    <a:pt x="136814" y="2212694"/>
                  </a:cubicBezTo>
                  <a:cubicBezTo>
                    <a:pt x="118629" y="2202248"/>
                    <a:pt x="103691" y="2176786"/>
                    <a:pt x="103691" y="2155242"/>
                  </a:cubicBezTo>
                  <a:cubicBezTo>
                    <a:pt x="103691" y="2144796"/>
                    <a:pt x="107426" y="2137451"/>
                    <a:pt x="113433" y="2134105"/>
                  </a:cubicBezTo>
                  <a:close/>
                  <a:moveTo>
                    <a:pt x="9742" y="2073619"/>
                  </a:moveTo>
                  <a:cubicBezTo>
                    <a:pt x="15750" y="2070110"/>
                    <a:pt x="24031" y="2070600"/>
                    <a:pt x="33123" y="2075823"/>
                  </a:cubicBezTo>
                  <a:cubicBezTo>
                    <a:pt x="51308" y="2086921"/>
                    <a:pt x="65597" y="2112383"/>
                    <a:pt x="65597" y="2133275"/>
                  </a:cubicBezTo>
                  <a:cubicBezTo>
                    <a:pt x="65597" y="2154167"/>
                    <a:pt x="51308" y="2162654"/>
                    <a:pt x="33123" y="2152208"/>
                  </a:cubicBezTo>
                  <a:cubicBezTo>
                    <a:pt x="14938" y="2141762"/>
                    <a:pt x="0" y="2116300"/>
                    <a:pt x="0" y="2095409"/>
                  </a:cubicBezTo>
                  <a:cubicBezTo>
                    <a:pt x="0" y="2084637"/>
                    <a:pt x="3735" y="2077129"/>
                    <a:pt x="9742" y="2073619"/>
                  </a:cubicBezTo>
                  <a:close/>
                  <a:moveTo>
                    <a:pt x="113433" y="2010172"/>
                  </a:moveTo>
                  <a:cubicBezTo>
                    <a:pt x="119441" y="2006744"/>
                    <a:pt x="127722" y="2007234"/>
                    <a:pt x="136814" y="2012457"/>
                  </a:cubicBezTo>
                  <a:cubicBezTo>
                    <a:pt x="154999" y="2022902"/>
                    <a:pt x="169288" y="2048364"/>
                    <a:pt x="169288" y="2069256"/>
                  </a:cubicBezTo>
                  <a:cubicBezTo>
                    <a:pt x="169288" y="2090801"/>
                    <a:pt x="154999" y="2099288"/>
                    <a:pt x="136814" y="2088842"/>
                  </a:cubicBezTo>
                  <a:cubicBezTo>
                    <a:pt x="118629" y="2078396"/>
                    <a:pt x="103691" y="2052281"/>
                    <a:pt x="103691" y="2031390"/>
                  </a:cubicBezTo>
                  <a:cubicBezTo>
                    <a:pt x="103691" y="2020944"/>
                    <a:pt x="107426" y="2013599"/>
                    <a:pt x="113433" y="2010172"/>
                  </a:cubicBezTo>
                  <a:close/>
                  <a:moveTo>
                    <a:pt x="9742" y="1949684"/>
                  </a:moveTo>
                  <a:cubicBezTo>
                    <a:pt x="15750" y="1946256"/>
                    <a:pt x="24031" y="1946746"/>
                    <a:pt x="33123" y="1951969"/>
                  </a:cubicBezTo>
                  <a:cubicBezTo>
                    <a:pt x="51308" y="1962414"/>
                    <a:pt x="65597" y="1987876"/>
                    <a:pt x="65597" y="2009421"/>
                  </a:cubicBezTo>
                  <a:cubicBezTo>
                    <a:pt x="65597" y="2030313"/>
                    <a:pt x="51308" y="2038800"/>
                    <a:pt x="33123" y="2028354"/>
                  </a:cubicBezTo>
                  <a:cubicBezTo>
                    <a:pt x="14938" y="2017255"/>
                    <a:pt x="0" y="1992446"/>
                    <a:pt x="0" y="1970902"/>
                  </a:cubicBezTo>
                  <a:cubicBezTo>
                    <a:pt x="0" y="1960456"/>
                    <a:pt x="3735" y="1953111"/>
                    <a:pt x="9742" y="1949684"/>
                  </a:cubicBezTo>
                  <a:close/>
                  <a:moveTo>
                    <a:pt x="886057" y="1833964"/>
                  </a:moveTo>
                  <a:cubicBezTo>
                    <a:pt x="891691" y="1837106"/>
                    <a:pt x="895121" y="1844035"/>
                    <a:pt x="895121" y="1854026"/>
                  </a:cubicBezTo>
                  <a:cubicBezTo>
                    <a:pt x="895121" y="1874007"/>
                    <a:pt x="881402" y="1897855"/>
                    <a:pt x="863764" y="1908168"/>
                  </a:cubicBezTo>
                  <a:cubicBezTo>
                    <a:pt x="846126" y="1917836"/>
                    <a:pt x="832407" y="1909457"/>
                    <a:pt x="832407" y="1890120"/>
                  </a:cubicBezTo>
                  <a:cubicBezTo>
                    <a:pt x="832407" y="1870139"/>
                    <a:pt x="846126" y="1846291"/>
                    <a:pt x="863764" y="1836623"/>
                  </a:cubicBezTo>
                  <a:cubicBezTo>
                    <a:pt x="872583" y="1831466"/>
                    <a:pt x="880422" y="1830822"/>
                    <a:pt x="886057" y="1833964"/>
                  </a:cubicBezTo>
                  <a:close/>
                  <a:moveTo>
                    <a:pt x="986849" y="1776331"/>
                  </a:moveTo>
                  <a:cubicBezTo>
                    <a:pt x="992460" y="1779576"/>
                    <a:pt x="995925" y="1786554"/>
                    <a:pt x="995925" y="1796615"/>
                  </a:cubicBezTo>
                  <a:cubicBezTo>
                    <a:pt x="995925" y="1816737"/>
                    <a:pt x="982063" y="1840753"/>
                    <a:pt x="964902" y="1850489"/>
                  </a:cubicBezTo>
                  <a:cubicBezTo>
                    <a:pt x="947080" y="1860225"/>
                    <a:pt x="933218" y="1852436"/>
                    <a:pt x="933218" y="1832964"/>
                  </a:cubicBezTo>
                  <a:cubicBezTo>
                    <a:pt x="933218" y="1812842"/>
                    <a:pt x="947080" y="1788177"/>
                    <a:pt x="964902" y="1778441"/>
                  </a:cubicBezTo>
                  <a:cubicBezTo>
                    <a:pt x="973483" y="1773573"/>
                    <a:pt x="981238" y="1773086"/>
                    <a:pt x="986849" y="1776331"/>
                  </a:cubicBezTo>
                  <a:close/>
                  <a:moveTo>
                    <a:pt x="1087678" y="1718968"/>
                  </a:moveTo>
                  <a:cubicBezTo>
                    <a:pt x="1093312" y="1722295"/>
                    <a:pt x="1096742" y="1729272"/>
                    <a:pt x="1096742" y="1739009"/>
                  </a:cubicBezTo>
                  <a:cubicBezTo>
                    <a:pt x="1096742" y="1759131"/>
                    <a:pt x="1083023" y="1783147"/>
                    <a:pt x="1065385" y="1792883"/>
                  </a:cubicBezTo>
                  <a:cubicBezTo>
                    <a:pt x="1047747" y="1802619"/>
                    <a:pt x="1034028" y="1794830"/>
                    <a:pt x="1034028" y="1774709"/>
                  </a:cubicBezTo>
                  <a:cubicBezTo>
                    <a:pt x="1034028" y="1755236"/>
                    <a:pt x="1047747" y="1731220"/>
                    <a:pt x="1065385" y="1720835"/>
                  </a:cubicBezTo>
                  <a:cubicBezTo>
                    <a:pt x="1074204" y="1715966"/>
                    <a:pt x="1082043" y="1715642"/>
                    <a:pt x="1087678" y="1718968"/>
                  </a:cubicBezTo>
                  <a:close/>
                  <a:moveTo>
                    <a:pt x="113433" y="1708065"/>
                  </a:moveTo>
                  <a:cubicBezTo>
                    <a:pt x="119441" y="1704637"/>
                    <a:pt x="127722" y="1705127"/>
                    <a:pt x="136814" y="1710676"/>
                  </a:cubicBezTo>
                  <a:cubicBezTo>
                    <a:pt x="154999" y="1720469"/>
                    <a:pt x="169288" y="1746584"/>
                    <a:pt x="169288" y="1767476"/>
                  </a:cubicBezTo>
                  <a:cubicBezTo>
                    <a:pt x="169288" y="1788368"/>
                    <a:pt x="154999" y="1796855"/>
                    <a:pt x="136814" y="1786409"/>
                  </a:cubicBezTo>
                  <a:cubicBezTo>
                    <a:pt x="118629" y="1775963"/>
                    <a:pt x="103691" y="1750501"/>
                    <a:pt x="103691" y="1728957"/>
                  </a:cubicBezTo>
                  <a:cubicBezTo>
                    <a:pt x="103691" y="1718837"/>
                    <a:pt x="107426" y="1711492"/>
                    <a:pt x="113433" y="1708065"/>
                  </a:cubicBezTo>
                  <a:close/>
                  <a:moveTo>
                    <a:pt x="9742" y="1647281"/>
                  </a:moveTo>
                  <a:cubicBezTo>
                    <a:pt x="15750" y="1643795"/>
                    <a:pt x="24031" y="1644281"/>
                    <a:pt x="33123" y="1649469"/>
                  </a:cubicBezTo>
                  <a:cubicBezTo>
                    <a:pt x="51308" y="1659846"/>
                    <a:pt x="65597" y="1685788"/>
                    <a:pt x="65597" y="1706541"/>
                  </a:cubicBezTo>
                  <a:cubicBezTo>
                    <a:pt x="65597" y="1727943"/>
                    <a:pt x="51308" y="1736374"/>
                    <a:pt x="33123" y="1725349"/>
                  </a:cubicBezTo>
                  <a:cubicBezTo>
                    <a:pt x="14938" y="1714972"/>
                    <a:pt x="0" y="1689679"/>
                    <a:pt x="0" y="1668926"/>
                  </a:cubicBezTo>
                  <a:cubicBezTo>
                    <a:pt x="0" y="1658225"/>
                    <a:pt x="3735" y="1650767"/>
                    <a:pt x="9742" y="1647281"/>
                  </a:cubicBezTo>
                  <a:close/>
                  <a:moveTo>
                    <a:pt x="113433" y="1583887"/>
                  </a:moveTo>
                  <a:cubicBezTo>
                    <a:pt x="119441" y="1580459"/>
                    <a:pt x="127722" y="1580949"/>
                    <a:pt x="136814" y="1586172"/>
                  </a:cubicBezTo>
                  <a:cubicBezTo>
                    <a:pt x="154999" y="1596617"/>
                    <a:pt x="169288" y="1622079"/>
                    <a:pt x="169288" y="1642971"/>
                  </a:cubicBezTo>
                  <a:cubicBezTo>
                    <a:pt x="169288" y="1664516"/>
                    <a:pt x="154999" y="1673003"/>
                    <a:pt x="136814" y="1662557"/>
                  </a:cubicBezTo>
                  <a:cubicBezTo>
                    <a:pt x="118629" y="1652111"/>
                    <a:pt x="103691" y="1626649"/>
                    <a:pt x="103691" y="1605105"/>
                  </a:cubicBezTo>
                  <a:cubicBezTo>
                    <a:pt x="103691" y="1594659"/>
                    <a:pt x="107426" y="1587314"/>
                    <a:pt x="113433" y="1583887"/>
                  </a:cubicBezTo>
                  <a:close/>
                  <a:moveTo>
                    <a:pt x="9742" y="1523751"/>
                  </a:moveTo>
                  <a:cubicBezTo>
                    <a:pt x="15750" y="1520265"/>
                    <a:pt x="24031" y="1520751"/>
                    <a:pt x="33123" y="1526264"/>
                  </a:cubicBezTo>
                  <a:cubicBezTo>
                    <a:pt x="51308" y="1536641"/>
                    <a:pt x="65597" y="1561934"/>
                    <a:pt x="65597" y="1583336"/>
                  </a:cubicBezTo>
                  <a:cubicBezTo>
                    <a:pt x="65597" y="1604089"/>
                    <a:pt x="51308" y="1612520"/>
                    <a:pt x="33123" y="1602144"/>
                  </a:cubicBezTo>
                  <a:cubicBezTo>
                    <a:pt x="14938" y="1591767"/>
                    <a:pt x="0" y="1566474"/>
                    <a:pt x="0" y="1545072"/>
                  </a:cubicBezTo>
                  <a:cubicBezTo>
                    <a:pt x="0" y="1534695"/>
                    <a:pt x="3735" y="1527237"/>
                    <a:pt x="9742" y="1523751"/>
                  </a:cubicBezTo>
                  <a:close/>
                  <a:moveTo>
                    <a:pt x="886057" y="1407652"/>
                  </a:moveTo>
                  <a:cubicBezTo>
                    <a:pt x="891691" y="1410897"/>
                    <a:pt x="895121" y="1417875"/>
                    <a:pt x="895121" y="1427936"/>
                  </a:cubicBezTo>
                  <a:cubicBezTo>
                    <a:pt x="895121" y="1448058"/>
                    <a:pt x="881402" y="1472074"/>
                    <a:pt x="863764" y="1481810"/>
                  </a:cubicBezTo>
                  <a:cubicBezTo>
                    <a:pt x="846126" y="1491546"/>
                    <a:pt x="832407" y="1483757"/>
                    <a:pt x="832407" y="1463636"/>
                  </a:cubicBezTo>
                  <a:cubicBezTo>
                    <a:pt x="832407" y="1444163"/>
                    <a:pt x="846126" y="1419498"/>
                    <a:pt x="863764" y="1409762"/>
                  </a:cubicBezTo>
                  <a:cubicBezTo>
                    <a:pt x="872583" y="1404894"/>
                    <a:pt x="880422" y="1404407"/>
                    <a:pt x="886057" y="1407652"/>
                  </a:cubicBezTo>
                  <a:close/>
                  <a:moveTo>
                    <a:pt x="986849" y="1347167"/>
                  </a:moveTo>
                  <a:cubicBezTo>
                    <a:pt x="992460" y="1350412"/>
                    <a:pt x="995925" y="1357390"/>
                    <a:pt x="995925" y="1367451"/>
                  </a:cubicBezTo>
                  <a:cubicBezTo>
                    <a:pt x="995925" y="1386923"/>
                    <a:pt x="982063" y="1411589"/>
                    <a:pt x="964902" y="1421325"/>
                  </a:cubicBezTo>
                  <a:cubicBezTo>
                    <a:pt x="947080" y="1431061"/>
                    <a:pt x="933218" y="1423272"/>
                    <a:pt x="933218" y="1403151"/>
                  </a:cubicBezTo>
                  <a:cubicBezTo>
                    <a:pt x="933218" y="1383029"/>
                    <a:pt x="947080" y="1359013"/>
                    <a:pt x="964902" y="1349277"/>
                  </a:cubicBezTo>
                  <a:cubicBezTo>
                    <a:pt x="973483" y="1344409"/>
                    <a:pt x="981238" y="1343922"/>
                    <a:pt x="986849" y="1347167"/>
                  </a:cubicBezTo>
                  <a:close/>
                  <a:moveTo>
                    <a:pt x="1087678" y="1289910"/>
                  </a:moveTo>
                  <a:cubicBezTo>
                    <a:pt x="1093312" y="1293214"/>
                    <a:pt x="1096742" y="1300304"/>
                    <a:pt x="1096742" y="1310294"/>
                  </a:cubicBezTo>
                  <a:cubicBezTo>
                    <a:pt x="1096742" y="1329631"/>
                    <a:pt x="1083023" y="1353479"/>
                    <a:pt x="1065385" y="1363147"/>
                  </a:cubicBezTo>
                  <a:cubicBezTo>
                    <a:pt x="1047747" y="1373460"/>
                    <a:pt x="1034028" y="1365081"/>
                    <a:pt x="1034028" y="1345744"/>
                  </a:cubicBezTo>
                  <a:cubicBezTo>
                    <a:pt x="1034028" y="1325763"/>
                    <a:pt x="1047747" y="1301915"/>
                    <a:pt x="1065385" y="1292247"/>
                  </a:cubicBezTo>
                  <a:cubicBezTo>
                    <a:pt x="1074204" y="1287090"/>
                    <a:pt x="1082043" y="1286607"/>
                    <a:pt x="1087678" y="1289910"/>
                  </a:cubicBezTo>
                  <a:close/>
                  <a:moveTo>
                    <a:pt x="113433" y="1278656"/>
                  </a:moveTo>
                  <a:cubicBezTo>
                    <a:pt x="119441" y="1275147"/>
                    <a:pt x="127722" y="1275637"/>
                    <a:pt x="136814" y="1280860"/>
                  </a:cubicBezTo>
                  <a:cubicBezTo>
                    <a:pt x="154999" y="1291305"/>
                    <a:pt x="169288" y="1316767"/>
                    <a:pt x="169288" y="1338312"/>
                  </a:cubicBezTo>
                  <a:cubicBezTo>
                    <a:pt x="169288" y="1359204"/>
                    <a:pt x="154999" y="1367691"/>
                    <a:pt x="136814" y="1357245"/>
                  </a:cubicBezTo>
                  <a:cubicBezTo>
                    <a:pt x="118629" y="1346799"/>
                    <a:pt x="103691" y="1321337"/>
                    <a:pt x="103691" y="1300446"/>
                  </a:cubicBezTo>
                  <a:cubicBezTo>
                    <a:pt x="103691" y="1289674"/>
                    <a:pt x="107426" y="1282166"/>
                    <a:pt x="113433" y="1278656"/>
                  </a:cubicBezTo>
                  <a:close/>
                  <a:moveTo>
                    <a:pt x="9742" y="1218088"/>
                  </a:moveTo>
                  <a:cubicBezTo>
                    <a:pt x="15750" y="1214660"/>
                    <a:pt x="24031" y="1215150"/>
                    <a:pt x="33123" y="1220373"/>
                  </a:cubicBezTo>
                  <a:cubicBezTo>
                    <a:pt x="51308" y="1230818"/>
                    <a:pt x="65597" y="1256933"/>
                    <a:pt x="65597" y="1277825"/>
                  </a:cubicBezTo>
                  <a:cubicBezTo>
                    <a:pt x="65597" y="1298717"/>
                    <a:pt x="51308" y="1307204"/>
                    <a:pt x="33123" y="1296758"/>
                  </a:cubicBezTo>
                  <a:cubicBezTo>
                    <a:pt x="14938" y="1286312"/>
                    <a:pt x="0" y="1260850"/>
                    <a:pt x="0" y="1239306"/>
                  </a:cubicBezTo>
                  <a:cubicBezTo>
                    <a:pt x="0" y="1228860"/>
                    <a:pt x="3735" y="1221515"/>
                    <a:pt x="9742" y="1218088"/>
                  </a:cubicBezTo>
                  <a:close/>
                  <a:moveTo>
                    <a:pt x="113433" y="1154721"/>
                  </a:moveTo>
                  <a:cubicBezTo>
                    <a:pt x="119441" y="1151293"/>
                    <a:pt x="127722" y="1151783"/>
                    <a:pt x="136814" y="1157006"/>
                  </a:cubicBezTo>
                  <a:cubicBezTo>
                    <a:pt x="154999" y="1167451"/>
                    <a:pt x="169288" y="1192913"/>
                    <a:pt x="169288" y="1214458"/>
                  </a:cubicBezTo>
                  <a:cubicBezTo>
                    <a:pt x="169288" y="1235350"/>
                    <a:pt x="154999" y="1243837"/>
                    <a:pt x="136814" y="1232738"/>
                  </a:cubicBezTo>
                  <a:cubicBezTo>
                    <a:pt x="118629" y="1222945"/>
                    <a:pt x="103691" y="1196830"/>
                    <a:pt x="103691" y="1175939"/>
                  </a:cubicBezTo>
                  <a:cubicBezTo>
                    <a:pt x="103691" y="1165493"/>
                    <a:pt x="107426" y="1158148"/>
                    <a:pt x="113433" y="1154721"/>
                  </a:cubicBezTo>
                  <a:close/>
                  <a:moveTo>
                    <a:pt x="9742" y="1094235"/>
                  </a:moveTo>
                  <a:cubicBezTo>
                    <a:pt x="15750" y="1090807"/>
                    <a:pt x="24031" y="1091297"/>
                    <a:pt x="33123" y="1096520"/>
                  </a:cubicBezTo>
                  <a:cubicBezTo>
                    <a:pt x="51308" y="1106965"/>
                    <a:pt x="65597" y="1132427"/>
                    <a:pt x="65597" y="1153319"/>
                  </a:cubicBezTo>
                  <a:cubicBezTo>
                    <a:pt x="65597" y="1174864"/>
                    <a:pt x="51308" y="1183351"/>
                    <a:pt x="33123" y="1172905"/>
                  </a:cubicBezTo>
                  <a:cubicBezTo>
                    <a:pt x="14938" y="1162459"/>
                    <a:pt x="0" y="1136344"/>
                    <a:pt x="0" y="1115453"/>
                  </a:cubicBezTo>
                  <a:cubicBezTo>
                    <a:pt x="0" y="1105007"/>
                    <a:pt x="3735" y="1097662"/>
                    <a:pt x="9742" y="1094235"/>
                  </a:cubicBezTo>
                  <a:close/>
                  <a:moveTo>
                    <a:pt x="886057" y="978676"/>
                  </a:moveTo>
                  <a:cubicBezTo>
                    <a:pt x="891691" y="981980"/>
                    <a:pt x="895121" y="988909"/>
                    <a:pt x="895121" y="998577"/>
                  </a:cubicBezTo>
                  <a:cubicBezTo>
                    <a:pt x="895121" y="1018558"/>
                    <a:pt x="881402" y="1042406"/>
                    <a:pt x="863764" y="1052074"/>
                  </a:cubicBezTo>
                  <a:cubicBezTo>
                    <a:pt x="846126" y="1062387"/>
                    <a:pt x="832407" y="1054008"/>
                    <a:pt x="832407" y="1034671"/>
                  </a:cubicBezTo>
                  <a:cubicBezTo>
                    <a:pt x="832407" y="1014690"/>
                    <a:pt x="846126" y="990842"/>
                    <a:pt x="863764" y="980529"/>
                  </a:cubicBezTo>
                  <a:cubicBezTo>
                    <a:pt x="872583" y="975695"/>
                    <a:pt x="880422" y="975373"/>
                    <a:pt x="886057" y="978676"/>
                  </a:cubicBezTo>
                  <a:close/>
                  <a:moveTo>
                    <a:pt x="986849" y="921070"/>
                  </a:moveTo>
                  <a:cubicBezTo>
                    <a:pt x="992460" y="924374"/>
                    <a:pt x="995925" y="931303"/>
                    <a:pt x="995925" y="940971"/>
                  </a:cubicBezTo>
                  <a:cubicBezTo>
                    <a:pt x="995925" y="960952"/>
                    <a:pt x="982063" y="984800"/>
                    <a:pt x="964902" y="994468"/>
                  </a:cubicBezTo>
                  <a:cubicBezTo>
                    <a:pt x="947080" y="1004781"/>
                    <a:pt x="933218" y="996402"/>
                    <a:pt x="933218" y="977065"/>
                  </a:cubicBezTo>
                  <a:cubicBezTo>
                    <a:pt x="933218" y="957084"/>
                    <a:pt x="947080" y="933236"/>
                    <a:pt x="964902" y="922923"/>
                  </a:cubicBezTo>
                  <a:cubicBezTo>
                    <a:pt x="973483" y="918089"/>
                    <a:pt x="981238" y="917767"/>
                    <a:pt x="986849" y="921070"/>
                  </a:cubicBezTo>
                  <a:close/>
                  <a:moveTo>
                    <a:pt x="1087678" y="860720"/>
                  </a:moveTo>
                  <a:cubicBezTo>
                    <a:pt x="1093312" y="863965"/>
                    <a:pt x="1096742" y="870943"/>
                    <a:pt x="1096742" y="880679"/>
                  </a:cubicBezTo>
                  <a:cubicBezTo>
                    <a:pt x="1096742" y="900801"/>
                    <a:pt x="1083023" y="924817"/>
                    <a:pt x="1065385" y="934553"/>
                  </a:cubicBezTo>
                  <a:cubicBezTo>
                    <a:pt x="1047747" y="944289"/>
                    <a:pt x="1034028" y="936500"/>
                    <a:pt x="1034028" y="916379"/>
                  </a:cubicBezTo>
                  <a:cubicBezTo>
                    <a:pt x="1034028" y="896906"/>
                    <a:pt x="1047747" y="872890"/>
                    <a:pt x="1065385" y="863154"/>
                  </a:cubicBezTo>
                  <a:cubicBezTo>
                    <a:pt x="1074204" y="857961"/>
                    <a:pt x="1082043" y="857474"/>
                    <a:pt x="1087678" y="860720"/>
                  </a:cubicBezTo>
                  <a:close/>
                  <a:moveTo>
                    <a:pt x="113433" y="852371"/>
                  </a:moveTo>
                  <a:cubicBezTo>
                    <a:pt x="119441" y="848862"/>
                    <a:pt x="127722" y="849352"/>
                    <a:pt x="136814" y="854575"/>
                  </a:cubicBezTo>
                  <a:cubicBezTo>
                    <a:pt x="154999" y="865673"/>
                    <a:pt x="169288" y="891135"/>
                    <a:pt x="169288" y="912027"/>
                  </a:cubicBezTo>
                  <a:cubicBezTo>
                    <a:pt x="169288" y="932919"/>
                    <a:pt x="154999" y="941406"/>
                    <a:pt x="136814" y="930960"/>
                  </a:cubicBezTo>
                  <a:cubicBezTo>
                    <a:pt x="118629" y="920514"/>
                    <a:pt x="103691" y="895052"/>
                    <a:pt x="103691" y="874161"/>
                  </a:cubicBezTo>
                  <a:cubicBezTo>
                    <a:pt x="103691" y="863389"/>
                    <a:pt x="107426" y="855881"/>
                    <a:pt x="113433" y="852371"/>
                  </a:cubicBezTo>
                  <a:close/>
                  <a:moveTo>
                    <a:pt x="9742" y="791884"/>
                  </a:moveTo>
                  <a:cubicBezTo>
                    <a:pt x="15750" y="788375"/>
                    <a:pt x="24031" y="788865"/>
                    <a:pt x="33123" y="794088"/>
                  </a:cubicBezTo>
                  <a:cubicBezTo>
                    <a:pt x="51308" y="804533"/>
                    <a:pt x="65597" y="830648"/>
                    <a:pt x="65597" y="851540"/>
                  </a:cubicBezTo>
                  <a:cubicBezTo>
                    <a:pt x="65597" y="872432"/>
                    <a:pt x="51308" y="880919"/>
                    <a:pt x="33123" y="870473"/>
                  </a:cubicBezTo>
                  <a:cubicBezTo>
                    <a:pt x="14938" y="860027"/>
                    <a:pt x="0" y="833912"/>
                    <a:pt x="0" y="813674"/>
                  </a:cubicBezTo>
                  <a:cubicBezTo>
                    <a:pt x="0" y="802902"/>
                    <a:pt x="3735" y="795394"/>
                    <a:pt x="9742" y="791884"/>
                  </a:cubicBezTo>
                  <a:close/>
                  <a:moveTo>
                    <a:pt x="113433" y="728436"/>
                  </a:moveTo>
                  <a:cubicBezTo>
                    <a:pt x="119441" y="725008"/>
                    <a:pt x="127722" y="725498"/>
                    <a:pt x="136814" y="730721"/>
                  </a:cubicBezTo>
                  <a:cubicBezTo>
                    <a:pt x="154999" y="741166"/>
                    <a:pt x="169288" y="766628"/>
                    <a:pt x="169288" y="788173"/>
                  </a:cubicBezTo>
                  <a:cubicBezTo>
                    <a:pt x="169288" y="809065"/>
                    <a:pt x="154999" y="817552"/>
                    <a:pt x="136814" y="807106"/>
                  </a:cubicBezTo>
                  <a:cubicBezTo>
                    <a:pt x="118629" y="796660"/>
                    <a:pt x="103691" y="770545"/>
                    <a:pt x="103691" y="749654"/>
                  </a:cubicBezTo>
                  <a:cubicBezTo>
                    <a:pt x="103691" y="739208"/>
                    <a:pt x="107426" y="731863"/>
                    <a:pt x="113433" y="728436"/>
                  </a:cubicBezTo>
                  <a:close/>
                  <a:moveTo>
                    <a:pt x="9742" y="667951"/>
                  </a:moveTo>
                  <a:cubicBezTo>
                    <a:pt x="15750" y="664523"/>
                    <a:pt x="24031" y="665013"/>
                    <a:pt x="33123" y="670236"/>
                  </a:cubicBezTo>
                  <a:cubicBezTo>
                    <a:pt x="51308" y="680681"/>
                    <a:pt x="65597" y="706143"/>
                    <a:pt x="65597" y="727688"/>
                  </a:cubicBezTo>
                  <a:cubicBezTo>
                    <a:pt x="65597" y="747927"/>
                    <a:pt x="51308" y="757067"/>
                    <a:pt x="33123" y="746621"/>
                  </a:cubicBezTo>
                  <a:cubicBezTo>
                    <a:pt x="14938" y="736175"/>
                    <a:pt x="0" y="710060"/>
                    <a:pt x="0" y="689169"/>
                  </a:cubicBezTo>
                  <a:cubicBezTo>
                    <a:pt x="0" y="678723"/>
                    <a:pt x="3735" y="671378"/>
                    <a:pt x="9742" y="667951"/>
                  </a:cubicBezTo>
                  <a:close/>
                  <a:moveTo>
                    <a:pt x="886057" y="549322"/>
                  </a:moveTo>
                  <a:cubicBezTo>
                    <a:pt x="891691" y="552567"/>
                    <a:pt x="895121" y="559545"/>
                    <a:pt x="895121" y="569606"/>
                  </a:cubicBezTo>
                  <a:cubicBezTo>
                    <a:pt x="895121" y="589728"/>
                    <a:pt x="881402" y="613744"/>
                    <a:pt x="863764" y="623480"/>
                  </a:cubicBezTo>
                  <a:cubicBezTo>
                    <a:pt x="854945" y="628348"/>
                    <a:pt x="847106" y="628835"/>
                    <a:pt x="841471" y="625671"/>
                  </a:cubicBezTo>
                  <a:lnTo>
                    <a:pt x="835866" y="613478"/>
                  </a:lnTo>
                  <a:lnTo>
                    <a:pt x="585767" y="757574"/>
                  </a:lnTo>
                  <a:lnTo>
                    <a:pt x="577620" y="784367"/>
                  </a:lnTo>
                  <a:cubicBezTo>
                    <a:pt x="571904" y="794035"/>
                    <a:pt x="564065" y="802414"/>
                    <a:pt x="555572" y="807248"/>
                  </a:cubicBezTo>
                  <a:cubicBezTo>
                    <a:pt x="537934" y="817561"/>
                    <a:pt x="524215" y="809182"/>
                    <a:pt x="524215" y="789845"/>
                  </a:cubicBezTo>
                  <a:cubicBezTo>
                    <a:pt x="524215" y="769864"/>
                    <a:pt x="537934" y="746016"/>
                    <a:pt x="555572" y="735703"/>
                  </a:cubicBezTo>
                  <a:cubicBezTo>
                    <a:pt x="564065" y="730869"/>
                    <a:pt x="571904" y="730547"/>
                    <a:pt x="577620" y="733850"/>
                  </a:cubicBezTo>
                  <a:lnTo>
                    <a:pt x="582874" y="745083"/>
                  </a:lnTo>
                  <a:lnTo>
                    <a:pt x="834107" y="600112"/>
                  </a:lnTo>
                  <a:lnTo>
                    <a:pt x="841471" y="574799"/>
                  </a:lnTo>
                  <a:cubicBezTo>
                    <a:pt x="847106" y="564901"/>
                    <a:pt x="854945" y="556300"/>
                    <a:pt x="863764" y="551432"/>
                  </a:cubicBezTo>
                  <a:cubicBezTo>
                    <a:pt x="872583" y="546564"/>
                    <a:pt x="880422" y="546077"/>
                    <a:pt x="886057" y="549322"/>
                  </a:cubicBezTo>
                  <a:close/>
                  <a:moveTo>
                    <a:pt x="986849" y="492041"/>
                  </a:moveTo>
                  <a:cubicBezTo>
                    <a:pt x="992460" y="495286"/>
                    <a:pt x="995925" y="502264"/>
                    <a:pt x="995925" y="512000"/>
                  </a:cubicBezTo>
                  <a:cubicBezTo>
                    <a:pt x="995925" y="532122"/>
                    <a:pt x="982063" y="555489"/>
                    <a:pt x="964902" y="565874"/>
                  </a:cubicBezTo>
                  <a:cubicBezTo>
                    <a:pt x="947080" y="575610"/>
                    <a:pt x="933218" y="567821"/>
                    <a:pt x="933218" y="547700"/>
                  </a:cubicBezTo>
                  <a:cubicBezTo>
                    <a:pt x="933218" y="528227"/>
                    <a:pt x="947080" y="504860"/>
                    <a:pt x="964902" y="494475"/>
                  </a:cubicBezTo>
                  <a:cubicBezTo>
                    <a:pt x="973483" y="489282"/>
                    <a:pt x="981238" y="488795"/>
                    <a:pt x="986849" y="492041"/>
                  </a:cubicBezTo>
                  <a:close/>
                  <a:moveTo>
                    <a:pt x="1087678" y="434164"/>
                  </a:moveTo>
                  <a:cubicBezTo>
                    <a:pt x="1093312" y="437433"/>
                    <a:pt x="1096742" y="444460"/>
                    <a:pt x="1096742" y="454592"/>
                  </a:cubicBezTo>
                  <a:cubicBezTo>
                    <a:pt x="1096742" y="474202"/>
                    <a:pt x="1083023" y="498389"/>
                    <a:pt x="1065385" y="508194"/>
                  </a:cubicBezTo>
                  <a:cubicBezTo>
                    <a:pt x="1047747" y="518000"/>
                    <a:pt x="1034028" y="509502"/>
                    <a:pt x="1034028" y="490545"/>
                  </a:cubicBezTo>
                  <a:cubicBezTo>
                    <a:pt x="1034028" y="470280"/>
                    <a:pt x="1047747" y="446094"/>
                    <a:pt x="1065385" y="436289"/>
                  </a:cubicBezTo>
                  <a:cubicBezTo>
                    <a:pt x="1074204" y="431386"/>
                    <a:pt x="1082043" y="430896"/>
                    <a:pt x="1087678" y="434164"/>
                  </a:cubicBezTo>
                  <a:close/>
                  <a:moveTo>
                    <a:pt x="113433" y="426141"/>
                  </a:moveTo>
                  <a:cubicBezTo>
                    <a:pt x="119441" y="422773"/>
                    <a:pt x="127722" y="423430"/>
                    <a:pt x="136814" y="429017"/>
                  </a:cubicBezTo>
                  <a:cubicBezTo>
                    <a:pt x="154999" y="438876"/>
                    <a:pt x="169288" y="465166"/>
                    <a:pt x="169288" y="486198"/>
                  </a:cubicBezTo>
                  <a:cubicBezTo>
                    <a:pt x="169288" y="506572"/>
                    <a:pt x="154999" y="515117"/>
                    <a:pt x="136814" y="505258"/>
                  </a:cubicBezTo>
                  <a:cubicBezTo>
                    <a:pt x="118629" y="494742"/>
                    <a:pt x="103691" y="469109"/>
                    <a:pt x="103691" y="447420"/>
                  </a:cubicBezTo>
                  <a:cubicBezTo>
                    <a:pt x="103691" y="436904"/>
                    <a:pt x="107426" y="429510"/>
                    <a:pt x="113433" y="426141"/>
                  </a:cubicBezTo>
                  <a:close/>
                  <a:moveTo>
                    <a:pt x="9742" y="368399"/>
                  </a:moveTo>
                  <a:cubicBezTo>
                    <a:pt x="15750" y="364971"/>
                    <a:pt x="24031" y="365461"/>
                    <a:pt x="33123" y="370684"/>
                  </a:cubicBezTo>
                  <a:cubicBezTo>
                    <a:pt x="51308" y="381782"/>
                    <a:pt x="65597" y="406591"/>
                    <a:pt x="65597" y="428136"/>
                  </a:cubicBezTo>
                  <a:cubicBezTo>
                    <a:pt x="65597" y="449028"/>
                    <a:pt x="51308" y="457515"/>
                    <a:pt x="33123" y="447069"/>
                  </a:cubicBezTo>
                  <a:cubicBezTo>
                    <a:pt x="14938" y="436623"/>
                    <a:pt x="0" y="411161"/>
                    <a:pt x="0" y="389617"/>
                  </a:cubicBezTo>
                  <a:cubicBezTo>
                    <a:pt x="0" y="379171"/>
                    <a:pt x="3735" y="371826"/>
                    <a:pt x="9742" y="368399"/>
                  </a:cubicBezTo>
                  <a:close/>
                  <a:moveTo>
                    <a:pt x="113433" y="302205"/>
                  </a:moveTo>
                  <a:cubicBezTo>
                    <a:pt x="119441" y="298755"/>
                    <a:pt x="127722" y="299248"/>
                    <a:pt x="136814" y="304506"/>
                  </a:cubicBezTo>
                  <a:cubicBezTo>
                    <a:pt x="154999" y="315022"/>
                    <a:pt x="169288" y="340654"/>
                    <a:pt x="169288" y="361686"/>
                  </a:cubicBezTo>
                  <a:cubicBezTo>
                    <a:pt x="169288" y="383376"/>
                    <a:pt x="154999" y="391263"/>
                    <a:pt x="136814" y="381404"/>
                  </a:cubicBezTo>
                  <a:cubicBezTo>
                    <a:pt x="118629" y="370231"/>
                    <a:pt x="103691" y="344598"/>
                    <a:pt x="103691" y="323566"/>
                  </a:cubicBezTo>
                  <a:cubicBezTo>
                    <a:pt x="103691" y="313050"/>
                    <a:pt x="107426" y="305656"/>
                    <a:pt x="113433" y="302205"/>
                  </a:cubicBezTo>
                  <a:close/>
                  <a:moveTo>
                    <a:pt x="577620" y="290095"/>
                  </a:moveTo>
                  <a:cubicBezTo>
                    <a:pt x="583336" y="293340"/>
                    <a:pt x="586929" y="300318"/>
                    <a:pt x="586929" y="310379"/>
                  </a:cubicBezTo>
                  <a:cubicBezTo>
                    <a:pt x="586929" y="330501"/>
                    <a:pt x="572557" y="354517"/>
                    <a:pt x="555572" y="364253"/>
                  </a:cubicBezTo>
                  <a:cubicBezTo>
                    <a:pt x="537934" y="373989"/>
                    <a:pt x="524215" y="366200"/>
                    <a:pt x="524215" y="346079"/>
                  </a:cubicBezTo>
                  <a:cubicBezTo>
                    <a:pt x="524215" y="326606"/>
                    <a:pt x="537934" y="301941"/>
                    <a:pt x="555572" y="292205"/>
                  </a:cubicBezTo>
                  <a:cubicBezTo>
                    <a:pt x="564065" y="287337"/>
                    <a:pt x="571904" y="286850"/>
                    <a:pt x="577620" y="290095"/>
                  </a:cubicBezTo>
                  <a:close/>
                  <a:moveTo>
                    <a:pt x="9742" y="244545"/>
                  </a:moveTo>
                  <a:cubicBezTo>
                    <a:pt x="15750" y="241117"/>
                    <a:pt x="24031" y="241607"/>
                    <a:pt x="33123" y="246830"/>
                  </a:cubicBezTo>
                  <a:cubicBezTo>
                    <a:pt x="51308" y="257275"/>
                    <a:pt x="65597" y="282737"/>
                    <a:pt x="65597" y="303629"/>
                  </a:cubicBezTo>
                  <a:cubicBezTo>
                    <a:pt x="65597" y="325174"/>
                    <a:pt x="51308" y="333661"/>
                    <a:pt x="33123" y="323215"/>
                  </a:cubicBezTo>
                  <a:cubicBezTo>
                    <a:pt x="14938" y="312116"/>
                    <a:pt x="0" y="286654"/>
                    <a:pt x="0" y="265763"/>
                  </a:cubicBezTo>
                  <a:cubicBezTo>
                    <a:pt x="0" y="255317"/>
                    <a:pt x="3735" y="247972"/>
                    <a:pt x="9742" y="244545"/>
                  </a:cubicBezTo>
                  <a:close/>
                  <a:moveTo>
                    <a:pt x="886057" y="120105"/>
                  </a:moveTo>
                  <a:cubicBezTo>
                    <a:pt x="891691" y="123327"/>
                    <a:pt x="895121" y="130256"/>
                    <a:pt x="895121" y="140247"/>
                  </a:cubicBezTo>
                  <a:cubicBezTo>
                    <a:pt x="895121" y="160228"/>
                    <a:pt x="881402" y="184076"/>
                    <a:pt x="863764" y="193744"/>
                  </a:cubicBezTo>
                  <a:cubicBezTo>
                    <a:pt x="846126" y="204057"/>
                    <a:pt x="832407" y="195678"/>
                    <a:pt x="832407" y="175697"/>
                  </a:cubicBezTo>
                  <a:cubicBezTo>
                    <a:pt x="832407" y="156360"/>
                    <a:pt x="846126" y="132512"/>
                    <a:pt x="863764" y="122199"/>
                  </a:cubicBezTo>
                  <a:cubicBezTo>
                    <a:pt x="872583" y="117365"/>
                    <a:pt x="880422" y="116882"/>
                    <a:pt x="886057" y="120105"/>
                  </a:cubicBezTo>
                  <a:close/>
                  <a:moveTo>
                    <a:pt x="986849" y="62552"/>
                  </a:moveTo>
                  <a:cubicBezTo>
                    <a:pt x="992460" y="65797"/>
                    <a:pt x="995925" y="72775"/>
                    <a:pt x="995925" y="82836"/>
                  </a:cubicBezTo>
                  <a:cubicBezTo>
                    <a:pt x="995925" y="102308"/>
                    <a:pt x="982063" y="126974"/>
                    <a:pt x="964902" y="136710"/>
                  </a:cubicBezTo>
                  <a:cubicBezTo>
                    <a:pt x="947080" y="146446"/>
                    <a:pt x="933218" y="138657"/>
                    <a:pt x="933218" y="118536"/>
                  </a:cubicBezTo>
                  <a:cubicBezTo>
                    <a:pt x="933218" y="99063"/>
                    <a:pt x="947080" y="74398"/>
                    <a:pt x="964902" y="64662"/>
                  </a:cubicBezTo>
                  <a:cubicBezTo>
                    <a:pt x="973483" y="59794"/>
                    <a:pt x="981238" y="59307"/>
                    <a:pt x="986849" y="62552"/>
                  </a:cubicBezTo>
                  <a:close/>
                  <a:moveTo>
                    <a:pt x="1087678" y="2065"/>
                  </a:moveTo>
                  <a:cubicBezTo>
                    <a:pt x="1093312" y="5310"/>
                    <a:pt x="1096742" y="12288"/>
                    <a:pt x="1096742" y="22349"/>
                  </a:cubicBezTo>
                  <a:cubicBezTo>
                    <a:pt x="1096742" y="41821"/>
                    <a:pt x="1083023" y="66487"/>
                    <a:pt x="1065385" y="76223"/>
                  </a:cubicBezTo>
                  <a:cubicBezTo>
                    <a:pt x="1047747" y="85959"/>
                    <a:pt x="1034028" y="78170"/>
                    <a:pt x="1034028" y="58049"/>
                  </a:cubicBezTo>
                  <a:cubicBezTo>
                    <a:pt x="1034028" y="37927"/>
                    <a:pt x="1047747" y="13911"/>
                    <a:pt x="1065385" y="4175"/>
                  </a:cubicBezTo>
                  <a:cubicBezTo>
                    <a:pt x="1074204" y="-693"/>
                    <a:pt x="1082043" y="-1180"/>
                    <a:pt x="1087678" y="206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9" name="Freeform 454">
              <a:extLst>
                <a:ext uri="{FF2B5EF4-FFF2-40B4-BE49-F238E27FC236}">
                  <a16:creationId xmlns:a16="http://schemas.microsoft.com/office/drawing/2014/main" id="{9B235A1E-B1D8-9B41-A3BE-B377A12F7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5692" y="5538823"/>
              <a:ext cx="852570" cy="492531"/>
            </a:xfrm>
            <a:custGeom>
              <a:avLst/>
              <a:gdLst>
                <a:gd name="T0" fmla="*/ 591 w 1306"/>
                <a:gd name="T1" fmla="*/ 733 h 754"/>
                <a:gd name="T2" fmla="*/ 34 w 1306"/>
                <a:gd name="T3" fmla="*/ 412 h 754"/>
                <a:gd name="T4" fmla="*/ 34 w 1306"/>
                <a:gd name="T5" fmla="*/ 412 h 754"/>
                <a:gd name="T6" fmla="*/ 44 w 1306"/>
                <a:gd name="T7" fmla="*/ 335 h 754"/>
                <a:gd name="T8" fmla="*/ 581 w 1306"/>
                <a:gd name="T9" fmla="*/ 25 h 754"/>
                <a:gd name="T10" fmla="*/ 581 w 1306"/>
                <a:gd name="T11" fmla="*/ 25 h 754"/>
                <a:gd name="T12" fmla="*/ 714 w 1306"/>
                <a:gd name="T13" fmla="*/ 20 h 754"/>
                <a:gd name="T14" fmla="*/ 1271 w 1306"/>
                <a:gd name="T15" fmla="*/ 341 h 754"/>
                <a:gd name="T16" fmla="*/ 1271 w 1306"/>
                <a:gd name="T17" fmla="*/ 341 h 754"/>
                <a:gd name="T18" fmla="*/ 1261 w 1306"/>
                <a:gd name="T19" fmla="*/ 418 h 754"/>
                <a:gd name="T20" fmla="*/ 724 w 1306"/>
                <a:gd name="T21" fmla="*/ 728 h 754"/>
                <a:gd name="T22" fmla="*/ 724 w 1306"/>
                <a:gd name="T23" fmla="*/ 728 h 754"/>
                <a:gd name="T24" fmla="*/ 591 w 1306"/>
                <a:gd name="T25" fmla="*/ 73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754">
                  <a:moveTo>
                    <a:pt x="591" y="733"/>
                  </a:moveTo>
                  <a:lnTo>
                    <a:pt x="34" y="412"/>
                  </a:lnTo>
                  <a:lnTo>
                    <a:pt x="34" y="412"/>
                  </a:lnTo>
                  <a:cubicBezTo>
                    <a:pt x="0" y="393"/>
                    <a:pt x="5" y="358"/>
                    <a:pt x="44" y="335"/>
                  </a:cubicBezTo>
                  <a:lnTo>
                    <a:pt x="581" y="25"/>
                  </a:lnTo>
                  <a:lnTo>
                    <a:pt x="581" y="25"/>
                  </a:lnTo>
                  <a:cubicBezTo>
                    <a:pt x="621" y="3"/>
                    <a:pt x="680" y="0"/>
                    <a:pt x="714" y="20"/>
                  </a:cubicBezTo>
                  <a:lnTo>
                    <a:pt x="1271" y="341"/>
                  </a:lnTo>
                  <a:lnTo>
                    <a:pt x="1271" y="341"/>
                  </a:lnTo>
                  <a:cubicBezTo>
                    <a:pt x="1305" y="361"/>
                    <a:pt x="1301" y="395"/>
                    <a:pt x="1261" y="418"/>
                  </a:cubicBezTo>
                  <a:lnTo>
                    <a:pt x="724" y="728"/>
                  </a:lnTo>
                  <a:lnTo>
                    <a:pt x="724" y="728"/>
                  </a:lnTo>
                  <a:cubicBezTo>
                    <a:pt x="684" y="751"/>
                    <a:pt x="625" y="753"/>
                    <a:pt x="591" y="73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0" name="Freeform 455">
              <a:extLst>
                <a:ext uri="{FF2B5EF4-FFF2-40B4-BE49-F238E27FC236}">
                  <a16:creationId xmlns:a16="http://schemas.microsoft.com/office/drawing/2014/main" id="{E1D9740F-AB2C-0348-B14E-093208409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4371" y="5777888"/>
              <a:ext cx="118093" cy="69127"/>
            </a:xfrm>
            <a:custGeom>
              <a:avLst/>
              <a:gdLst>
                <a:gd name="T0" fmla="*/ 82 w 182"/>
                <a:gd name="T1" fmla="*/ 101 h 105"/>
                <a:gd name="T2" fmla="*/ 5 w 182"/>
                <a:gd name="T3" fmla="*/ 56 h 105"/>
                <a:gd name="T4" fmla="*/ 5 w 182"/>
                <a:gd name="T5" fmla="*/ 56 h 105"/>
                <a:gd name="T6" fmla="*/ 6 w 182"/>
                <a:gd name="T7" fmla="*/ 46 h 105"/>
                <a:gd name="T8" fmla="*/ 81 w 182"/>
                <a:gd name="T9" fmla="*/ 3 h 105"/>
                <a:gd name="T10" fmla="*/ 81 w 182"/>
                <a:gd name="T11" fmla="*/ 3 h 105"/>
                <a:gd name="T12" fmla="*/ 99 w 182"/>
                <a:gd name="T13" fmla="*/ 2 h 105"/>
                <a:gd name="T14" fmla="*/ 176 w 182"/>
                <a:gd name="T15" fmla="*/ 46 h 105"/>
                <a:gd name="T16" fmla="*/ 176 w 182"/>
                <a:gd name="T17" fmla="*/ 46 h 105"/>
                <a:gd name="T18" fmla="*/ 175 w 182"/>
                <a:gd name="T19" fmla="*/ 57 h 105"/>
                <a:gd name="T20" fmla="*/ 101 w 182"/>
                <a:gd name="T21" fmla="*/ 100 h 105"/>
                <a:gd name="T22" fmla="*/ 101 w 182"/>
                <a:gd name="T23" fmla="*/ 100 h 105"/>
                <a:gd name="T24" fmla="*/ 82 w 182"/>
                <a:gd name="T25" fmla="*/ 10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05">
                  <a:moveTo>
                    <a:pt x="82" y="101"/>
                  </a:moveTo>
                  <a:lnTo>
                    <a:pt x="5" y="56"/>
                  </a:lnTo>
                  <a:lnTo>
                    <a:pt x="5" y="56"/>
                  </a:lnTo>
                  <a:cubicBezTo>
                    <a:pt x="0" y="54"/>
                    <a:pt x="1" y="49"/>
                    <a:pt x="6" y="46"/>
                  </a:cubicBezTo>
                  <a:lnTo>
                    <a:pt x="81" y="3"/>
                  </a:lnTo>
                  <a:lnTo>
                    <a:pt x="81" y="3"/>
                  </a:lnTo>
                  <a:cubicBezTo>
                    <a:pt x="86" y="0"/>
                    <a:pt x="94" y="0"/>
                    <a:pt x="99" y="2"/>
                  </a:cubicBezTo>
                  <a:lnTo>
                    <a:pt x="176" y="46"/>
                  </a:lnTo>
                  <a:lnTo>
                    <a:pt x="176" y="46"/>
                  </a:lnTo>
                  <a:cubicBezTo>
                    <a:pt x="181" y="49"/>
                    <a:pt x="180" y="54"/>
                    <a:pt x="175" y="57"/>
                  </a:cubicBezTo>
                  <a:lnTo>
                    <a:pt x="101" y="100"/>
                  </a:lnTo>
                  <a:lnTo>
                    <a:pt x="101" y="100"/>
                  </a:lnTo>
                  <a:cubicBezTo>
                    <a:pt x="95" y="103"/>
                    <a:pt x="87" y="104"/>
                    <a:pt x="82" y="101"/>
                  </a:cubicBez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1" name="Freeform 456">
              <a:extLst>
                <a:ext uri="{FF2B5EF4-FFF2-40B4-BE49-F238E27FC236}">
                  <a16:creationId xmlns:a16="http://schemas.microsoft.com/office/drawing/2014/main" id="{766D75FF-B611-3247-8A40-403E2A7D5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5693" y="5538824"/>
              <a:ext cx="849690" cy="270748"/>
            </a:xfrm>
            <a:custGeom>
              <a:avLst/>
              <a:gdLst>
                <a:gd name="T0" fmla="*/ 34 w 1303"/>
                <a:gd name="T1" fmla="*/ 412 h 415"/>
                <a:gd name="T2" fmla="*/ 36 w 1303"/>
                <a:gd name="T3" fmla="*/ 414 h 415"/>
                <a:gd name="T4" fmla="*/ 36 w 1303"/>
                <a:gd name="T5" fmla="*/ 414 h 415"/>
                <a:gd name="T6" fmla="*/ 44 w 1303"/>
                <a:gd name="T7" fmla="*/ 408 h 415"/>
                <a:gd name="T8" fmla="*/ 581 w 1303"/>
                <a:gd name="T9" fmla="*/ 98 h 415"/>
                <a:gd name="T10" fmla="*/ 581 w 1303"/>
                <a:gd name="T11" fmla="*/ 98 h 415"/>
                <a:gd name="T12" fmla="*/ 714 w 1303"/>
                <a:gd name="T13" fmla="*/ 92 h 415"/>
                <a:gd name="T14" fmla="*/ 1269 w 1303"/>
                <a:gd name="T15" fmla="*/ 412 h 415"/>
                <a:gd name="T16" fmla="*/ 1269 w 1303"/>
                <a:gd name="T17" fmla="*/ 412 h 415"/>
                <a:gd name="T18" fmla="*/ 1271 w 1303"/>
                <a:gd name="T19" fmla="*/ 341 h 415"/>
                <a:gd name="T20" fmla="*/ 714 w 1303"/>
                <a:gd name="T21" fmla="*/ 20 h 415"/>
                <a:gd name="T22" fmla="*/ 714 w 1303"/>
                <a:gd name="T23" fmla="*/ 20 h 415"/>
                <a:gd name="T24" fmla="*/ 581 w 1303"/>
                <a:gd name="T25" fmla="*/ 25 h 415"/>
                <a:gd name="T26" fmla="*/ 44 w 1303"/>
                <a:gd name="T27" fmla="*/ 335 h 415"/>
                <a:gd name="T28" fmla="*/ 44 w 1303"/>
                <a:gd name="T29" fmla="*/ 335 h 415"/>
                <a:gd name="T30" fmla="*/ 34 w 1303"/>
                <a:gd name="T31" fmla="*/ 41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3" h="415">
                  <a:moveTo>
                    <a:pt x="34" y="412"/>
                  </a:moveTo>
                  <a:lnTo>
                    <a:pt x="36" y="414"/>
                  </a:lnTo>
                  <a:lnTo>
                    <a:pt x="36" y="414"/>
                  </a:lnTo>
                  <a:cubicBezTo>
                    <a:pt x="38" y="412"/>
                    <a:pt x="41" y="409"/>
                    <a:pt x="44" y="408"/>
                  </a:cubicBezTo>
                  <a:lnTo>
                    <a:pt x="581" y="98"/>
                  </a:lnTo>
                  <a:lnTo>
                    <a:pt x="581" y="98"/>
                  </a:lnTo>
                  <a:cubicBezTo>
                    <a:pt x="621" y="75"/>
                    <a:pt x="680" y="73"/>
                    <a:pt x="714" y="92"/>
                  </a:cubicBezTo>
                  <a:lnTo>
                    <a:pt x="1269" y="412"/>
                  </a:lnTo>
                  <a:lnTo>
                    <a:pt x="1269" y="412"/>
                  </a:lnTo>
                  <a:cubicBezTo>
                    <a:pt x="1301" y="390"/>
                    <a:pt x="1302" y="359"/>
                    <a:pt x="1271" y="341"/>
                  </a:cubicBezTo>
                  <a:lnTo>
                    <a:pt x="714" y="20"/>
                  </a:lnTo>
                  <a:lnTo>
                    <a:pt x="714" y="20"/>
                  </a:lnTo>
                  <a:cubicBezTo>
                    <a:pt x="680" y="0"/>
                    <a:pt x="621" y="3"/>
                    <a:pt x="581" y="25"/>
                  </a:cubicBezTo>
                  <a:lnTo>
                    <a:pt x="44" y="335"/>
                  </a:lnTo>
                  <a:lnTo>
                    <a:pt x="44" y="335"/>
                  </a:lnTo>
                  <a:cubicBezTo>
                    <a:pt x="5" y="358"/>
                    <a:pt x="0" y="393"/>
                    <a:pt x="34" y="412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2" name="Freeform 481">
              <a:extLst>
                <a:ext uri="{FF2B5EF4-FFF2-40B4-BE49-F238E27FC236}">
                  <a16:creationId xmlns:a16="http://schemas.microsoft.com/office/drawing/2014/main" id="{9BFA9C00-5E4D-8B4C-AAFA-C895B1F38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1761" y="10225074"/>
              <a:ext cx="1618730" cy="936099"/>
            </a:xfrm>
            <a:custGeom>
              <a:avLst/>
              <a:gdLst>
                <a:gd name="T0" fmla="*/ 1605 w 2477"/>
                <a:gd name="T1" fmla="*/ 927 h 1431"/>
                <a:gd name="T2" fmla="*/ 1605 w 2477"/>
                <a:gd name="T3" fmla="*/ 927 h 1431"/>
                <a:gd name="T4" fmla="*/ 872 w 2477"/>
                <a:gd name="T5" fmla="*/ 927 h 1431"/>
                <a:gd name="T6" fmla="*/ 872 w 2477"/>
                <a:gd name="T7" fmla="*/ 927 h 1431"/>
                <a:gd name="T8" fmla="*/ 872 w 2477"/>
                <a:gd name="T9" fmla="*/ 503 h 1431"/>
                <a:gd name="T10" fmla="*/ 872 w 2477"/>
                <a:gd name="T11" fmla="*/ 503 h 1431"/>
                <a:gd name="T12" fmla="*/ 1605 w 2477"/>
                <a:gd name="T13" fmla="*/ 503 h 1431"/>
                <a:gd name="T14" fmla="*/ 1605 w 2477"/>
                <a:gd name="T15" fmla="*/ 503 h 1431"/>
                <a:gd name="T16" fmla="*/ 1605 w 2477"/>
                <a:gd name="T17" fmla="*/ 927 h 1431"/>
                <a:gd name="T18" fmla="*/ 2036 w 2477"/>
                <a:gd name="T19" fmla="*/ 255 h 1431"/>
                <a:gd name="T20" fmla="*/ 2036 w 2477"/>
                <a:gd name="T21" fmla="*/ 255 h 1431"/>
                <a:gd name="T22" fmla="*/ 441 w 2477"/>
                <a:gd name="T23" fmla="*/ 255 h 1431"/>
                <a:gd name="T24" fmla="*/ 441 w 2477"/>
                <a:gd name="T25" fmla="*/ 255 h 1431"/>
                <a:gd name="T26" fmla="*/ 441 w 2477"/>
                <a:gd name="T27" fmla="*/ 1175 h 1431"/>
                <a:gd name="T28" fmla="*/ 441 w 2477"/>
                <a:gd name="T29" fmla="*/ 1175 h 1431"/>
                <a:gd name="T30" fmla="*/ 2036 w 2477"/>
                <a:gd name="T31" fmla="*/ 1175 h 1431"/>
                <a:gd name="T32" fmla="*/ 2036 w 2477"/>
                <a:gd name="T33" fmla="*/ 1175 h 1431"/>
                <a:gd name="T34" fmla="*/ 2036 w 2477"/>
                <a:gd name="T35" fmla="*/ 25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7" h="1431">
                  <a:moveTo>
                    <a:pt x="1605" y="927"/>
                  </a:moveTo>
                  <a:lnTo>
                    <a:pt x="1605" y="927"/>
                  </a:lnTo>
                  <a:cubicBezTo>
                    <a:pt x="1402" y="1043"/>
                    <a:pt x="1075" y="1043"/>
                    <a:pt x="872" y="927"/>
                  </a:cubicBezTo>
                  <a:lnTo>
                    <a:pt x="872" y="927"/>
                  </a:lnTo>
                  <a:cubicBezTo>
                    <a:pt x="669" y="809"/>
                    <a:pt x="669" y="620"/>
                    <a:pt x="872" y="503"/>
                  </a:cubicBezTo>
                  <a:lnTo>
                    <a:pt x="872" y="503"/>
                  </a:lnTo>
                  <a:cubicBezTo>
                    <a:pt x="1074" y="386"/>
                    <a:pt x="1402" y="386"/>
                    <a:pt x="1605" y="503"/>
                  </a:cubicBezTo>
                  <a:lnTo>
                    <a:pt x="1605" y="503"/>
                  </a:lnTo>
                  <a:cubicBezTo>
                    <a:pt x="1807" y="620"/>
                    <a:pt x="1807" y="809"/>
                    <a:pt x="1605" y="927"/>
                  </a:cubicBezTo>
                  <a:close/>
                  <a:moveTo>
                    <a:pt x="2036" y="255"/>
                  </a:moveTo>
                  <a:lnTo>
                    <a:pt x="2036" y="255"/>
                  </a:lnTo>
                  <a:cubicBezTo>
                    <a:pt x="1595" y="0"/>
                    <a:pt x="881" y="0"/>
                    <a:pt x="441" y="255"/>
                  </a:cubicBezTo>
                  <a:lnTo>
                    <a:pt x="441" y="255"/>
                  </a:lnTo>
                  <a:cubicBezTo>
                    <a:pt x="0" y="509"/>
                    <a:pt x="0" y="921"/>
                    <a:pt x="441" y="1175"/>
                  </a:cubicBezTo>
                  <a:lnTo>
                    <a:pt x="441" y="1175"/>
                  </a:lnTo>
                  <a:cubicBezTo>
                    <a:pt x="881" y="1430"/>
                    <a:pt x="1595" y="1430"/>
                    <a:pt x="2036" y="1175"/>
                  </a:cubicBezTo>
                  <a:lnTo>
                    <a:pt x="2036" y="1175"/>
                  </a:lnTo>
                  <a:cubicBezTo>
                    <a:pt x="2476" y="921"/>
                    <a:pt x="2476" y="509"/>
                    <a:pt x="2036" y="2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3" name="Freeform 197">
              <a:extLst>
                <a:ext uri="{FF2B5EF4-FFF2-40B4-BE49-F238E27FC236}">
                  <a16:creationId xmlns:a16="http://schemas.microsoft.com/office/drawing/2014/main" id="{90427B6E-001D-434D-823E-D79724CCA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6487" y="9551084"/>
              <a:ext cx="1399171" cy="612853"/>
            </a:xfrm>
            <a:custGeom>
              <a:avLst/>
              <a:gdLst>
                <a:gd name="connsiteX0" fmla="*/ 0 w 1399171"/>
                <a:gd name="connsiteY0" fmla="*/ 97931 h 612853"/>
                <a:gd name="connsiteX1" fmla="*/ 126080 w 1399171"/>
                <a:gd name="connsiteY1" fmla="*/ 231719 h 612853"/>
                <a:gd name="connsiteX2" fmla="*/ 126080 w 1399171"/>
                <a:gd name="connsiteY2" fmla="*/ 612853 h 612853"/>
                <a:gd name="connsiteX3" fmla="*/ 0 w 1399171"/>
                <a:gd name="connsiteY3" fmla="*/ 479065 h 612853"/>
                <a:gd name="connsiteX4" fmla="*/ 1157881 w 1399171"/>
                <a:gd name="connsiteY4" fmla="*/ 0 h 612853"/>
                <a:gd name="connsiteX5" fmla="*/ 1399171 w 1399171"/>
                <a:gd name="connsiteY5" fmla="*/ 3265 h 612853"/>
                <a:gd name="connsiteX6" fmla="*/ 1399171 w 1399171"/>
                <a:gd name="connsiteY6" fmla="*/ 385308 h 612853"/>
                <a:gd name="connsiteX7" fmla="*/ 1157881 w 1399171"/>
                <a:gd name="connsiteY7" fmla="*/ 381390 h 6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171" h="612853">
                  <a:moveTo>
                    <a:pt x="0" y="97931"/>
                  </a:moveTo>
                  <a:lnTo>
                    <a:pt x="126080" y="231719"/>
                  </a:lnTo>
                  <a:lnTo>
                    <a:pt x="126080" y="612853"/>
                  </a:lnTo>
                  <a:lnTo>
                    <a:pt x="0" y="479065"/>
                  </a:lnTo>
                  <a:close/>
                  <a:moveTo>
                    <a:pt x="1157881" y="0"/>
                  </a:moveTo>
                  <a:lnTo>
                    <a:pt x="1399171" y="3265"/>
                  </a:lnTo>
                  <a:lnTo>
                    <a:pt x="1399171" y="385308"/>
                  </a:lnTo>
                  <a:lnTo>
                    <a:pt x="1157881" y="38139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4" name="Freeform 198">
              <a:extLst>
                <a:ext uri="{FF2B5EF4-FFF2-40B4-BE49-F238E27FC236}">
                  <a16:creationId xmlns:a16="http://schemas.microsoft.com/office/drawing/2014/main" id="{68C36BE6-1946-E843-8352-DFEE90743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6487" y="9551082"/>
              <a:ext cx="1396293" cy="618612"/>
            </a:xfrm>
            <a:custGeom>
              <a:avLst/>
              <a:gdLst>
                <a:gd name="connsiteX0" fmla="*/ 1154353 w 1396293"/>
                <a:gd name="connsiteY0" fmla="*/ 0 h 618612"/>
                <a:gd name="connsiteX1" fmla="*/ 1154353 w 1396293"/>
                <a:gd name="connsiteY1" fmla="*/ 277577 h 618612"/>
                <a:gd name="connsiteX2" fmla="*/ 1225511 w 1396293"/>
                <a:gd name="connsiteY2" fmla="*/ 299133 h 618612"/>
                <a:gd name="connsiteX3" fmla="*/ 1359737 w 1396293"/>
                <a:gd name="connsiteY3" fmla="*/ 362227 h 618612"/>
                <a:gd name="connsiteX4" fmla="*/ 1396293 w 1396293"/>
                <a:gd name="connsiteY4" fmla="*/ 385773 h 618612"/>
                <a:gd name="connsiteX5" fmla="*/ 1156071 w 1396293"/>
                <a:gd name="connsiteY5" fmla="*/ 381849 h 618612"/>
                <a:gd name="connsiteX6" fmla="*/ 1000057 w 1396293"/>
                <a:gd name="connsiteY6" fmla="*/ 529008 h 618612"/>
                <a:gd name="connsiteX7" fmla="*/ 999863 w 1396293"/>
                <a:gd name="connsiteY7" fmla="*/ 528943 h 618612"/>
                <a:gd name="connsiteX8" fmla="*/ 999465 w 1396293"/>
                <a:gd name="connsiteY8" fmla="*/ 529322 h 618612"/>
                <a:gd name="connsiteX9" fmla="*/ 999465 w 1396293"/>
                <a:gd name="connsiteY9" fmla="*/ 528811 h 618612"/>
                <a:gd name="connsiteX10" fmla="*/ 905205 w 1396293"/>
                <a:gd name="connsiteY10" fmla="*/ 497415 h 618612"/>
                <a:gd name="connsiteX11" fmla="*/ 592662 w 1396293"/>
                <a:gd name="connsiteY11" fmla="*/ 500312 h 618612"/>
                <a:gd name="connsiteX12" fmla="*/ 471341 w 1396293"/>
                <a:gd name="connsiteY12" fmla="*/ 548615 h 618612"/>
                <a:gd name="connsiteX13" fmla="*/ 470808 w 1396293"/>
                <a:gd name="connsiteY13" fmla="*/ 549049 h 618612"/>
                <a:gd name="connsiteX14" fmla="*/ 388403 w 1396293"/>
                <a:gd name="connsiteY14" fmla="*/ 618612 h 618612"/>
                <a:gd name="connsiteX15" fmla="*/ 125986 w 1396293"/>
                <a:gd name="connsiteY15" fmla="*/ 614034 h 618612"/>
                <a:gd name="connsiteX16" fmla="*/ 0 w 1396293"/>
                <a:gd name="connsiteY16" fmla="*/ 479955 h 618612"/>
                <a:gd name="connsiteX17" fmla="*/ 66502 w 1396293"/>
                <a:gd name="connsiteY17" fmla="*/ 418638 h 618612"/>
                <a:gd name="connsiteX18" fmla="*/ 126733 w 1396293"/>
                <a:gd name="connsiteY18" fmla="*/ 378014 h 618612"/>
                <a:gd name="connsiteX19" fmla="*/ 126733 w 1396293"/>
                <a:gd name="connsiteY19" fmla="*/ 230426 h 618612"/>
                <a:gd name="connsiteX20" fmla="*/ 388190 w 1396293"/>
                <a:gd name="connsiteY20" fmla="*/ 234338 h 618612"/>
                <a:gd name="connsiteX21" fmla="*/ 388190 w 1396293"/>
                <a:gd name="connsiteY21" fmla="*/ 267681 h 618612"/>
                <a:gd name="connsiteX22" fmla="*/ 388965 w 1396293"/>
                <a:gd name="connsiteY22" fmla="*/ 267446 h 618612"/>
                <a:gd name="connsiteX23" fmla="*/ 388965 w 1396293"/>
                <a:gd name="connsiteY23" fmla="*/ 234054 h 618612"/>
                <a:gd name="connsiteX24" fmla="*/ 400736 w 1396293"/>
                <a:gd name="connsiteY24" fmla="*/ 133578 h 618612"/>
                <a:gd name="connsiteX25" fmla="*/ 755817 w 1396293"/>
                <a:gd name="connsiteY25" fmla="*/ 25925 h 618612"/>
                <a:gd name="connsiteX26" fmla="*/ 1001541 w 1396293"/>
                <a:gd name="connsiteY26" fmla="*/ 144597 h 61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96293" h="618612">
                  <a:moveTo>
                    <a:pt x="1154353" y="0"/>
                  </a:moveTo>
                  <a:lnTo>
                    <a:pt x="1154353" y="277577"/>
                  </a:lnTo>
                  <a:lnTo>
                    <a:pt x="1225511" y="299133"/>
                  </a:lnTo>
                  <a:cubicBezTo>
                    <a:pt x="1272947" y="317160"/>
                    <a:pt x="1317959" y="338191"/>
                    <a:pt x="1359737" y="362227"/>
                  </a:cubicBezTo>
                  <a:cubicBezTo>
                    <a:pt x="1372793" y="370076"/>
                    <a:pt x="1384543" y="377924"/>
                    <a:pt x="1396293" y="385773"/>
                  </a:cubicBezTo>
                  <a:lnTo>
                    <a:pt x="1156071" y="381849"/>
                  </a:lnTo>
                  <a:lnTo>
                    <a:pt x="1000057" y="529008"/>
                  </a:lnTo>
                  <a:lnTo>
                    <a:pt x="999863" y="528943"/>
                  </a:lnTo>
                  <a:lnTo>
                    <a:pt x="999465" y="529322"/>
                  </a:lnTo>
                  <a:lnTo>
                    <a:pt x="999465" y="528811"/>
                  </a:lnTo>
                  <a:lnTo>
                    <a:pt x="905205" y="497415"/>
                  </a:lnTo>
                  <a:cubicBezTo>
                    <a:pt x="805000" y="473962"/>
                    <a:pt x="691757" y="474927"/>
                    <a:pt x="592662" y="500312"/>
                  </a:cubicBezTo>
                  <a:lnTo>
                    <a:pt x="471341" y="548615"/>
                  </a:lnTo>
                  <a:lnTo>
                    <a:pt x="470808" y="549049"/>
                  </a:lnTo>
                  <a:lnTo>
                    <a:pt x="388403" y="618612"/>
                  </a:lnTo>
                  <a:lnTo>
                    <a:pt x="125986" y="614034"/>
                  </a:lnTo>
                  <a:lnTo>
                    <a:pt x="0" y="479955"/>
                  </a:lnTo>
                  <a:cubicBezTo>
                    <a:pt x="19257" y="458698"/>
                    <a:pt x="41452" y="438260"/>
                    <a:pt x="66502" y="418638"/>
                  </a:cubicBezTo>
                  <a:lnTo>
                    <a:pt x="126733" y="378014"/>
                  </a:lnTo>
                  <a:lnTo>
                    <a:pt x="126733" y="230426"/>
                  </a:lnTo>
                  <a:lnTo>
                    <a:pt x="388190" y="234338"/>
                  </a:lnTo>
                  <a:lnTo>
                    <a:pt x="388190" y="267681"/>
                  </a:lnTo>
                  <a:lnTo>
                    <a:pt x="388965" y="267446"/>
                  </a:lnTo>
                  <a:lnTo>
                    <a:pt x="388965" y="234054"/>
                  </a:lnTo>
                  <a:cubicBezTo>
                    <a:pt x="388965" y="234054"/>
                    <a:pt x="383080" y="138145"/>
                    <a:pt x="400736" y="133578"/>
                  </a:cubicBezTo>
                  <a:cubicBezTo>
                    <a:pt x="417738" y="129663"/>
                    <a:pt x="755817" y="25925"/>
                    <a:pt x="755817" y="25925"/>
                  </a:cubicBezTo>
                  <a:lnTo>
                    <a:pt x="1001541" y="14459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5" name="Freeform 488">
              <a:extLst>
                <a:ext uri="{FF2B5EF4-FFF2-40B4-BE49-F238E27FC236}">
                  <a16:creationId xmlns:a16="http://schemas.microsoft.com/office/drawing/2014/main" id="{134500D1-5C44-BF4A-8174-D0EE2FCDD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6487" y="9337941"/>
              <a:ext cx="1396946" cy="449327"/>
            </a:xfrm>
            <a:custGeom>
              <a:avLst/>
              <a:gdLst>
                <a:gd name="T0" fmla="*/ 193 w 2140"/>
                <a:gd name="T1" fmla="*/ 680 h 687"/>
                <a:gd name="T2" fmla="*/ 595 w 2140"/>
                <a:gd name="T3" fmla="*/ 686 h 687"/>
                <a:gd name="T4" fmla="*/ 595 w 2140"/>
                <a:gd name="T5" fmla="*/ 686 h 687"/>
                <a:gd name="T6" fmla="*/ 722 w 2140"/>
                <a:gd name="T7" fmla="*/ 579 h 687"/>
                <a:gd name="T8" fmla="*/ 722 w 2140"/>
                <a:gd name="T9" fmla="*/ 579 h 687"/>
                <a:gd name="T10" fmla="*/ 1532 w 2140"/>
                <a:gd name="T11" fmla="*/ 549 h 687"/>
                <a:gd name="T12" fmla="*/ 1771 w 2140"/>
                <a:gd name="T13" fmla="*/ 325 h 687"/>
                <a:gd name="T14" fmla="*/ 2139 w 2140"/>
                <a:gd name="T15" fmla="*/ 330 h 687"/>
                <a:gd name="T16" fmla="*/ 2139 w 2140"/>
                <a:gd name="T17" fmla="*/ 330 h 687"/>
                <a:gd name="T18" fmla="*/ 2083 w 2140"/>
                <a:gd name="T19" fmla="*/ 296 h 687"/>
                <a:gd name="T20" fmla="*/ 2083 w 2140"/>
                <a:gd name="T21" fmla="*/ 296 h 687"/>
                <a:gd name="T22" fmla="*/ 230 w 2140"/>
                <a:gd name="T23" fmla="*/ 296 h 687"/>
                <a:gd name="T24" fmla="*/ 230 w 2140"/>
                <a:gd name="T25" fmla="*/ 296 h 687"/>
                <a:gd name="T26" fmla="*/ 0 w 2140"/>
                <a:gd name="T27" fmla="*/ 475 h 687"/>
                <a:gd name="T28" fmla="*/ 193 w 2140"/>
                <a:gd name="T29" fmla="*/ 68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40" h="687">
                  <a:moveTo>
                    <a:pt x="193" y="680"/>
                  </a:moveTo>
                  <a:lnTo>
                    <a:pt x="595" y="686"/>
                  </a:lnTo>
                  <a:lnTo>
                    <a:pt x="595" y="686"/>
                  </a:lnTo>
                  <a:cubicBezTo>
                    <a:pt x="625" y="647"/>
                    <a:pt x="667" y="611"/>
                    <a:pt x="722" y="579"/>
                  </a:cubicBezTo>
                  <a:lnTo>
                    <a:pt x="722" y="579"/>
                  </a:lnTo>
                  <a:cubicBezTo>
                    <a:pt x="943" y="452"/>
                    <a:pt x="1291" y="442"/>
                    <a:pt x="1532" y="549"/>
                  </a:cubicBezTo>
                  <a:lnTo>
                    <a:pt x="1771" y="325"/>
                  </a:lnTo>
                  <a:lnTo>
                    <a:pt x="2139" y="330"/>
                  </a:lnTo>
                  <a:lnTo>
                    <a:pt x="2139" y="330"/>
                  </a:lnTo>
                  <a:cubicBezTo>
                    <a:pt x="2121" y="319"/>
                    <a:pt x="2103" y="307"/>
                    <a:pt x="2083" y="296"/>
                  </a:cubicBezTo>
                  <a:lnTo>
                    <a:pt x="2083" y="296"/>
                  </a:lnTo>
                  <a:cubicBezTo>
                    <a:pt x="1571" y="0"/>
                    <a:pt x="742" y="0"/>
                    <a:pt x="230" y="296"/>
                  </a:cubicBezTo>
                  <a:lnTo>
                    <a:pt x="230" y="296"/>
                  </a:lnTo>
                  <a:cubicBezTo>
                    <a:pt x="136" y="350"/>
                    <a:pt x="59" y="410"/>
                    <a:pt x="0" y="475"/>
                  </a:cubicBezTo>
                  <a:lnTo>
                    <a:pt x="193" y="68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6" name="Freeform 200">
              <a:extLst>
                <a:ext uri="{FF2B5EF4-FFF2-40B4-BE49-F238E27FC236}">
                  <a16:creationId xmlns:a16="http://schemas.microsoft.com/office/drawing/2014/main" id="{83B6E3ED-56D6-5A45-8131-979D73A6B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3781" y="9744065"/>
              <a:ext cx="705023" cy="1004570"/>
            </a:xfrm>
            <a:custGeom>
              <a:avLst/>
              <a:gdLst>
                <a:gd name="connsiteX0" fmla="*/ 172819 w 705023"/>
                <a:gd name="connsiteY0" fmla="*/ 0 h 1004570"/>
                <a:gd name="connsiteX1" fmla="*/ 380861 w 705023"/>
                <a:gd name="connsiteY1" fmla="*/ 85723 h 1004570"/>
                <a:gd name="connsiteX2" fmla="*/ 392237 w 705023"/>
                <a:gd name="connsiteY2" fmla="*/ 193040 h 1004570"/>
                <a:gd name="connsiteX3" fmla="*/ 396799 w 705023"/>
                <a:gd name="connsiteY3" fmla="*/ 254763 h 1004570"/>
                <a:gd name="connsiteX4" fmla="*/ 528429 w 705023"/>
                <a:gd name="connsiteY4" fmla="*/ 256721 h 1004570"/>
                <a:gd name="connsiteX5" fmla="*/ 703715 w 705023"/>
                <a:gd name="connsiteY5" fmla="*/ 118091 h 1004570"/>
                <a:gd name="connsiteX6" fmla="*/ 705023 w 705023"/>
                <a:gd name="connsiteY6" fmla="*/ 523292 h 1004570"/>
                <a:gd name="connsiteX7" fmla="*/ 699965 w 705023"/>
                <a:gd name="connsiteY7" fmla="*/ 528110 h 1004570"/>
                <a:gd name="connsiteX8" fmla="*/ 698017 w 705023"/>
                <a:gd name="connsiteY8" fmla="*/ 572669 h 1004570"/>
                <a:gd name="connsiteX9" fmla="*/ 452663 w 705023"/>
                <a:gd name="connsiteY9" fmla="*/ 869790 h 1004570"/>
                <a:gd name="connsiteX10" fmla="*/ 15678 w 705023"/>
                <a:gd name="connsiteY10" fmla="*/ 1004570 h 1004570"/>
                <a:gd name="connsiteX11" fmla="*/ 19801 w 705023"/>
                <a:gd name="connsiteY11" fmla="*/ 1000717 h 1004570"/>
                <a:gd name="connsiteX12" fmla="*/ 17283 w 705023"/>
                <a:gd name="connsiteY12" fmla="*/ 1001691 h 1004570"/>
                <a:gd name="connsiteX13" fmla="*/ 17283 w 705023"/>
                <a:gd name="connsiteY13" fmla="*/ 752778 h 1004570"/>
                <a:gd name="connsiteX14" fmla="*/ 1 w 705023"/>
                <a:gd name="connsiteY14" fmla="*/ 734356 h 1004570"/>
                <a:gd name="connsiteX15" fmla="*/ 533 w 705023"/>
                <a:gd name="connsiteY15" fmla="*/ 734192 h 1004570"/>
                <a:gd name="connsiteX16" fmla="*/ 0 w 705023"/>
                <a:gd name="connsiteY16" fmla="*/ 733612 h 1004570"/>
                <a:gd name="connsiteX17" fmla="*/ 0 w 705023"/>
                <a:gd name="connsiteY17" fmla="*/ 351397 h 1004570"/>
                <a:gd name="connsiteX18" fmla="*/ 155779 w 705023"/>
                <a:gd name="connsiteY18" fmla="*/ 369691 h 1004570"/>
                <a:gd name="connsiteX19" fmla="*/ 165751 w 705023"/>
                <a:gd name="connsiteY19" fmla="*/ 466336 h 1004570"/>
                <a:gd name="connsiteX20" fmla="*/ 170699 w 705023"/>
                <a:gd name="connsiteY20" fmla="*/ 520432 h 1004570"/>
                <a:gd name="connsiteX21" fmla="*/ 239767 w 705023"/>
                <a:gd name="connsiteY21" fmla="*/ 475597 h 1004570"/>
                <a:gd name="connsiteX22" fmla="*/ 233619 w 705023"/>
                <a:gd name="connsiteY22" fmla="*/ 456802 h 1004570"/>
                <a:gd name="connsiteX23" fmla="*/ 171791 w 705023"/>
                <a:gd name="connsiteY23" fmla="*/ 383012 h 1004570"/>
                <a:gd name="connsiteX24" fmla="*/ 217501 w 705023"/>
                <a:gd name="connsiteY24" fmla="*/ 340047 h 1004570"/>
                <a:gd name="connsiteX25" fmla="*/ 172819 w 705023"/>
                <a:gd name="connsiteY25" fmla="*/ 350743 h 100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5023" h="1004570">
                  <a:moveTo>
                    <a:pt x="172819" y="0"/>
                  </a:moveTo>
                  <a:cubicBezTo>
                    <a:pt x="172819" y="0"/>
                    <a:pt x="376309" y="79833"/>
                    <a:pt x="380861" y="85723"/>
                  </a:cubicBezTo>
                  <a:cubicBezTo>
                    <a:pt x="383461" y="88341"/>
                    <a:pt x="388173" y="141017"/>
                    <a:pt x="392237" y="193040"/>
                  </a:cubicBezTo>
                  <a:lnTo>
                    <a:pt x="396799" y="254763"/>
                  </a:lnTo>
                  <a:lnTo>
                    <a:pt x="528429" y="256721"/>
                  </a:lnTo>
                  <a:lnTo>
                    <a:pt x="703715" y="118091"/>
                  </a:lnTo>
                  <a:lnTo>
                    <a:pt x="705023" y="523292"/>
                  </a:lnTo>
                  <a:lnTo>
                    <a:pt x="699965" y="528110"/>
                  </a:lnTo>
                  <a:lnTo>
                    <a:pt x="698017" y="572669"/>
                  </a:lnTo>
                  <a:cubicBezTo>
                    <a:pt x="677849" y="681033"/>
                    <a:pt x="596039" y="786371"/>
                    <a:pt x="452663" y="869790"/>
                  </a:cubicBezTo>
                  <a:cubicBezTo>
                    <a:pt x="328555" y="941105"/>
                    <a:pt x="175709" y="985596"/>
                    <a:pt x="15678" y="1004570"/>
                  </a:cubicBezTo>
                  <a:lnTo>
                    <a:pt x="19801" y="1000717"/>
                  </a:lnTo>
                  <a:lnTo>
                    <a:pt x="17283" y="1001691"/>
                  </a:lnTo>
                  <a:lnTo>
                    <a:pt x="17283" y="752778"/>
                  </a:lnTo>
                  <a:lnTo>
                    <a:pt x="1" y="734356"/>
                  </a:lnTo>
                  <a:lnTo>
                    <a:pt x="533" y="734192"/>
                  </a:lnTo>
                  <a:lnTo>
                    <a:pt x="0" y="733612"/>
                  </a:lnTo>
                  <a:lnTo>
                    <a:pt x="0" y="351397"/>
                  </a:lnTo>
                  <a:cubicBezTo>
                    <a:pt x="0" y="351397"/>
                    <a:pt x="153183" y="363811"/>
                    <a:pt x="155779" y="369691"/>
                  </a:cubicBezTo>
                  <a:cubicBezTo>
                    <a:pt x="156753" y="371896"/>
                    <a:pt x="160921" y="414252"/>
                    <a:pt x="165751" y="466336"/>
                  </a:cubicBezTo>
                  <a:lnTo>
                    <a:pt x="170699" y="520432"/>
                  </a:lnTo>
                  <a:lnTo>
                    <a:pt x="239767" y="475597"/>
                  </a:lnTo>
                  <a:lnTo>
                    <a:pt x="233619" y="456802"/>
                  </a:lnTo>
                  <a:cubicBezTo>
                    <a:pt x="220985" y="430774"/>
                    <a:pt x="200369" y="405748"/>
                    <a:pt x="171791" y="383012"/>
                  </a:cubicBezTo>
                  <a:lnTo>
                    <a:pt x="217501" y="340047"/>
                  </a:lnTo>
                  <a:lnTo>
                    <a:pt x="172819" y="35074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7" name="Freeform 493">
              <a:extLst>
                <a:ext uri="{FF2B5EF4-FFF2-40B4-BE49-F238E27FC236}">
                  <a16:creationId xmlns:a16="http://schemas.microsoft.com/office/drawing/2014/main" id="{2E7E25EE-CB4C-FA45-ADB2-6F0D0A43A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3782" y="9614450"/>
              <a:ext cx="780563" cy="751760"/>
            </a:xfrm>
            <a:custGeom>
              <a:avLst/>
              <a:gdLst>
                <a:gd name="T0" fmla="*/ 474 w 1195"/>
                <a:gd name="T1" fmla="*/ 0 h 1149"/>
                <a:gd name="T2" fmla="*/ 263 w 1195"/>
                <a:gd name="T3" fmla="*/ 198 h 1149"/>
                <a:gd name="T4" fmla="*/ 263 w 1195"/>
                <a:gd name="T5" fmla="*/ 198 h 1149"/>
                <a:gd name="T6" fmla="*/ 201 w 1195"/>
                <a:gd name="T7" fmla="*/ 657 h 1149"/>
                <a:gd name="T8" fmla="*/ 201 w 1195"/>
                <a:gd name="T9" fmla="*/ 657 h 1149"/>
                <a:gd name="T10" fmla="*/ 0 w 1195"/>
                <a:gd name="T11" fmla="*/ 734 h 1149"/>
                <a:gd name="T12" fmla="*/ 218 w 1195"/>
                <a:gd name="T13" fmla="*/ 966 h 1149"/>
                <a:gd name="T14" fmla="*/ 24 w 1195"/>
                <a:gd name="T15" fmla="*/ 1148 h 1149"/>
                <a:gd name="T16" fmla="*/ 24 w 1195"/>
                <a:gd name="T17" fmla="*/ 1148 h 1149"/>
                <a:gd name="T18" fmla="*/ 693 w 1195"/>
                <a:gd name="T19" fmla="*/ 941 h 1149"/>
                <a:gd name="T20" fmla="*/ 693 w 1195"/>
                <a:gd name="T21" fmla="*/ 941 h 1149"/>
                <a:gd name="T22" fmla="*/ 878 w 1195"/>
                <a:gd name="T23" fmla="*/ 6 h 1149"/>
                <a:gd name="T24" fmla="*/ 474 w 1195"/>
                <a:gd name="T25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5" h="1149">
                  <a:moveTo>
                    <a:pt x="474" y="0"/>
                  </a:moveTo>
                  <a:lnTo>
                    <a:pt x="263" y="198"/>
                  </a:lnTo>
                  <a:lnTo>
                    <a:pt x="263" y="198"/>
                  </a:lnTo>
                  <a:cubicBezTo>
                    <a:pt x="438" y="336"/>
                    <a:pt x="418" y="532"/>
                    <a:pt x="201" y="657"/>
                  </a:cubicBezTo>
                  <a:lnTo>
                    <a:pt x="201" y="657"/>
                  </a:lnTo>
                  <a:cubicBezTo>
                    <a:pt x="142" y="691"/>
                    <a:pt x="73" y="717"/>
                    <a:pt x="0" y="734"/>
                  </a:cubicBezTo>
                  <a:lnTo>
                    <a:pt x="218" y="966"/>
                  </a:lnTo>
                  <a:lnTo>
                    <a:pt x="24" y="1148"/>
                  </a:lnTo>
                  <a:lnTo>
                    <a:pt x="24" y="1148"/>
                  </a:lnTo>
                  <a:cubicBezTo>
                    <a:pt x="269" y="1120"/>
                    <a:pt x="503" y="1050"/>
                    <a:pt x="693" y="941"/>
                  </a:cubicBezTo>
                  <a:lnTo>
                    <a:pt x="693" y="941"/>
                  </a:lnTo>
                  <a:cubicBezTo>
                    <a:pt x="1132" y="687"/>
                    <a:pt x="1194" y="297"/>
                    <a:pt x="878" y="6"/>
                  </a:cubicBezTo>
                  <a:lnTo>
                    <a:pt x="474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8" name="Freeform 202">
              <a:extLst>
                <a:ext uri="{FF2B5EF4-FFF2-40B4-BE49-F238E27FC236}">
                  <a16:creationId xmlns:a16="http://schemas.microsoft.com/office/drawing/2014/main" id="{8C4E7F3E-BE4A-EA45-8600-959C08BC7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5676" y="9885198"/>
              <a:ext cx="1024735" cy="872080"/>
            </a:xfrm>
            <a:custGeom>
              <a:avLst/>
              <a:gdLst>
                <a:gd name="connsiteX0" fmla="*/ 0 w 1024735"/>
                <a:gd name="connsiteY0" fmla="*/ 0 h 872080"/>
                <a:gd name="connsiteX1" fmla="*/ 129537 w 1024735"/>
                <a:gd name="connsiteY1" fmla="*/ 52259 h 872080"/>
                <a:gd name="connsiteX2" fmla="*/ 886479 w 1024735"/>
                <a:gd name="connsiteY2" fmla="*/ 490586 h 872080"/>
                <a:gd name="connsiteX3" fmla="*/ 886479 w 1024735"/>
                <a:gd name="connsiteY3" fmla="*/ 607894 h 872080"/>
                <a:gd name="connsiteX4" fmla="*/ 899277 w 1024735"/>
                <a:gd name="connsiteY4" fmla="*/ 607967 h 872080"/>
                <a:gd name="connsiteX5" fmla="*/ 1024735 w 1024735"/>
                <a:gd name="connsiteY5" fmla="*/ 740484 h 872080"/>
                <a:gd name="connsiteX6" fmla="*/ 886862 w 1024735"/>
                <a:gd name="connsiteY6" fmla="*/ 870390 h 872080"/>
                <a:gd name="connsiteX7" fmla="*/ 886479 w 1024735"/>
                <a:gd name="connsiteY7" fmla="*/ 870376 h 872080"/>
                <a:gd name="connsiteX8" fmla="*/ 886479 w 1024735"/>
                <a:gd name="connsiteY8" fmla="*/ 872080 h 872080"/>
                <a:gd name="connsiteX9" fmla="*/ 883173 w 1024735"/>
                <a:gd name="connsiteY9" fmla="*/ 870250 h 872080"/>
                <a:gd name="connsiteX10" fmla="*/ 715675 w 1024735"/>
                <a:gd name="connsiteY10" fmla="*/ 863913 h 872080"/>
                <a:gd name="connsiteX11" fmla="*/ 251732 w 1024735"/>
                <a:gd name="connsiteY11" fmla="*/ 726123 h 872080"/>
                <a:gd name="connsiteX12" fmla="*/ 4267 w 1024735"/>
                <a:gd name="connsiteY12" fmla="*/ 418979 h 872080"/>
                <a:gd name="connsiteX13" fmla="*/ 3201 w 1024735"/>
                <a:gd name="connsiteY13" fmla="*/ 383266 h 872080"/>
                <a:gd name="connsiteX14" fmla="*/ 0 w 1024735"/>
                <a:gd name="connsiteY14" fmla="*/ 381494 h 87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4735" h="872080">
                  <a:moveTo>
                    <a:pt x="0" y="0"/>
                  </a:moveTo>
                  <a:lnTo>
                    <a:pt x="129537" y="52259"/>
                  </a:lnTo>
                  <a:lnTo>
                    <a:pt x="886479" y="490586"/>
                  </a:lnTo>
                  <a:lnTo>
                    <a:pt x="886479" y="607894"/>
                  </a:lnTo>
                  <a:lnTo>
                    <a:pt x="899277" y="607967"/>
                  </a:lnTo>
                  <a:lnTo>
                    <a:pt x="1024735" y="740484"/>
                  </a:lnTo>
                  <a:lnTo>
                    <a:pt x="886862" y="870390"/>
                  </a:lnTo>
                  <a:lnTo>
                    <a:pt x="886479" y="870376"/>
                  </a:lnTo>
                  <a:lnTo>
                    <a:pt x="886479" y="872080"/>
                  </a:lnTo>
                  <a:lnTo>
                    <a:pt x="883173" y="870250"/>
                  </a:lnTo>
                  <a:lnTo>
                    <a:pt x="715675" y="863913"/>
                  </a:lnTo>
                  <a:cubicBezTo>
                    <a:pt x="545774" y="847542"/>
                    <a:pt x="382581" y="801521"/>
                    <a:pt x="251732" y="726123"/>
                  </a:cubicBezTo>
                  <a:cubicBezTo>
                    <a:pt x="103486" y="640444"/>
                    <a:pt x="20838" y="531050"/>
                    <a:pt x="4267" y="418979"/>
                  </a:cubicBezTo>
                  <a:lnTo>
                    <a:pt x="3201" y="383266"/>
                  </a:lnTo>
                  <a:lnTo>
                    <a:pt x="0" y="3814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9" name="Freeform 496">
              <a:extLst>
                <a:ext uri="{FF2B5EF4-FFF2-40B4-BE49-F238E27FC236}">
                  <a16:creationId xmlns:a16="http://schemas.microsoft.com/office/drawing/2014/main" id="{CEE1BE9E-1494-334D-94FC-980E5238D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9929" y="10245238"/>
              <a:ext cx="138255" cy="512694"/>
            </a:xfrm>
            <a:custGeom>
              <a:avLst/>
              <a:gdLst>
                <a:gd name="T0" fmla="*/ 211 w 212"/>
                <a:gd name="T1" fmla="*/ 0 h 784"/>
                <a:gd name="T2" fmla="*/ 211 w 212"/>
                <a:gd name="T3" fmla="*/ 584 h 784"/>
                <a:gd name="T4" fmla="*/ 0 w 212"/>
                <a:gd name="T5" fmla="*/ 783 h 784"/>
                <a:gd name="T6" fmla="*/ 0 w 212"/>
                <a:gd name="T7" fmla="*/ 199 h 784"/>
                <a:gd name="T8" fmla="*/ 211 w 212"/>
                <a:gd name="T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84">
                  <a:moveTo>
                    <a:pt x="211" y="0"/>
                  </a:moveTo>
                  <a:lnTo>
                    <a:pt x="211" y="584"/>
                  </a:lnTo>
                  <a:lnTo>
                    <a:pt x="0" y="783"/>
                  </a:lnTo>
                  <a:lnTo>
                    <a:pt x="0" y="199"/>
                  </a:lnTo>
                  <a:lnTo>
                    <a:pt x="211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0" name="Freeform 497">
              <a:extLst>
                <a:ext uri="{FF2B5EF4-FFF2-40B4-BE49-F238E27FC236}">
                  <a16:creationId xmlns:a16="http://schemas.microsoft.com/office/drawing/2014/main" id="{5B8014ED-1557-E34F-A566-467FB149D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0951" y="9723902"/>
              <a:ext cx="1080112" cy="656709"/>
            </a:xfrm>
            <a:custGeom>
              <a:avLst/>
              <a:gdLst>
                <a:gd name="T0" fmla="*/ 1652 w 1653"/>
                <a:gd name="T1" fmla="*/ 798 h 1005"/>
                <a:gd name="T2" fmla="*/ 1460 w 1653"/>
                <a:gd name="T3" fmla="*/ 594 h 1005"/>
                <a:gd name="T4" fmla="*/ 1460 w 1653"/>
                <a:gd name="T5" fmla="*/ 594 h 1005"/>
                <a:gd name="T6" fmla="*/ 961 w 1653"/>
                <a:gd name="T7" fmla="*/ 492 h 1005"/>
                <a:gd name="T8" fmla="*/ 961 w 1653"/>
                <a:gd name="T9" fmla="*/ 492 h 1005"/>
                <a:gd name="T10" fmla="*/ 786 w 1653"/>
                <a:gd name="T11" fmla="*/ 193 h 1005"/>
                <a:gd name="T12" fmla="*/ 330 w 1653"/>
                <a:gd name="T13" fmla="*/ 187 h 1005"/>
                <a:gd name="T14" fmla="*/ 154 w 1653"/>
                <a:gd name="T15" fmla="*/ 0 h 1005"/>
                <a:gd name="T16" fmla="*/ 154 w 1653"/>
                <a:gd name="T17" fmla="*/ 0 h 1005"/>
                <a:gd name="T18" fmla="*/ 469 w 1653"/>
                <a:gd name="T19" fmla="*/ 776 h 1005"/>
                <a:gd name="T20" fmla="*/ 469 w 1653"/>
                <a:gd name="T21" fmla="*/ 776 h 1005"/>
                <a:gd name="T22" fmla="*/ 1441 w 1653"/>
                <a:gd name="T23" fmla="*/ 997 h 1005"/>
                <a:gd name="T24" fmla="*/ 1652 w 1653"/>
                <a:gd name="T25" fmla="*/ 798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3" h="1005">
                  <a:moveTo>
                    <a:pt x="1652" y="798"/>
                  </a:moveTo>
                  <a:lnTo>
                    <a:pt x="1460" y="594"/>
                  </a:lnTo>
                  <a:lnTo>
                    <a:pt x="1460" y="594"/>
                  </a:lnTo>
                  <a:cubicBezTo>
                    <a:pt x="1282" y="605"/>
                    <a:pt x="1098" y="571"/>
                    <a:pt x="961" y="492"/>
                  </a:cubicBezTo>
                  <a:lnTo>
                    <a:pt x="961" y="492"/>
                  </a:lnTo>
                  <a:cubicBezTo>
                    <a:pt x="820" y="411"/>
                    <a:pt x="762" y="300"/>
                    <a:pt x="786" y="193"/>
                  </a:cubicBezTo>
                  <a:lnTo>
                    <a:pt x="330" y="187"/>
                  </a:lnTo>
                  <a:lnTo>
                    <a:pt x="154" y="0"/>
                  </a:lnTo>
                  <a:lnTo>
                    <a:pt x="154" y="0"/>
                  </a:lnTo>
                  <a:cubicBezTo>
                    <a:pt x="0" y="263"/>
                    <a:pt x="106" y="566"/>
                    <a:pt x="469" y="776"/>
                  </a:cubicBezTo>
                  <a:lnTo>
                    <a:pt x="469" y="776"/>
                  </a:lnTo>
                  <a:cubicBezTo>
                    <a:pt x="736" y="930"/>
                    <a:pt x="1091" y="1004"/>
                    <a:pt x="1441" y="997"/>
                  </a:cubicBezTo>
                  <a:lnTo>
                    <a:pt x="1652" y="79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1" name="Freeform 498">
              <a:extLst>
                <a:ext uri="{FF2B5EF4-FFF2-40B4-BE49-F238E27FC236}">
                  <a16:creationId xmlns:a16="http://schemas.microsoft.com/office/drawing/2014/main" id="{A6E46FC8-0ABD-6D45-A5D7-ABF93B289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0070" y="4380943"/>
              <a:ext cx="829527" cy="1085873"/>
            </a:xfrm>
            <a:custGeom>
              <a:avLst/>
              <a:gdLst>
                <a:gd name="T0" fmla="*/ 1188 w 1272"/>
                <a:gd name="T1" fmla="*/ 610 h 1664"/>
                <a:gd name="T2" fmla="*/ 154 w 1272"/>
                <a:gd name="T3" fmla="*/ 12 h 1664"/>
                <a:gd name="T4" fmla="*/ 154 w 1272"/>
                <a:gd name="T5" fmla="*/ 12 h 1664"/>
                <a:gd name="T6" fmla="*/ 100 w 1272"/>
                <a:gd name="T7" fmla="*/ 8 h 1664"/>
                <a:gd name="T8" fmla="*/ 100 w 1272"/>
                <a:gd name="T9" fmla="*/ 8 h 1664"/>
                <a:gd name="T10" fmla="*/ 100 w 1272"/>
                <a:gd name="T11" fmla="*/ 8 h 1664"/>
                <a:gd name="T12" fmla="*/ 0 w 1272"/>
                <a:gd name="T13" fmla="*/ 65 h 1664"/>
                <a:gd name="T14" fmla="*/ 0 w 1272"/>
                <a:gd name="T15" fmla="*/ 65 h 1664"/>
                <a:gd name="T16" fmla="*/ 70 w 1272"/>
                <a:gd name="T17" fmla="*/ 91 h 1664"/>
                <a:gd name="T18" fmla="*/ 70 w 1272"/>
                <a:gd name="T19" fmla="*/ 844 h 1664"/>
                <a:gd name="T20" fmla="*/ 70 w 1272"/>
                <a:gd name="T21" fmla="*/ 844 h 1664"/>
                <a:gd name="T22" fmla="*/ 154 w 1272"/>
                <a:gd name="T23" fmla="*/ 1003 h 1664"/>
                <a:gd name="T24" fmla="*/ 1142 w 1272"/>
                <a:gd name="T25" fmla="*/ 1574 h 1664"/>
                <a:gd name="T26" fmla="*/ 1142 w 1272"/>
                <a:gd name="T27" fmla="*/ 1663 h 1664"/>
                <a:gd name="T28" fmla="*/ 1244 w 1272"/>
                <a:gd name="T29" fmla="*/ 1604 h 1664"/>
                <a:gd name="T30" fmla="*/ 1243 w 1272"/>
                <a:gd name="T31" fmla="*/ 1604 h 1664"/>
                <a:gd name="T32" fmla="*/ 1243 w 1272"/>
                <a:gd name="T33" fmla="*/ 1604 h 1664"/>
                <a:gd name="T34" fmla="*/ 1271 w 1272"/>
                <a:gd name="T35" fmla="*/ 1538 h 1664"/>
                <a:gd name="T36" fmla="*/ 1271 w 1272"/>
                <a:gd name="T37" fmla="*/ 769 h 1664"/>
                <a:gd name="T38" fmla="*/ 1271 w 1272"/>
                <a:gd name="T39" fmla="*/ 769 h 1664"/>
                <a:gd name="T40" fmla="*/ 1188 w 1272"/>
                <a:gd name="T41" fmla="*/ 610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2" h="1664">
                  <a:moveTo>
                    <a:pt x="1188" y="610"/>
                  </a:moveTo>
                  <a:lnTo>
                    <a:pt x="154" y="12"/>
                  </a:lnTo>
                  <a:lnTo>
                    <a:pt x="154" y="12"/>
                  </a:lnTo>
                  <a:cubicBezTo>
                    <a:pt x="133" y="1"/>
                    <a:pt x="114" y="0"/>
                    <a:pt x="100" y="8"/>
                  </a:cubicBezTo>
                  <a:lnTo>
                    <a:pt x="100" y="8"/>
                  </a:lnTo>
                  <a:lnTo>
                    <a:pt x="100" y="8"/>
                  </a:lnTo>
                  <a:lnTo>
                    <a:pt x="0" y="65"/>
                  </a:lnTo>
                  <a:lnTo>
                    <a:pt x="0" y="65"/>
                  </a:lnTo>
                  <a:cubicBezTo>
                    <a:pt x="0" y="65"/>
                    <a:pt x="44" y="82"/>
                    <a:pt x="70" y="91"/>
                  </a:cubicBezTo>
                  <a:lnTo>
                    <a:pt x="70" y="844"/>
                  </a:lnTo>
                  <a:lnTo>
                    <a:pt x="70" y="844"/>
                  </a:lnTo>
                  <a:cubicBezTo>
                    <a:pt x="70" y="906"/>
                    <a:pt x="107" y="977"/>
                    <a:pt x="154" y="1003"/>
                  </a:cubicBezTo>
                  <a:lnTo>
                    <a:pt x="1142" y="1574"/>
                  </a:lnTo>
                  <a:lnTo>
                    <a:pt x="1142" y="1663"/>
                  </a:lnTo>
                  <a:lnTo>
                    <a:pt x="1244" y="1604"/>
                  </a:lnTo>
                  <a:lnTo>
                    <a:pt x="1243" y="1604"/>
                  </a:lnTo>
                  <a:lnTo>
                    <a:pt x="1243" y="1604"/>
                  </a:lnTo>
                  <a:cubicBezTo>
                    <a:pt x="1260" y="1593"/>
                    <a:pt x="1271" y="1571"/>
                    <a:pt x="1271" y="1538"/>
                  </a:cubicBezTo>
                  <a:lnTo>
                    <a:pt x="1271" y="769"/>
                  </a:lnTo>
                  <a:lnTo>
                    <a:pt x="1271" y="769"/>
                  </a:lnTo>
                  <a:cubicBezTo>
                    <a:pt x="1271" y="707"/>
                    <a:pt x="1234" y="636"/>
                    <a:pt x="1188" y="61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2" name="Freeform 499">
              <a:extLst>
                <a:ext uri="{FF2B5EF4-FFF2-40B4-BE49-F238E27FC236}">
                  <a16:creationId xmlns:a16="http://schemas.microsoft.com/office/drawing/2014/main" id="{503529F3-B655-4D43-8896-10441342E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9907" y="4409745"/>
              <a:ext cx="786323" cy="1071472"/>
            </a:xfrm>
            <a:custGeom>
              <a:avLst/>
              <a:gdLst>
                <a:gd name="T0" fmla="*/ 1118 w 1202"/>
                <a:gd name="T1" fmla="*/ 1615 h 1642"/>
                <a:gd name="T2" fmla="*/ 84 w 1202"/>
                <a:gd name="T3" fmla="*/ 1018 h 1642"/>
                <a:gd name="T4" fmla="*/ 84 w 1202"/>
                <a:gd name="T5" fmla="*/ 1018 h 1642"/>
                <a:gd name="T6" fmla="*/ 0 w 1202"/>
                <a:gd name="T7" fmla="*/ 858 h 1642"/>
                <a:gd name="T8" fmla="*/ 0 w 1202"/>
                <a:gd name="T9" fmla="*/ 89 h 1642"/>
                <a:gd name="T10" fmla="*/ 0 w 1202"/>
                <a:gd name="T11" fmla="*/ 89 h 1642"/>
                <a:gd name="T12" fmla="*/ 84 w 1202"/>
                <a:gd name="T13" fmla="*/ 26 h 1642"/>
                <a:gd name="T14" fmla="*/ 1118 w 1202"/>
                <a:gd name="T15" fmla="*/ 623 h 1642"/>
                <a:gd name="T16" fmla="*/ 1118 w 1202"/>
                <a:gd name="T17" fmla="*/ 623 h 1642"/>
                <a:gd name="T18" fmla="*/ 1201 w 1202"/>
                <a:gd name="T19" fmla="*/ 783 h 1642"/>
                <a:gd name="T20" fmla="*/ 1201 w 1202"/>
                <a:gd name="T21" fmla="*/ 1551 h 1642"/>
                <a:gd name="T22" fmla="*/ 1201 w 1202"/>
                <a:gd name="T23" fmla="*/ 1551 h 1642"/>
                <a:gd name="T24" fmla="*/ 1118 w 1202"/>
                <a:gd name="T25" fmla="*/ 1615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2" h="1642">
                  <a:moveTo>
                    <a:pt x="1118" y="1615"/>
                  </a:moveTo>
                  <a:lnTo>
                    <a:pt x="84" y="1018"/>
                  </a:lnTo>
                  <a:lnTo>
                    <a:pt x="84" y="1018"/>
                  </a:lnTo>
                  <a:cubicBezTo>
                    <a:pt x="37" y="991"/>
                    <a:pt x="0" y="919"/>
                    <a:pt x="0" y="858"/>
                  </a:cubicBezTo>
                  <a:lnTo>
                    <a:pt x="0" y="89"/>
                  </a:lnTo>
                  <a:lnTo>
                    <a:pt x="0" y="89"/>
                  </a:lnTo>
                  <a:cubicBezTo>
                    <a:pt x="0" y="28"/>
                    <a:pt x="37" y="0"/>
                    <a:pt x="84" y="26"/>
                  </a:cubicBezTo>
                  <a:lnTo>
                    <a:pt x="1118" y="623"/>
                  </a:lnTo>
                  <a:lnTo>
                    <a:pt x="1118" y="623"/>
                  </a:lnTo>
                  <a:cubicBezTo>
                    <a:pt x="1164" y="650"/>
                    <a:pt x="1201" y="722"/>
                    <a:pt x="1201" y="783"/>
                  </a:cubicBezTo>
                  <a:lnTo>
                    <a:pt x="1201" y="1551"/>
                  </a:lnTo>
                  <a:lnTo>
                    <a:pt x="1201" y="1551"/>
                  </a:lnTo>
                  <a:cubicBezTo>
                    <a:pt x="1201" y="1613"/>
                    <a:pt x="1164" y="1641"/>
                    <a:pt x="1118" y="161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3" name="Freeform 207">
              <a:extLst>
                <a:ext uri="{FF2B5EF4-FFF2-40B4-BE49-F238E27FC236}">
                  <a16:creationId xmlns:a16="http://schemas.microsoft.com/office/drawing/2014/main" id="{DA235710-C6BD-8A49-A455-58295E6A8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0007" y="4815723"/>
              <a:ext cx="368025" cy="279257"/>
            </a:xfrm>
            <a:custGeom>
              <a:avLst/>
              <a:gdLst>
                <a:gd name="connsiteX0" fmla="*/ 304362 w 368025"/>
                <a:gd name="connsiteY0" fmla="*/ 161446 h 279257"/>
                <a:gd name="connsiteX1" fmla="*/ 322267 w 368025"/>
                <a:gd name="connsiteY1" fmla="*/ 167843 h 279257"/>
                <a:gd name="connsiteX2" fmla="*/ 368025 w 368025"/>
                <a:gd name="connsiteY2" fmla="*/ 246320 h 279257"/>
                <a:gd name="connsiteX3" fmla="*/ 322267 w 368025"/>
                <a:gd name="connsiteY3" fmla="*/ 273133 h 279257"/>
                <a:gd name="connsiteX4" fmla="*/ 276509 w 368025"/>
                <a:gd name="connsiteY4" fmla="*/ 194002 h 279257"/>
                <a:gd name="connsiteX5" fmla="*/ 304362 w 368025"/>
                <a:gd name="connsiteY5" fmla="*/ 161446 h 279257"/>
                <a:gd name="connsiteX6" fmla="*/ 166107 w 368025"/>
                <a:gd name="connsiteY6" fmla="*/ 80521 h 279257"/>
                <a:gd name="connsiteX7" fmla="*/ 184012 w 368025"/>
                <a:gd name="connsiteY7" fmla="*/ 86539 h 279257"/>
                <a:gd name="connsiteX8" fmla="*/ 229770 w 368025"/>
                <a:gd name="connsiteY8" fmla="*/ 165671 h 279257"/>
                <a:gd name="connsiteX9" fmla="*/ 184012 w 368025"/>
                <a:gd name="connsiteY9" fmla="*/ 192484 h 279257"/>
                <a:gd name="connsiteX10" fmla="*/ 138254 w 368025"/>
                <a:gd name="connsiteY10" fmla="*/ 113352 h 279257"/>
                <a:gd name="connsiteX11" fmla="*/ 166107 w 368025"/>
                <a:gd name="connsiteY11" fmla="*/ 80521 h 279257"/>
                <a:gd name="connsiteX12" fmla="*/ 27853 w 368025"/>
                <a:gd name="connsiteY12" fmla="*/ 149 h 279257"/>
                <a:gd name="connsiteX13" fmla="*/ 45758 w 368025"/>
                <a:gd name="connsiteY13" fmla="*/ 6545 h 279257"/>
                <a:gd name="connsiteX14" fmla="*/ 91516 w 368025"/>
                <a:gd name="connsiteY14" fmla="*/ 85022 h 279257"/>
                <a:gd name="connsiteX15" fmla="*/ 45758 w 368025"/>
                <a:gd name="connsiteY15" fmla="*/ 111835 h 279257"/>
                <a:gd name="connsiteX16" fmla="*/ 0 w 368025"/>
                <a:gd name="connsiteY16" fmla="*/ 32704 h 279257"/>
                <a:gd name="connsiteX17" fmla="*/ 27853 w 368025"/>
                <a:gd name="connsiteY17" fmla="*/ 149 h 27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8025" h="279257">
                  <a:moveTo>
                    <a:pt x="304362" y="161446"/>
                  </a:moveTo>
                  <a:cubicBezTo>
                    <a:pt x="309847" y="161998"/>
                    <a:pt x="315893" y="164082"/>
                    <a:pt x="322267" y="167843"/>
                  </a:cubicBezTo>
                  <a:cubicBezTo>
                    <a:pt x="347761" y="182230"/>
                    <a:pt x="368025" y="217545"/>
                    <a:pt x="368025" y="246320"/>
                  </a:cubicBezTo>
                  <a:cubicBezTo>
                    <a:pt x="368025" y="275749"/>
                    <a:pt x="347761" y="287520"/>
                    <a:pt x="322267" y="273133"/>
                  </a:cubicBezTo>
                  <a:cubicBezTo>
                    <a:pt x="296773" y="258745"/>
                    <a:pt x="276509" y="222777"/>
                    <a:pt x="276509" y="194002"/>
                  </a:cubicBezTo>
                  <a:cubicBezTo>
                    <a:pt x="276509" y="171930"/>
                    <a:pt x="287908" y="159791"/>
                    <a:pt x="304362" y="161446"/>
                  </a:cubicBezTo>
                  <a:close/>
                  <a:moveTo>
                    <a:pt x="166107" y="80521"/>
                  </a:moveTo>
                  <a:cubicBezTo>
                    <a:pt x="171592" y="80980"/>
                    <a:pt x="177639" y="82942"/>
                    <a:pt x="184012" y="86539"/>
                  </a:cubicBezTo>
                  <a:cubicBezTo>
                    <a:pt x="209506" y="101581"/>
                    <a:pt x="229770" y="136895"/>
                    <a:pt x="229770" y="165671"/>
                  </a:cubicBezTo>
                  <a:cubicBezTo>
                    <a:pt x="229770" y="195100"/>
                    <a:pt x="209506" y="206871"/>
                    <a:pt x="184012" y="192484"/>
                  </a:cubicBezTo>
                  <a:cubicBezTo>
                    <a:pt x="158518" y="177442"/>
                    <a:pt x="138254" y="142127"/>
                    <a:pt x="138254" y="113352"/>
                  </a:cubicBezTo>
                  <a:cubicBezTo>
                    <a:pt x="138254" y="91281"/>
                    <a:pt x="149653" y="79141"/>
                    <a:pt x="166107" y="80521"/>
                  </a:cubicBezTo>
                  <a:close/>
                  <a:moveTo>
                    <a:pt x="27853" y="149"/>
                  </a:moveTo>
                  <a:cubicBezTo>
                    <a:pt x="33338" y="700"/>
                    <a:pt x="39385" y="2785"/>
                    <a:pt x="45758" y="6545"/>
                  </a:cubicBezTo>
                  <a:cubicBezTo>
                    <a:pt x="71252" y="20933"/>
                    <a:pt x="91516" y="56247"/>
                    <a:pt x="91516" y="85022"/>
                  </a:cubicBezTo>
                  <a:cubicBezTo>
                    <a:pt x="91516" y="114451"/>
                    <a:pt x="71252" y="126223"/>
                    <a:pt x="45758" y="111835"/>
                  </a:cubicBezTo>
                  <a:cubicBezTo>
                    <a:pt x="20264" y="96794"/>
                    <a:pt x="0" y="61479"/>
                    <a:pt x="0" y="32704"/>
                  </a:cubicBezTo>
                  <a:cubicBezTo>
                    <a:pt x="0" y="10633"/>
                    <a:pt x="11399" y="-1507"/>
                    <a:pt x="27853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4" name="Freeform 503">
              <a:extLst>
                <a:ext uri="{FF2B5EF4-FFF2-40B4-BE49-F238E27FC236}">
                  <a16:creationId xmlns:a16="http://schemas.microsoft.com/office/drawing/2014/main" id="{7DA3AE75-7BBB-5040-8BEB-FCFB46EDF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110" y="3750155"/>
              <a:ext cx="829527" cy="1085875"/>
            </a:xfrm>
            <a:custGeom>
              <a:avLst/>
              <a:gdLst>
                <a:gd name="T0" fmla="*/ 1189 w 1272"/>
                <a:gd name="T1" fmla="*/ 609 h 1663"/>
                <a:gd name="T2" fmla="*/ 154 w 1272"/>
                <a:gd name="T3" fmla="*/ 12 h 1663"/>
                <a:gd name="T4" fmla="*/ 154 w 1272"/>
                <a:gd name="T5" fmla="*/ 12 h 1663"/>
                <a:gd name="T6" fmla="*/ 100 w 1272"/>
                <a:gd name="T7" fmla="*/ 8 h 1663"/>
                <a:gd name="T8" fmla="*/ 100 w 1272"/>
                <a:gd name="T9" fmla="*/ 8 h 1663"/>
                <a:gd name="T10" fmla="*/ 100 w 1272"/>
                <a:gd name="T11" fmla="*/ 7 h 1663"/>
                <a:gd name="T12" fmla="*/ 0 w 1272"/>
                <a:gd name="T13" fmla="*/ 66 h 1663"/>
                <a:gd name="T14" fmla="*/ 0 w 1272"/>
                <a:gd name="T15" fmla="*/ 66 h 1663"/>
                <a:gd name="T16" fmla="*/ 71 w 1272"/>
                <a:gd name="T17" fmla="*/ 91 h 1663"/>
                <a:gd name="T18" fmla="*/ 71 w 1272"/>
                <a:gd name="T19" fmla="*/ 844 h 1663"/>
                <a:gd name="T20" fmla="*/ 71 w 1272"/>
                <a:gd name="T21" fmla="*/ 844 h 1663"/>
                <a:gd name="T22" fmla="*/ 154 w 1272"/>
                <a:gd name="T23" fmla="*/ 1003 h 1663"/>
                <a:gd name="T24" fmla="*/ 1143 w 1272"/>
                <a:gd name="T25" fmla="*/ 1574 h 1663"/>
                <a:gd name="T26" fmla="*/ 1143 w 1272"/>
                <a:gd name="T27" fmla="*/ 1662 h 1663"/>
                <a:gd name="T28" fmla="*/ 1244 w 1272"/>
                <a:gd name="T29" fmla="*/ 1604 h 1663"/>
                <a:gd name="T30" fmla="*/ 1243 w 1272"/>
                <a:gd name="T31" fmla="*/ 1604 h 1663"/>
                <a:gd name="T32" fmla="*/ 1243 w 1272"/>
                <a:gd name="T33" fmla="*/ 1604 h 1663"/>
                <a:gd name="T34" fmla="*/ 1271 w 1272"/>
                <a:gd name="T35" fmla="*/ 1538 h 1663"/>
                <a:gd name="T36" fmla="*/ 1271 w 1272"/>
                <a:gd name="T37" fmla="*/ 768 h 1663"/>
                <a:gd name="T38" fmla="*/ 1271 w 1272"/>
                <a:gd name="T39" fmla="*/ 768 h 1663"/>
                <a:gd name="T40" fmla="*/ 1189 w 1272"/>
                <a:gd name="T41" fmla="*/ 609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2" h="1663">
                  <a:moveTo>
                    <a:pt x="1189" y="609"/>
                  </a:moveTo>
                  <a:lnTo>
                    <a:pt x="154" y="12"/>
                  </a:lnTo>
                  <a:lnTo>
                    <a:pt x="154" y="12"/>
                  </a:lnTo>
                  <a:cubicBezTo>
                    <a:pt x="133" y="0"/>
                    <a:pt x="115" y="0"/>
                    <a:pt x="100" y="8"/>
                  </a:cubicBezTo>
                  <a:lnTo>
                    <a:pt x="100" y="8"/>
                  </a:lnTo>
                  <a:lnTo>
                    <a:pt x="100" y="7"/>
                  </a:lnTo>
                  <a:lnTo>
                    <a:pt x="0" y="66"/>
                  </a:lnTo>
                  <a:lnTo>
                    <a:pt x="0" y="66"/>
                  </a:lnTo>
                  <a:cubicBezTo>
                    <a:pt x="0" y="66"/>
                    <a:pt x="45" y="81"/>
                    <a:pt x="71" y="91"/>
                  </a:cubicBezTo>
                  <a:lnTo>
                    <a:pt x="71" y="844"/>
                  </a:lnTo>
                  <a:lnTo>
                    <a:pt x="71" y="844"/>
                  </a:lnTo>
                  <a:cubicBezTo>
                    <a:pt x="71" y="905"/>
                    <a:pt x="108" y="977"/>
                    <a:pt x="154" y="1003"/>
                  </a:cubicBezTo>
                  <a:lnTo>
                    <a:pt x="1143" y="1574"/>
                  </a:lnTo>
                  <a:lnTo>
                    <a:pt x="1143" y="1662"/>
                  </a:lnTo>
                  <a:lnTo>
                    <a:pt x="1244" y="1604"/>
                  </a:lnTo>
                  <a:lnTo>
                    <a:pt x="1243" y="1604"/>
                  </a:lnTo>
                  <a:lnTo>
                    <a:pt x="1243" y="1604"/>
                  </a:lnTo>
                  <a:cubicBezTo>
                    <a:pt x="1261" y="1594"/>
                    <a:pt x="1271" y="1571"/>
                    <a:pt x="1271" y="1538"/>
                  </a:cubicBezTo>
                  <a:lnTo>
                    <a:pt x="1271" y="768"/>
                  </a:lnTo>
                  <a:lnTo>
                    <a:pt x="1271" y="768"/>
                  </a:lnTo>
                  <a:cubicBezTo>
                    <a:pt x="1271" y="707"/>
                    <a:pt x="1234" y="636"/>
                    <a:pt x="1189" y="60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5" name="Freeform 504">
              <a:extLst>
                <a:ext uri="{FF2B5EF4-FFF2-40B4-BE49-F238E27FC236}">
                  <a16:creationId xmlns:a16="http://schemas.microsoft.com/office/drawing/2014/main" id="{D98C63DA-6F3A-4143-9925-5AEA5BDD5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947" y="3778957"/>
              <a:ext cx="783442" cy="1074354"/>
            </a:xfrm>
            <a:custGeom>
              <a:avLst/>
              <a:gdLst>
                <a:gd name="T0" fmla="*/ 1117 w 1201"/>
                <a:gd name="T1" fmla="*/ 1615 h 1643"/>
                <a:gd name="T2" fmla="*/ 83 w 1201"/>
                <a:gd name="T3" fmla="*/ 1018 h 1643"/>
                <a:gd name="T4" fmla="*/ 83 w 1201"/>
                <a:gd name="T5" fmla="*/ 1018 h 1643"/>
                <a:gd name="T6" fmla="*/ 0 w 1201"/>
                <a:gd name="T7" fmla="*/ 859 h 1643"/>
                <a:gd name="T8" fmla="*/ 0 w 1201"/>
                <a:gd name="T9" fmla="*/ 90 h 1643"/>
                <a:gd name="T10" fmla="*/ 0 w 1201"/>
                <a:gd name="T11" fmla="*/ 90 h 1643"/>
                <a:gd name="T12" fmla="*/ 83 w 1201"/>
                <a:gd name="T13" fmla="*/ 27 h 1643"/>
                <a:gd name="T14" fmla="*/ 1117 w 1201"/>
                <a:gd name="T15" fmla="*/ 624 h 1643"/>
                <a:gd name="T16" fmla="*/ 1117 w 1201"/>
                <a:gd name="T17" fmla="*/ 624 h 1643"/>
                <a:gd name="T18" fmla="*/ 1200 w 1201"/>
                <a:gd name="T19" fmla="*/ 783 h 1643"/>
                <a:gd name="T20" fmla="*/ 1200 w 1201"/>
                <a:gd name="T21" fmla="*/ 1553 h 1643"/>
                <a:gd name="T22" fmla="*/ 1200 w 1201"/>
                <a:gd name="T23" fmla="*/ 1553 h 1643"/>
                <a:gd name="T24" fmla="*/ 1117 w 1201"/>
                <a:gd name="T25" fmla="*/ 1615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1" h="1643">
                  <a:moveTo>
                    <a:pt x="1117" y="1615"/>
                  </a:moveTo>
                  <a:lnTo>
                    <a:pt x="83" y="1018"/>
                  </a:lnTo>
                  <a:lnTo>
                    <a:pt x="83" y="1018"/>
                  </a:lnTo>
                  <a:cubicBezTo>
                    <a:pt x="37" y="992"/>
                    <a:pt x="0" y="921"/>
                    <a:pt x="0" y="859"/>
                  </a:cubicBezTo>
                  <a:lnTo>
                    <a:pt x="0" y="90"/>
                  </a:lnTo>
                  <a:lnTo>
                    <a:pt x="0" y="90"/>
                  </a:lnTo>
                  <a:cubicBezTo>
                    <a:pt x="0" y="29"/>
                    <a:pt x="37" y="0"/>
                    <a:pt x="83" y="27"/>
                  </a:cubicBezTo>
                  <a:lnTo>
                    <a:pt x="1117" y="624"/>
                  </a:lnTo>
                  <a:lnTo>
                    <a:pt x="1117" y="624"/>
                  </a:lnTo>
                  <a:cubicBezTo>
                    <a:pt x="1163" y="651"/>
                    <a:pt x="1200" y="722"/>
                    <a:pt x="1200" y="783"/>
                  </a:cubicBezTo>
                  <a:lnTo>
                    <a:pt x="1200" y="1553"/>
                  </a:lnTo>
                  <a:lnTo>
                    <a:pt x="1200" y="1553"/>
                  </a:lnTo>
                  <a:cubicBezTo>
                    <a:pt x="1200" y="1614"/>
                    <a:pt x="1163" y="1642"/>
                    <a:pt x="1117" y="1615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6" name="Freeform 210">
              <a:extLst>
                <a:ext uri="{FF2B5EF4-FFF2-40B4-BE49-F238E27FC236}">
                  <a16:creationId xmlns:a16="http://schemas.microsoft.com/office/drawing/2014/main" id="{52869B5D-D8A9-A64F-924F-8ADDEC7DF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4046" y="4184742"/>
              <a:ext cx="368025" cy="279220"/>
            </a:xfrm>
            <a:custGeom>
              <a:avLst/>
              <a:gdLst>
                <a:gd name="connsiteX0" fmla="*/ 304362 w 368025"/>
                <a:gd name="connsiteY0" fmla="*/ 161445 h 279220"/>
                <a:gd name="connsiteX1" fmla="*/ 322267 w 368025"/>
                <a:gd name="connsiteY1" fmla="*/ 167382 h 279220"/>
                <a:gd name="connsiteX2" fmla="*/ 368025 w 368025"/>
                <a:gd name="connsiteY2" fmla="*/ 246514 h 279220"/>
                <a:gd name="connsiteX3" fmla="*/ 322267 w 368025"/>
                <a:gd name="connsiteY3" fmla="*/ 272674 h 279220"/>
                <a:gd name="connsiteX4" fmla="*/ 276509 w 368025"/>
                <a:gd name="connsiteY4" fmla="*/ 193541 h 279220"/>
                <a:gd name="connsiteX5" fmla="*/ 304362 w 368025"/>
                <a:gd name="connsiteY5" fmla="*/ 161445 h 279220"/>
                <a:gd name="connsiteX6" fmla="*/ 166108 w 368025"/>
                <a:gd name="connsiteY6" fmla="*/ 80704 h 279220"/>
                <a:gd name="connsiteX7" fmla="*/ 184013 w 368025"/>
                <a:gd name="connsiteY7" fmla="*/ 86733 h 279220"/>
                <a:gd name="connsiteX8" fmla="*/ 229771 w 368025"/>
                <a:gd name="connsiteY8" fmla="*/ 165866 h 279220"/>
                <a:gd name="connsiteX9" fmla="*/ 184013 w 368025"/>
                <a:gd name="connsiteY9" fmla="*/ 192026 h 279220"/>
                <a:gd name="connsiteX10" fmla="*/ 138255 w 368025"/>
                <a:gd name="connsiteY10" fmla="*/ 112893 h 279220"/>
                <a:gd name="connsiteX11" fmla="*/ 166108 w 368025"/>
                <a:gd name="connsiteY11" fmla="*/ 80704 h 279220"/>
                <a:gd name="connsiteX12" fmla="*/ 27853 w 368025"/>
                <a:gd name="connsiteY12" fmla="*/ 106 h 279220"/>
                <a:gd name="connsiteX13" fmla="*/ 45758 w 368025"/>
                <a:gd name="connsiteY13" fmla="*/ 6154 h 279220"/>
                <a:gd name="connsiteX14" fmla="*/ 91516 w 368025"/>
                <a:gd name="connsiteY14" fmla="*/ 85671 h 279220"/>
                <a:gd name="connsiteX15" fmla="*/ 45758 w 368025"/>
                <a:gd name="connsiteY15" fmla="*/ 111957 h 279220"/>
                <a:gd name="connsiteX16" fmla="*/ 0 w 368025"/>
                <a:gd name="connsiteY16" fmla="*/ 33098 h 279220"/>
                <a:gd name="connsiteX17" fmla="*/ 27853 w 368025"/>
                <a:gd name="connsiteY17" fmla="*/ 106 h 2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8025" h="279220">
                  <a:moveTo>
                    <a:pt x="304362" y="161445"/>
                  </a:moveTo>
                  <a:cubicBezTo>
                    <a:pt x="309847" y="161864"/>
                    <a:pt x="315894" y="163785"/>
                    <a:pt x="322267" y="167382"/>
                  </a:cubicBezTo>
                  <a:cubicBezTo>
                    <a:pt x="347107" y="182424"/>
                    <a:pt x="368025" y="217739"/>
                    <a:pt x="368025" y="246514"/>
                  </a:cubicBezTo>
                  <a:cubicBezTo>
                    <a:pt x="368025" y="275944"/>
                    <a:pt x="347107" y="287715"/>
                    <a:pt x="322267" y="272674"/>
                  </a:cubicBezTo>
                  <a:cubicBezTo>
                    <a:pt x="296773" y="258286"/>
                    <a:pt x="276509" y="222971"/>
                    <a:pt x="276509" y="193541"/>
                  </a:cubicBezTo>
                  <a:cubicBezTo>
                    <a:pt x="276509" y="172450"/>
                    <a:pt x="287907" y="160188"/>
                    <a:pt x="304362" y="161445"/>
                  </a:cubicBezTo>
                  <a:close/>
                  <a:moveTo>
                    <a:pt x="166108" y="80704"/>
                  </a:moveTo>
                  <a:cubicBezTo>
                    <a:pt x="171593" y="81174"/>
                    <a:pt x="177640" y="83136"/>
                    <a:pt x="184013" y="86733"/>
                  </a:cubicBezTo>
                  <a:cubicBezTo>
                    <a:pt x="209507" y="101775"/>
                    <a:pt x="229771" y="137090"/>
                    <a:pt x="229771" y="165866"/>
                  </a:cubicBezTo>
                  <a:cubicBezTo>
                    <a:pt x="229771" y="195296"/>
                    <a:pt x="209507" y="207067"/>
                    <a:pt x="184013" y="192026"/>
                  </a:cubicBezTo>
                  <a:cubicBezTo>
                    <a:pt x="158519" y="177638"/>
                    <a:pt x="138255" y="142322"/>
                    <a:pt x="138255" y="112893"/>
                  </a:cubicBezTo>
                  <a:cubicBezTo>
                    <a:pt x="138255" y="91311"/>
                    <a:pt x="149654" y="79294"/>
                    <a:pt x="166108" y="80704"/>
                  </a:cubicBezTo>
                  <a:close/>
                  <a:moveTo>
                    <a:pt x="27853" y="106"/>
                  </a:moveTo>
                  <a:cubicBezTo>
                    <a:pt x="33338" y="569"/>
                    <a:pt x="39385" y="2540"/>
                    <a:pt x="45758" y="6154"/>
                  </a:cubicBezTo>
                  <a:cubicBezTo>
                    <a:pt x="70598" y="21269"/>
                    <a:pt x="91516" y="56756"/>
                    <a:pt x="91516" y="85671"/>
                  </a:cubicBezTo>
                  <a:cubicBezTo>
                    <a:pt x="91516" y="115243"/>
                    <a:pt x="70598" y="126415"/>
                    <a:pt x="45758" y="111957"/>
                  </a:cubicBezTo>
                  <a:cubicBezTo>
                    <a:pt x="20264" y="98157"/>
                    <a:pt x="0" y="62013"/>
                    <a:pt x="0" y="33098"/>
                  </a:cubicBezTo>
                  <a:cubicBezTo>
                    <a:pt x="0" y="10919"/>
                    <a:pt x="11399" y="-1280"/>
                    <a:pt x="27853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7" name="Freeform 508">
              <a:extLst>
                <a:ext uri="{FF2B5EF4-FFF2-40B4-BE49-F238E27FC236}">
                  <a16:creationId xmlns:a16="http://schemas.microsoft.com/office/drawing/2014/main" id="{714C50ED-DFF8-6449-B88B-7DD05EEB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8970" y="9101756"/>
              <a:ext cx="829527" cy="1085875"/>
            </a:xfrm>
            <a:custGeom>
              <a:avLst/>
              <a:gdLst>
                <a:gd name="T0" fmla="*/ 1188 w 1272"/>
                <a:gd name="T1" fmla="*/ 610 h 1664"/>
                <a:gd name="T2" fmla="*/ 154 w 1272"/>
                <a:gd name="T3" fmla="*/ 13 h 1664"/>
                <a:gd name="T4" fmla="*/ 154 w 1272"/>
                <a:gd name="T5" fmla="*/ 13 h 1664"/>
                <a:gd name="T6" fmla="*/ 100 w 1272"/>
                <a:gd name="T7" fmla="*/ 8 h 1664"/>
                <a:gd name="T8" fmla="*/ 100 w 1272"/>
                <a:gd name="T9" fmla="*/ 8 h 1664"/>
                <a:gd name="T10" fmla="*/ 100 w 1272"/>
                <a:gd name="T11" fmla="*/ 8 h 1664"/>
                <a:gd name="T12" fmla="*/ 0 w 1272"/>
                <a:gd name="T13" fmla="*/ 65 h 1664"/>
                <a:gd name="T14" fmla="*/ 0 w 1272"/>
                <a:gd name="T15" fmla="*/ 65 h 1664"/>
                <a:gd name="T16" fmla="*/ 70 w 1272"/>
                <a:gd name="T17" fmla="*/ 91 h 1664"/>
                <a:gd name="T18" fmla="*/ 70 w 1272"/>
                <a:gd name="T19" fmla="*/ 845 h 1664"/>
                <a:gd name="T20" fmla="*/ 70 w 1272"/>
                <a:gd name="T21" fmla="*/ 845 h 1664"/>
                <a:gd name="T22" fmla="*/ 154 w 1272"/>
                <a:gd name="T23" fmla="*/ 1004 h 1664"/>
                <a:gd name="T24" fmla="*/ 1142 w 1272"/>
                <a:gd name="T25" fmla="*/ 1575 h 1664"/>
                <a:gd name="T26" fmla="*/ 1142 w 1272"/>
                <a:gd name="T27" fmla="*/ 1663 h 1664"/>
                <a:gd name="T28" fmla="*/ 1244 w 1272"/>
                <a:gd name="T29" fmla="*/ 1605 h 1664"/>
                <a:gd name="T30" fmla="*/ 1243 w 1272"/>
                <a:gd name="T31" fmla="*/ 1604 h 1664"/>
                <a:gd name="T32" fmla="*/ 1243 w 1272"/>
                <a:gd name="T33" fmla="*/ 1604 h 1664"/>
                <a:gd name="T34" fmla="*/ 1271 w 1272"/>
                <a:gd name="T35" fmla="*/ 1538 h 1664"/>
                <a:gd name="T36" fmla="*/ 1271 w 1272"/>
                <a:gd name="T37" fmla="*/ 769 h 1664"/>
                <a:gd name="T38" fmla="*/ 1271 w 1272"/>
                <a:gd name="T39" fmla="*/ 769 h 1664"/>
                <a:gd name="T40" fmla="*/ 1188 w 1272"/>
                <a:gd name="T41" fmla="*/ 610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2" h="1664">
                  <a:moveTo>
                    <a:pt x="1188" y="610"/>
                  </a:moveTo>
                  <a:lnTo>
                    <a:pt x="154" y="13"/>
                  </a:lnTo>
                  <a:lnTo>
                    <a:pt x="154" y="13"/>
                  </a:lnTo>
                  <a:cubicBezTo>
                    <a:pt x="133" y="1"/>
                    <a:pt x="115" y="0"/>
                    <a:pt x="100" y="8"/>
                  </a:cubicBezTo>
                  <a:lnTo>
                    <a:pt x="100" y="8"/>
                  </a:lnTo>
                  <a:lnTo>
                    <a:pt x="100" y="8"/>
                  </a:lnTo>
                  <a:lnTo>
                    <a:pt x="0" y="65"/>
                  </a:lnTo>
                  <a:lnTo>
                    <a:pt x="0" y="65"/>
                  </a:lnTo>
                  <a:cubicBezTo>
                    <a:pt x="0" y="65"/>
                    <a:pt x="45" y="82"/>
                    <a:pt x="70" y="91"/>
                  </a:cubicBezTo>
                  <a:lnTo>
                    <a:pt x="70" y="845"/>
                  </a:lnTo>
                  <a:lnTo>
                    <a:pt x="70" y="845"/>
                  </a:lnTo>
                  <a:cubicBezTo>
                    <a:pt x="70" y="906"/>
                    <a:pt x="108" y="978"/>
                    <a:pt x="154" y="1004"/>
                  </a:cubicBezTo>
                  <a:lnTo>
                    <a:pt x="1142" y="1575"/>
                  </a:lnTo>
                  <a:lnTo>
                    <a:pt x="1142" y="1663"/>
                  </a:lnTo>
                  <a:lnTo>
                    <a:pt x="1244" y="1605"/>
                  </a:lnTo>
                  <a:lnTo>
                    <a:pt x="1243" y="1604"/>
                  </a:lnTo>
                  <a:lnTo>
                    <a:pt x="1243" y="1604"/>
                  </a:lnTo>
                  <a:cubicBezTo>
                    <a:pt x="1260" y="1594"/>
                    <a:pt x="1271" y="1571"/>
                    <a:pt x="1271" y="1538"/>
                  </a:cubicBezTo>
                  <a:lnTo>
                    <a:pt x="1271" y="769"/>
                  </a:lnTo>
                  <a:lnTo>
                    <a:pt x="1271" y="769"/>
                  </a:lnTo>
                  <a:cubicBezTo>
                    <a:pt x="1271" y="707"/>
                    <a:pt x="1234" y="636"/>
                    <a:pt x="1188" y="61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8" name="Freeform 509">
              <a:extLst>
                <a:ext uri="{FF2B5EF4-FFF2-40B4-BE49-F238E27FC236}">
                  <a16:creationId xmlns:a16="http://schemas.microsoft.com/office/drawing/2014/main" id="{17500D73-5931-CD4A-864E-18170B9BF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598" y="9545324"/>
              <a:ext cx="555899" cy="642308"/>
            </a:xfrm>
            <a:custGeom>
              <a:avLst/>
              <a:gdLst>
                <a:gd name="T0" fmla="*/ 824 w 852"/>
                <a:gd name="T1" fmla="*/ 926 h 985"/>
                <a:gd name="T2" fmla="*/ 823 w 852"/>
                <a:gd name="T3" fmla="*/ 925 h 985"/>
                <a:gd name="T4" fmla="*/ 823 w 852"/>
                <a:gd name="T5" fmla="*/ 925 h 985"/>
                <a:gd name="T6" fmla="*/ 851 w 852"/>
                <a:gd name="T7" fmla="*/ 859 h 985"/>
                <a:gd name="T8" fmla="*/ 851 w 852"/>
                <a:gd name="T9" fmla="*/ 90 h 985"/>
                <a:gd name="T10" fmla="*/ 851 w 852"/>
                <a:gd name="T11" fmla="*/ 90 h 985"/>
                <a:gd name="T12" fmla="*/ 828 w 852"/>
                <a:gd name="T13" fmla="*/ 0 h 985"/>
                <a:gd name="T14" fmla="*/ 0 w 852"/>
                <a:gd name="T15" fmla="*/ 478 h 985"/>
                <a:gd name="T16" fmla="*/ 722 w 852"/>
                <a:gd name="T17" fmla="*/ 896 h 985"/>
                <a:gd name="T18" fmla="*/ 722 w 852"/>
                <a:gd name="T19" fmla="*/ 984 h 985"/>
                <a:gd name="T20" fmla="*/ 824 w 852"/>
                <a:gd name="T21" fmla="*/ 92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2" h="985">
                  <a:moveTo>
                    <a:pt x="824" y="926"/>
                  </a:moveTo>
                  <a:lnTo>
                    <a:pt x="823" y="925"/>
                  </a:lnTo>
                  <a:lnTo>
                    <a:pt x="823" y="925"/>
                  </a:lnTo>
                  <a:cubicBezTo>
                    <a:pt x="840" y="915"/>
                    <a:pt x="851" y="892"/>
                    <a:pt x="851" y="859"/>
                  </a:cubicBezTo>
                  <a:lnTo>
                    <a:pt x="851" y="90"/>
                  </a:lnTo>
                  <a:lnTo>
                    <a:pt x="851" y="90"/>
                  </a:lnTo>
                  <a:cubicBezTo>
                    <a:pt x="851" y="60"/>
                    <a:pt x="843" y="28"/>
                    <a:pt x="828" y="0"/>
                  </a:cubicBezTo>
                  <a:lnTo>
                    <a:pt x="0" y="478"/>
                  </a:lnTo>
                  <a:lnTo>
                    <a:pt x="722" y="896"/>
                  </a:lnTo>
                  <a:lnTo>
                    <a:pt x="722" y="984"/>
                  </a:lnTo>
                  <a:lnTo>
                    <a:pt x="824" y="926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9" name="Freeform 510">
              <a:extLst>
                <a:ext uri="{FF2B5EF4-FFF2-40B4-BE49-F238E27FC236}">
                  <a16:creationId xmlns:a16="http://schemas.microsoft.com/office/drawing/2014/main" id="{B50557BE-4538-5D48-A988-7C120D946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8808" y="9130560"/>
              <a:ext cx="786323" cy="1071472"/>
            </a:xfrm>
            <a:custGeom>
              <a:avLst/>
              <a:gdLst>
                <a:gd name="T0" fmla="*/ 1118 w 1202"/>
                <a:gd name="T1" fmla="*/ 1615 h 1642"/>
                <a:gd name="T2" fmla="*/ 83 w 1202"/>
                <a:gd name="T3" fmla="*/ 1018 h 1642"/>
                <a:gd name="T4" fmla="*/ 83 w 1202"/>
                <a:gd name="T5" fmla="*/ 1018 h 1642"/>
                <a:gd name="T6" fmla="*/ 0 w 1202"/>
                <a:gd name="T7" fmla="*/ 859 h 1642"/>
                <a:gd name="T8" fmla="*/ 0 w 1202"/>
                <a:gd name="T9" fmla="*/ 90 h 1642"/>
                <a:gd name="T10" fmla="*/ 0 w 1202"/>
                <a:gd name="T11" fmla="*/ 90 h 1642"/>
                <a:gd name="T12" fmla="*/ 83 w 1202"/>
                <a:gd name="T13" fmla="*/ 26 h 1642"/>
                <a:gd name="T14" fmla="*/ 1118 w 1202"/>
                <a:gd name="T15" fmla="*/ 623 h 1642"/>
                <a:gd name="T16" fmla="*/ 1118 w 1202"/>
                <a:gd name="T17" fmla="*/ 623 h 1642"/>
                <a:gd name="T18" fmla="*/ 1201 w 1202"/>
                <a:gd name="T19" fmla="*/ 783 h 1642"/>
                <a:gd name="T20" fmla="*/ 1201 w 1202"/>
                <a:gd name="T21" fmla="*/ 1552 h 1642"/>
                <a:gd name="T22" fmla="*/ 1201 w 1202"/>
                <a:gd name="T23" fmla="*/ 1552 h 1642"/>
                <a:gd name="T24" fmla="*/ 1118 w 1202"/>
                <a:gd name="T25" fmla="*/ 1615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2" h="1642">
                  <a:moveTo>
                    <a:pt x="1118" y="1615"/>
                  </a:moveTo>
                  <a:lnTo>
                    <a:pt x="83" y="1018"/>
                  </a:lnTo>
                  <a:lnTo>
                    <a:pt x="83" y="1018"/>
                  </a:lnTo>
                  <a:cubicBezTo>
                    <a:pt x="38" y="991"/>
                    <a:pt x="0" y="920"/>
                    <a:pt x="0" y="859"/>
                  </a:cubicBezTo>
                  <a:lnTo>
                    <a:pt x="0" y="90"/>
                  </a:lnTo>
                  <a:lnTo>
                    <a:pt x="0" y="90"/>
                  </a:lnTo>
                  <a:cubicBezTo>
                    <a:pt x="0" y="28"/>
                    <a:pt x="38" y="0"/>
                    <a:pt x="83" y="26"/>
                  </a:cubicBezTo>
                  <a:lnTo>
                    <a:pt x="1118" y="623"/>
                  </a:lnTo>
                  <a:lnTo>
                    <a:pt x="1118" y="623"/>
                  </a:lnTo>
                  <a:cubicBezTo>
                    <a:pt x="1164" y="651"/>
                    <a:pt x="1201" y="722"/>
                    <a:pt x="1201" y="783"/>
                  </a:cubicBezTo>
                  <a:lnTo>
                    <a:pt x="1201" y="1552"/>
                  </a:lnTo>
                  <a:lnTo>
                    <a:pt x="1201" y="1552"/>
                  </a:lnTo>
                  <a:cubicBezTo>
                    <a:pt x="1201" y="1613"/>
                    <a:pt x="1164" y="1641"/>
                    <a:pt x="1118" y="161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0" name="Freeform 214">
              <a:extLst>
                <a:ext uri="{FF2B5EF4-FFF2-40B4-BE49-F238E27FC236}">
                  <a16:creationId xmlns:a16="http://schemas.microsoft.com/office/drawing/2014/main" id="{D1105BC6-9266-7F44-BF1F-3BCDDFD01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1360" y="9473317"/>
              <a:ext cx="405731" cy="370271"/>
            </a:xfrm>
            <a:custGeom>
              <a:avLst/>
              <a:gdLst>
                <a:gd name="connsiteX0" fmla="*/ 108155 w 405731"/>
                <a:gd name="connsiteY0" fmla="*/ 0 h 370271"/>
                <a:gd name="connsiteX1" fmla="*/ 393946 w 405731"/>
                <a:gd name="connsiteY1" fmla="*/ 232304 h 370271"/>
                <a:gd name="connsiteX2" fmla="*/ 393691 w 405731"/>
                <a:gd name="connsiteY2" fmla="*/ 232618 h 370271"/>
                <a:gd name="connsiteX3" fmla="*/ 404029 w 405731"/>
                <a:gd name="connsiteY3" fmla="*/ 248812 h 370271"/>
                <a:gd name="connsiteX4" fmla="*/ 404684 w 405731"/>
                <a:gd name="connsiteY4" fmla="*/ 273126 h 370271"/>
                <a:gd name="connsiteX5" fmla="*/ 328749 w 405731"/>
                <a:gd name="connsiteY5" fmla="*/ 365923 h 370271"/>
                <a:gd name="connsiteX6" fmla="*/ 304150 w 405731"/>
                <a:gd name="connsiteY6" fmla="*/ 370171 h 370271"/>
                <a:gd name="connsiteX7" fmla="*/ 286842 w 405731"/>
                <a:gd name="connsiteY7" fmla="*/ 363852 h 370271"/>
                <a:gd name="connsiteX8" fmla="*/ 285791 w 405731"/>
                <a:gd name="connsiteY8" fmla="*/ 365143 h 370271"/>
                <a:gd name="connsiteX9" fmla="*/ 0 w 405731"/>
                <a:gd name="connsiteY9" fmla="*/ 132184 h 37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731" h="370271">
                  <a:moveTo>
                    <a:pt x="108155" y="0"/>
                  </a:moveTo>
                  <a:lnTo>
                    <a:pt x="393946" y="232304"/>
                  </a:lnTo>
                  <a:lnTo>
                    <a:pt x="393691" y="232618"/>
                  </a:lnTo>
                  <a:lnTo>
                    <a:pt x="404029" y="248812"/>
                  </a:lnTo>
                  <a:cubicBezTo>
                    <a:pt x="405993" y="255686"/>
                    <a:pt x="406321" y="263879"/>
                    <a:pt x="404684" y="273126"/>
                  </a:cubicBezTo>
                  <a:cubicBezTo>
                    <a:pt x="398793" y="310764"/>
                    <a:pt x="364098" y="352295"/>
                    <a:pt x="328749" y="365923"/>
                  </a:cubicBezTo>
                  <a:cubicBezTo>
                    <a:pt x="319748" y="369330"/>
                    <a:pt x="311443" y="370668"/>
                    <a:pt x="304150" y="370171"/>
                  </a:cubicBezTo>
                  <a:lnTo>
                    <a:pt x="286842" y="363852"/>
                  </a:lnTo>
                  <a:lnTo>
                    <a:pt x="285791" y="365143"/>
                  </a:lnTo>
                  <a:lnTo>
                    <a:pt x="0" y="1321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1" name="Freeform 514">
              <a:extLst>
                <a:ext uri="{FF2B5EF4-FFF2-40B4-BE49-F238E27FC236}">
                  <a16:creationId xmlns:a16="http://schemas.microsoft.com/office/drawing/2014/main" id="{9A28084A-610C-9A4B-B9CE-F8252441D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7446" y="9510759"/>
              <a:ext cx="204502" cy="210263"/>
            </a:xfrm>
            <a:custGeom>
              <a:avLst/>
              <a:gdLst>
                <a:gd name="T0" fmla="*/ 165 w 313"/>
                <a:gd name="T1" fmla="*/ 0 h 324"/>
                <a:gd name="T2" fmla="*/ 312 w 313"/>
                <a:gd name="T3" fmla="*/ 121 h 324"/>
                <a:gd name="T4" fmla="*/ 312 w 313"/>
                <a:gd name="T5" fmla="*/ 121 h 324"/>
                <a:gd name="T6" fmla="*/ 148 w 313"/>
                <a:gd name="T7" fmla="*/ 323 h 324"/>
                <a:gd name="T8" fmla="*/ 0 w 313"/>
                <a:gd name="T9" fmla="*/ 202 h 324"/>
                <a:gd name="T10" fmla="*/ 0 w 313"/>
                <a:gd name="T11" fmla="*/ 202 h 324"/>
                <a:gd name="T12" fmla="*/ 165 w 313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24">
                  <a:moveTo>
                    <a:pt x="165" y="0"/>
                  </a:moveTo>
                  <a:lnTo>
                    <a:pt x="312" y="121"/>
                  </a:lnTo>
                  <a:lnTo>
                    <a:pt x="312" y="121"/>
                  </a:lnTo>
                  <a:cubicBezTo>
                    <a:pt x="291" y="202"/>
                    <a:pt x="223" y="285"/>
                    <a:pt x="148" y="323"/>
                  </a:cubicBezTo>
                  <a:lnTo>
                    <a:pt x="0" y="202"/>
                  </a:lnTo>
                  <a:lnTo>
                    <a:pt x="0" y="202"/>
                  </a:lnTo>
                  <a:cubicBezTo>
                    <a:pt x="22" y="121"/>
                    <a:pt x="90" y="37"/>
                    <a:pt x="16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2" name="Freeform 216">
              <a:extLst>
                <a:ext uri="{FF2B5EF4-FFF2-40B4-BE49-F238E27FC236}">
                  <a16:creationId xmlns:a16="http://schemas.microsoft.com/office/drawing/2014/main" id="{B38FEDA2-1CA5-8B4B-AE7F-859E2CD5A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7662" y="9223565"/>
              <a:ext cx="503216" cy="475844"/>
            </a:xfrm>
            <a:custGeom>
              <a:avLst/>
              <a:gdLst>
                <a:gd name="connsiteX0" fmla="*/ 163485 w 503216"/>
                <a:gd name="connsiteY0" fmla="*/ 199 h 475844"/>
                <a:gd name="connsiteX1" fmla="*/ 186688 w 503216"/>
                <a:gd name="connsiteY1" fmla="*/ 7147 h 475844"/>
                <a:gd name="connsiteX2" fmla="*/ 193964 w 503216"/>
                <a:gd name="connsiteY2" fmla="*/ 14297 h 475844"/>
                <a:gd name="connsiteX3" fmla="*/ 194559 w 503216"/>
                <a:gd name="connsiteY3" fmla="*/ 13566 h 475844"/>
                <a:gd name="connsiteX4" fmla="*/ 486026 w 503216"/>
                <a:gd name="connsiteY4" fmla="*/ 251432 h 475844"/>
                <a:gd name="connsiteX5" fmla="*/ 484762 w 503216"/>
                <a:gd name="connsiteY5" fmla="*/ 252974 h 475844"/>
                <a:gd name="connsiteX6" fmla="*/ 493961 w 503216"/>
                <a:gd name="connsiteY6" fmla="*/ 261935 h 475844"/>
                <a:gd name="connsiteX7" fmla="*/ 501535 w 503216"/>
                <a:gd name="connsiteY7" fmla="*/ 317483 h 475844"/>
                <a:gd name="connsiteX8" fmla="*/ 378512 w 503216"/>
                <a:gd name="connsiteY8" fmla="*/ 468773 h 475844"/>
                <a:gd name="connsiteX9" fmla="*/ 339173 w 503216"/>
                <a:gd name="connsiteY9" fmla="*/ 475670 h 475844"/>
                <a:gd name="connsiteX10" fmla="*/ 311014 w 503216"/>
                <a:gd name="connsiteY10" fmla="*/ 464962 h 475844"/>
                <a:gd name="connsiteX11" fmla="*/ 310885 w 503216"/>
                <a:gd name="connsiteY11" fmla="*/ 465120 h 475844"/>
                <a:gd name="connsiteX12" fmla="*/ 310410 w 503216"/>
                <a:gd name="connsiteY12" fmla="*/ 464732 h 475844"/>
                <a:gd name="connsiteX13" fmla="*/ 309841 w 503216"/>
                <a:gd name="connsiteY13" fmla="*/ 464516 h 475844"/>
                <a:gd name="connsiteX14" fmla="*/ 309531 w 503216"/>
                <a:gd name="connsiteY14" fmla="*/ 464016 h 475844"/>
                <a:gd name="connsiteX15" fmla="*/ 20071 w 503216"/>
                <a:gd name="connsiteY15" fmla="*/ 227907 h 475844"/>
                <a:gd name="connsiteX16" fmla="*/ 21387 w 503216"/>
                <a:gd name="connsiteY16" fmla="*/ 226291 h 475844"/>
                <a:gd name="connsiteX17" fmla="*/ 19338 w 503216"/>
                <a:gd name="connsiteY17" fmla="*/ 225518 h 475844"/>
                <a:gd name="connsiteX18" fmla="*/ 1682 w 503216"/>
                <a:gd name="connsiteY18" fmla="*/ 158551 h 475844"/>
                <a:gd name="connsiteX19" fmla="*/ 124054 w 503216"/>
                <a:gd name="connsiteY19" fmla="*/ 6977 h 475844"/>
                <a:gd name="connsiteX20" fmla="*/ 163485 w 503216"/>
                <a:gd name="connsiteY20" fmla="*/ 199 h 47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3216" h="475844">
                  <a:moveTo>
                    <a:pt x="163485" y="199"/>
                  </a:moveTo>
                  <a:cubicBezTo>
                    <a:pt x="172219" y="873"/>
                    <a:pt x="180020" y="3246"/>
                    <a:pt x="186688" y="7147"/>
                  </a:cubicBezTo>
                  <a:lnTo>
                    <a:pt x="193964" y="14297"/>
                  </a:lnTo>
                  <a:lnTo>
                    <a:pt x="194559" y="13566"/>
                  </a:lnTo>
                  <a:lnTo>
                    <a:pt x="486026" y="251432"/>
                  </a:lnTo>
                  <a:lnTo>
                    <a:pt x="484762" y="252974"/>
                  </a:lnTo>
                  <a:lnTo>
                    <a:pt x="493961" y="261935"/>
                  </a:lnTo>
                  <a:cubicBezTo>
                    <a:pt x="502390" y="275455"/>
                    <a:pt x="505441" y="294397"/>
                    <a:pt x="501535" y="317483"/>
                  </a:cubicBezTo>
                  <a:cubicBezTo>
                    <a:pt x="491772" y="379047"/>
                    <a:pt x="436444" y="446505"/>
                    <a:pt x="378512" y="468773"/>
                  </a:cubicBezTo>
                  <a:cubicBezTo>
                    <a:pt x="364029" y="474340"/>
                    <a:pt x="350767" y="476510"/>
                    <a:pt x="339173" y="475670"/>
                  </a:cubicBezTo>
                  <a:lnTo>
                    <a:pt x="311014" y="464962"/>
                  </a:lnTo>
                  <a:lnTo>
                    <a:pt x="310885" y="465120"/>
                  </a:lnTo>
                  <a:lnTo>
                    <a:pt x="310410" y="464732"/>
                  </a:lnTo>
                  <a:lnTo>
                    <a:pt x="309841" y="464516"/>
                  </a:lnTo>
                  <a:lnTo>
                    <a:pt x="309531" y="464016"/>
                  </a:lnTo>
                  <a:lnTo>
                    <a:pt x="20071" y="227907"/>
                  </a:lnTo>
                  <a:lnTo>
                    <a:pt x="21387" y="226291"/>
                  </a:lnTo>
                  <a:lnTo>
                    <a:pt x="19338" y="225518"/>
                  </a:lnTo>
                  <a:cubicBezTo>
                    <a:pt x="3635" y="212614"/>
                    <a:pt x="-3525" y="189258"/>
                    <a:pt x="1682" y="158551"/>
                  </a:cubicBezTo>
                  <a:cubicBezTo>
                    <a:pt x="11445" y="97137"/>
                    <a:pt x="66122" y="29844"/>
                    <a:pt x="124054" y="6977"/>
                  </a:cubicBezTo>
                  <a:cubicBezTo>
                    <a:pt x="138537" y="1424"/>
                    <a:pt x="151840" y="-699"/>
                    <a:pt x="163485" y="1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3" name="Freeform 517">
              <a:extLst>
                <a:ext uri="{FF2B5EF4-FFF2-40B4-BE49-F238E27FC236}">
                  <a16:creationId xmlns:a16="http://schemas.microsoft.com/office/drawing/2014/main" id="{6368D359-B68E-6343-9059-1007B8832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0775" y="9268814"/>
              <a:ext cx="129613" cy="152657"/>
            </a:xfrm>
            <a:custGeom>
              <a:avLst/>
              <a:gdLst>
                <a:gd name="T0" fmla="*/ 84 w 200"/>
                <a:gd name="T1" fmla="*/ 212 h 232"/>
                <a:gd name="T2" fmla="*/ 84 w 200"/>
                <a:gd name="T3" fmla="*/ 212 h 232"/>
                <a:gd name="T4" fmla="*/ 191 w 200"/>
                <a:gd name="T5" fmla="*/ 81 h 232"/>
                <a:gd name="T6" fmla="*/ 191 w 200"/>
                <a:gd name="T7" fmla="*/ 81 h 232"/>
                <a:gd name="T8" fmla="*/ 115 w 200"/>
                <a:gd name="T9" fmla="*/ 19 h 232"/>
                <a:gd name="T10" fmla="*/ 115 w 200"/>
                <a:gd name="T11" fmla="*/ 19 h 232"/>
                <a:gd name="T12" fmla="*/ 8 w 200"/>
                <a:gd name="T13" fmla="*/ 150 h 232"/>
                <a:gd name="T14" fmla="*/ 8 w 200"/>
                <a:gd name="T15" fmla="*/ 150 h 232"/>
                <a:gd name="T16" fmla="*/ 84 w 200"/>
                <a:gd name="T17" fmla="*/ 21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32">
                  <a:moveTo>
                    <a:pt x="84" y="212"/>
                  </a:moveTo>
                  <a:lnTo>
                    <a:pt x="84" y="212"/>
                  </a:lnTo>
                  <a:cubicBezTo>
                    <a:pt x="134" y="193"/>
                    <a:pt x="182" y="134"/>
                    <a:pt x="191" y="81"/>
                  </a:cubicBezTo>
                  <a:lnTo>
                    <a:pt x="191" y="81"/>
                  </a:lnTo>
                  <a:cubicBezTo>
                    <a:pt x="199" y="28"/>
                    <a:pt x="165" y="0"/>
                    <a:pt x="115" y="19"/>
                  </a:cubicBezTo>
                  <a:lnTo>
                    <a:pt x="115" y="19"/>
                  </a:lnTo>
                  <a:cubicBezTo>
                    <a:pt x="65" y="38"/>
                    <a:pt x="17" y="97"/>
                    <a:pt x="8" y="150"/>
                  </a:cubicBezTo>
                  <a:lnTo>
                    <a:pt x="8" y="150"/>
                  </a:lnTo>
                  <a:cubicBezTo>
                    <a:pt x="0" y="203"/>
                    <a:pt x="34" y="231"/>
                    <a:pt x="84" y="212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4" name="Freeform 519">
              <a:extLst>
                <a:ext uri="{FF2B5EF4-FFF2-40B4-BE49-F238E27FC236}">
                  <a16:creationId xmlns:a16="http://schemas.microsoft.com/office/drawing/2014/main" id="{61CA2692-828B-0343-844E-6BCC60331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1321" y="8940459"/>
              <a:ext cx="2500102" cy="3390117"/>
            </a:xfrm>
            <a:custGeom>
              <a:avLst/>
              <a:gdLst>
                <a:gd name="T0" fmla="*/ 505 w 3829"/>
                <a:gd name="T1" fmla="*/ 5189 h 5190"/>
                <a:gd name="T2" fmla="*/ 505 w 3829"/>
                <a:gd name="T3" fmla="*/ 5189 h 5190"/>
                <a:gd name="T4" fmla="*/ 299 w 3829"/>
                <a:gd name="T5" fmla="*/ 5131 h 5190"/>
                <a:gd name="T6" fmla="*/ 20 w 3829"/>
                <a:gd name="T7" fmla="*/ 4965 h 5190"/>
                <a:gd name="T8" fmla="*/ 20 w 3829"/>
                <a:gd name="T9" fmla="*/ 4965 h 5190"/>
                <a:gd name="T10" fmla="*/ 9 w 3829"/>
                <a:gd name="T11" fmla="*/ 4922 h 5190"/>
                <a:gd name="T12" fmla="*/ 9 w 3829"/>
                <a:gd name="T13" fmla="*/ 4922 h 5190"/>
                <a:gd name="T14" fmla="*/ 52 w 3829"/>
                <a:gd name="T15" fmla="*/ 4911 h 5190"/>
                <a:gd name="T16" fmla="*/ 332 w 3829"/>
                <a:gd name="T17" fmla="*/ 5076 h 5190"/>
                <a:gd name="T18" fmla="*/ 332 w 3829"/>
                <a:gd name="T19" fmla="*/ 5076 h 5190"/>
                <a:gd name="T20" fmla="*/ 681 w 3829"/>
                <a:gd name="T21" fmla="*/ 5075 h 5190"/>
                <a:gd name="T22" fmla="*/ 681 w 3829"/>
                <a:gd name="T23" fmla="*/ 5075 h 5190"/>
                <a:gd name="T24" fmla="*/ 841 w 3829"/>
                <a:gd name="T25" fmla="*/ 4764 h 5190"/>
                <a:gd name="T26" fmla="*/ 835 w 3829"/>
                <a:gd name="T27" fmla="*/ 4680 h 5190"/>
                <a:gd name="T28" fmla="*/ 835 w 3829"/>
                <a:gd name="T29" fmla="*/ 4680 h 5190"/>
                <a:gd name="T30" fmla="*/ 1637 w 3829"/>
                <a:gd name="T31" fmla="*/ 453 h 5190"/>
                <a:gd name="T32" fmla="*/ 1637 w 3829"/>
                <a:gd name="T33" fmla="*/ 453 h 5190"/>
                <a:gd name="T34" fmla="*/ 2452 w 3829"/>
                <a:gd name="T35" fmla="*/ 199 h 5190"/>
                <a:gd name="T36" fmla="*/ 2452 w 3829"/>
                <a:gd name="T37" fmla="*/ 199 h 5190"/>
                <a:gd name="T38" fmla="*/ 3812 w 3829"/>
                <a:gd name="T39" fmla="*/ 589 h 5190"/>
                <a:gd name="T40" fmla="*/ 3812 w 3829"/>
                <a:gd name="T41" fmla="*/ 589 h 5190"/>
                <a:gd name="T42" fmla="*/ 3818 w 3829"/>
                <a:gd name="T43" fmla="*/ 633 h 5190"/>
                <a:gd name="T44" fmla="*/ 3818 w 3829"/>
                <a:gd name="T45" fmla="*/ 633 h 5190"/>
                <a:gd name="T46" fmla="*/ 3774 w 3829"/>
                <a:gd name="T47" fmla="*/ 640 h 5190"/>
                <a:gd name="T48" fmla="*/ 3774 w 3829"/>
                <a:gd name="T49" fmla="*/ 640 h 5190"/>
                <a:gd name="T50" fmla="*/ 2473 w 3829"/>
                <a:gd name="T51" fmla="*/ 258 h 5190"/>
                <a:gd name="T52" fmla="*/ 2473 w 3829"/>
                <a:gd name="T53" fmla="*/ 258 h 5190"/>
                <a:gd name="T54" fmla="*/ 1652 w 3829"/>
                <a:gd name="T55" fmla="*/ 514 h 5190"/>
                <a:gd name="T56" fmla="*/ 1652 w 3829"/>
                <a:gd name="T57" fmla="*/ 514 h 5190"/>
                <a:gd name="T58" fmla="*/ 898 w 3829"/>
                <a:gd name="T59" fmla="*/ 4675 h 5190"/>
                <a:gd name="T60" fmla="*/ 904 w 3829"/>
                <a:gd name="T61" fmla="*/ 4760 h 5190"/>
                <a:gd name="T62" fmla="*/ 904 w 3829"/>
                <a:gd name="T63" fmla="*/ 4760 h 5190"/>
                <a:gd name="T64" fmla="*/ 714 w 3829"/>
                <a:gd name="T65" fmla="*/ 5129 h 5190"/>
                <a:gd name="T66" fmla="*/ 714 w 3829"/>
                <a:gd name="T67" fmla="*/ 5129 h 5190"/>
                <a:gd name="T68" fmla="*/ 505 w 3829"/>
                <a:gd name="T69" fmla="*/ 5189 h 5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9" h="5190">
                  <a:moveTo>
                    <a:pt x="505" y="5189"/>
                  </a:moveTo>
                  <a:lnTo>
                    <a:pt x="505" y="5189"/>
                  </a:lnTo>
                  <a:cubicBezTo>
                    <a:pt x="435" y="5189"/>
                    <a:pt x="364" y="5169"/>
                    <a:pt x="299" y="5131"/>
                  </a:cubicBezTo>
                  <a:lnTo>
                    <a:pt x="20" y="4965"/>
                  </a:lnTo>
                  <a:lnTo>
                    <a:pt x="20" y="4965"/>
                  </a:lnTo>
                  <a:cubicBezTo>
                    <a:pt x="4" y="4956"/>
                    <a:pt x="0" y="4937"/>
                    <a:pt x="9" y="4922"/>
                  </a:cubicBezTo>
                  <a:lnTo>
                    <a:pt x="9" y="4922"/>
                  </a:lnTo>
                  <a:cubicBezTo>
                    <a:pt x="17" y="4907"/>
                    <a:pt x="37" y="4902"/>
                    <a:pt x="52" y="4911"/>
                  </a:cubicBezTo>
                  <a:lnTo>
                    <a:pt x="332" y="5076"/>
                  </a:lnTo>
                  <a:lnTo>
                    <a:pt x="332" y="5076"/>
                  </a:lnTo>
                  <a:cubicBezTo>
                    <a:pt x="441" y="5142"/>
                    <a:pt x="572" y="5142"/>
                    <a:pt x="681" y="5075"/>
                  </a:cubicBezTo>
                  <a:lnTo>
                    <a:pt x="681" y="5075"/>
                  </a:lnTo>
                  <a:cubicBezTo>
                    <a:pt x="790" y="5008"/>
                    <a:pt x="850" y="4892"/>
                    <a:pt x="841" y="4764"/>
                  </a:cubicBezTo>
                  <a:lnTo>
                    <a:pt x="835" y="4680"/>
                  </a:lnTo>
                  <a:lnTo>
                    <a:pt x="835" y="4680"/>
                  </a:lnTo>
                  <a:cubicBezTo>
                    <a:pt x="737" y="3299"/>
                    <a:pt x="554" y="730"/>
                    <a:pt x="1637" y="453"/>
                  </a:cubicBezTo>
                  <a:lnTo>
                    <a:pt x="1637" y="453"/>
                  </a:lnTo>
                  <a:cubicBezTo>
                    <a:pt x="2010" y="357"/>
                    <a:pt x="2266" y="265"/>
                    <a:pt x="2452" y="199"/>
                  </a:cubicBezTo>
                  <a:lnTo>
                    <a:pt x="2452" y="199"/>
                  </a:lnTo>
                  <a:cubicBezTo>
                    <a:pt x="3007" y="0"/>
                    <a:pt x="3046" y="11"/>
                    <a:pt x="3812" y="589"/>
                  </a:cubicBezTo>
                  <a:lnTo>
                    <a:pt x="3812" y="589"/>
                  </a:lnTo>
                  <a:cubicBezTo>
                    <a:pt x="3826" y="600"/>
                    <a:pt x="3828" y="620"/>
                    <a:pt x="3818" y="633"/>
                  </a:cubicBezTo>
                  <a:lnTo>
                    <a:pt x="3818" y="633"/>
                  </a:lnTo>
                  <a:cubicBezTo>
                    <a:pt x="3808" y="648"/>
                    <a:pt x="3788" y="650"/>
                    <a:pt x="3774" y="640"/>
                  </a:cubicBezTo>
                  <a:lnTo>
                    <a:pt x="3774" y="640"/>
                  </a:lnTo>
                  <a:cubicBezTo>
                    <a:pt x="3013" y="65"/>
                    <a:pt x="3003" y="69"/>
                    <a:pt x="2473" y="258"/>
                  </a:cubicBezTo>
                  <a:lnTo>
                    <a:pt x="2473" y="258"/>
                  </a:lnTo>
                  <a:cubicBezTo>
                    <a:pt x="2286" y="325"/>
                    <a:pt x="2029" y="417"/>
                    <a:pt x="1652" y="514"/>
                  </a:cubicBezTo>
                  <a:lnTo>
                    <a:pt x="1652" y="514"/>
                  </a:lnTo>
                  <a:cubicBezTo>
                    <a:pt x="621" y="778"/>
                    <a:pt x="801" y="3313"/>
                    <a:pt x="898" y="4675"/>
                  </a:cubicBezTo>
                  <a:lnTo>
                    <a:pt x="904" y="4760"/>
                  </a:lnTo>
                  <a:lnTo>
                    <a:pt x="904" y="4760"/>
                  </a:lnTo>
                  <a:cubicBezTo>
                    <a:pt x="915" y="4911"/>
                    <a:pt x="844" y="5049"/>
                    <a:pt x="714" y="5129"/>
                  </a:cubicBezTo>
                  <a:lnTo>
                    <a:pt x="714" y="5129"/>
                  </a:lnTo>
                  <a:cubicBezTo>
                    <a:pt x="649" y="5169"/>
                    <a:pt x="577" y="5189"/>
                    <a:pt x="505" y="51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5" name="Freeform 520">
              <a:extLst>
                <a:ext uri="{FF2B5EF4-FFF2-40B4-BE49-F238E27FC236}">
                  <a16:creationId xmlns:a16="http://schemas.microsoft.com/office/drawing/2014/main" id="{433AE9B9-26FA-B44E-846A-CFE256AD9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3504" y="11852446"/>
              <a:ext cx="1468954" cy="849688"/>
            </a:xfrm>
            <a:custGeom>
              <a:avLst/>
              <a:gdLst>
                <a:gd name="T0" fmla="*/ 1849 w 2250"/>
                <a:gd name="T1" fmla="*/ 1068 h 1299"/>
                <a:gd name="T2" fmla="*/ 1849 w 2250"/>
                <a:gd name="T3" fmla="*/ 1068 h 1299"/>
                <a:gd name="T4" fmla="*/ 401 w 2250"/>
                <a:gd name="T5" fmla="*/ 1068 h 1299"/>
                <a:gd name="T6" fmla="*/ 401 w 2250"/>
                <a:gd name="T7" fmla="*/ 1068 h 1299"/>
                <a:gd name="T8" fmla="*/ 401 w 2250"/>
                <a:gd name="T9" fmla="*/ 231 h 1299"/>
                <a:gd name="T10" fmla="*/ 401 w 2250"/>
                <a:gd name="T11" fmla="*/ 231 h 1299"/>
                <a:gd name="T12" fmla="*/ 1849 w 2250"/>
                <a:gd name="T13" fmla="*/ 231 h 1299"/>
                <a:gd name="T14" fmla="*/ 1849 w 2250"/>
                <a:gd name="T15" fmla="*/ 231 h 1299"/>
                <a:gd name="T16" fmla="*/ 1849 w 2250"/>
                <a:gd name="T17" fmla="*/ 1068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0" h="1299">
                  <a:moveTo>
                    <a:pt x="1849" y="1068"/>
                  </a:moveTo>
                  <a:lnTo>
                    <a:pt x="1849" y="1068"/>
                  </a:lnTo>
                  <a:cubicBezTo>
                    <a:pt x="1449" y="1298"/>
                    <a:pt x="800" y="1298"/>
                    <a:pt x="401" y="1068"/>
                  </a:cubicBezTo>
                  <a:lnTo>
                    <a:pt x="401" y="1068"/>
                  </a:lnTo>
                  <a:cubicBezTo>
                    <a:pt x="0" y="836"/>
                    <a:pt x="0" y="462"/>
                    <a:pt x="401" y="231"/>
                  </a:cubicBezTo>
                  <a:lnTo>
                    <a:pt x="401" y="231"/>
                  </a:lnTo>
                  <a:cubicBezTo>
                    <a:pt x="800" y="0"/>
                    <a:pt x="1449" y="0"/>
                    <a:pt x="1849" y="231"/>
                  </a:cubicBezTo>
                  <a:lnTo>
                    <a:pt x="1849" y="231"/>
                  </a:lnTo>
                  <a:cubicBezTo>
                    <a:pt x="2249" y="462"/>
                    <a:pt x="2249" y="837"/>
                    <a:pt x="1849" y="106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6" name="Freeform 521">
              <a:extLst>
                <a:ext uri="{FF2B5EF4-FFF2-40B4-BE49-F238E27FC236}">
                  <a16:creationId xmlns:a16="http://schemas.microsoft.com/office/drawing/2014/main" id="{477C3D8F-E2C9-B44C-9611-227ECFFBB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5425" y="11898531"/>
              <a:ext cx="342757" cy="426285"/>
            </a:xfrm>
            <a:custGeom>
              <a:avLst/>
              <a:gdLst>
                <a:gd name="T0" fmla="*/ 430 w 525"/>
                <a:gd name="T1" fmla="*/ 325 h 653"/>
                <a:gd name="T2" fmla="*/ 430 w 525"/>
                <a:gd name="T3" fmla="*/ 325 h 653"/>
                <a:gd name="T4" fmla="*/ 520 w 525"/>
                <a:gd name="T5" fmla="*/ 483 h 653"/>
                <a:gd name="T6" fmla="*/ 520 w 525"/>
                <a:gd name="T7" fmla="*/ 483 h 653"/>
                <a:gd name="T8" fmla="*/ 507 w 525"/>
                <a:gd name="T9" fmla="*/ 560 h 653"/>
                <a:gd name="T10" fmla="*/ 507 w 525"/>
                <a:gd name="T11" fmla="*/ 560 h 653"/>
                <a:gd name="T12" fmla="*/ 332 w 525"/>
                <a:gd name="T13" fmla="*/ 614 h 653"/>
                <a:gd name="T14" fmla="*/ 332 w 525"/>
                <a:gd name="T15" fmla="*/ 614 h 653"/>
                <a:gd name="T16" fmla="*/ 15 w 525"/>
                <a:gd name="T17" fmla="*/ 244 h 653"/>
                <a:gd name="T18" fmla="*/ 15 w 525"/>
                <a:gd name="T19" fmla="*/ 244 h 653"/>
                <a:gd name="T20" fmla="*/ 430 w 525"/>
                <a:gd name="T21" fmla="*/ 32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5" h="653">
                  <a:moveTo>
                    <a:pt x="430" y="325"/>
                  </a:moveTo>
                  <a:lnTo>
                    <a:pt x="430" y="325"/>
                  </a:lnTo>
                  <a:cubicBezTo>
                    <a:pt x="488" y="350"/>
                    <a:pt x="524" y="414"/>
                    <a:pt x="520" y="483"/>
                  </a:cubicBezTo>
                  <a:lnTo>
                    <a:pt x="520" y="483"/>
                  </a:lnTo>
                  <a:cubicBezTo>
                    <a:pt x="517" y="516"/>
                    <a:pt x="513" y="546"/>
                    <a:pt x="507" y="560"/>
                  </a:cubicBezTo>
                  <a:lnTo>
                    <a:pt x="507" y="560"/>
                  </a:lnTo>
                  <a:cubicBezTo>
                    <a:pt x="489" y="599"/>
                    <a:pt x="428" y="652"/>
                    <a:pt x="332" y="614"/>
                  </a:cubicBezTo>
                  <a:lnTo>
                    <a:pt x="332" y="614"/>
                  </a:lnTo>
                  <a:cubicBezTo>
                    <a:pt x="236" y="576"/>
                    <a:pt x="23" y="375"/>
                    <a:pt x="15" y="244"/>
                  </a:cubicBezTo>
                  <a:lnTo>
                    <a:pt x="15" y="244"/>
                  </a:lnTo>
                  <a:cubicBezTo>
                    <a:pt x="0" y="0"/>
                    <a:pt x="278" y="260"/>
                    <a:pt x="430" y="325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7" name="Freeform 522">
              <a:extLst>
                <a:ext uri="{FF2B5EF4-FFF2-40B4-BE49-F238E27FC236}">
                  <a16:creationId xmlns:a16="http://schemas.microsoft.com/office/drawing/2014/main" id="{6AA277DB-DE4B-0248-BCC7-55391F477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5288" y="12143356"/>
              <a:ext cx="478130" cy="391721"/>
            </a:xfrm>
            <a:custGeom>
              <a:avLst/>
              <a:gdLst>
                <a:gd name="T0" fmla="*/ 709 w 733"/>
                <a:gd name="T1" fmla="*/ 352 h 600"/>
                <a:gd name="T2" fmla="*/ 709 w 733"/>
                <a:gd name="T3" fmla="*/ 352 h 600"/>
                <a:gd name="T4" fmla="*/ 721 w 733"/>
                <a:gd name="T5" fmla="*/ 518 h 600"/>
                <a:gd name="T6" fmla="*/ 721 w 733"/>
                <a:gd name="T7" fmla="*/ 518 h 600"/>
                <a:gd name="T8" fmla="*/ 544 w 733"/>
                <a:gd name="T9" fmla="*/ 587 h 600"/>
                <a:gd name="T10" fmla="*/ 544 w 733"/>
                <a:gd name="T11" fmla="*/ 587 h 600"/>
                <a:gd name="T12" fmla="*/ 98 w 733"/>
                <a:gd name="T13" fmla="*/ 290 h 600"/>
                <a:gd name="T14" fmla="*/ 98 w 733"/>
                <a:gd name="T15" fmla="*/ 290 h 600"/>
                <a:gd name="T16" fmla="*/ 647 w 733"/>
                <a:gd name="T17" fmla="*/ 312 h 600"/>
                <a:gd name="T18" fmla="*/ 709 w 733"/>
                <a:gd name="T19" fmla="*/ 35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3" h="600">
                  <a:moveTo>
                    <a:pt x="709" y="352"/>
                  </a:moveTo>
                  <a:lnTo>
                    <a:pt x="709" y="352"/>
                  </a:lnTo>
                  <a:cubicBezTo>
                    <a:pt x="709" y="352"/>
                    <a:pt x="732" y="493"/>
                    <a:pt x="721" y="518"/>
                  </a:cubicBezTo>
                  <a:lnTo>
                    <a:pt x="721" y="518"/>
                  </a:lnTo>
                  <a:cubicBezTo>
                    <a:pt x="709" y="544"/>
                    <a:pt x="643" y="599"/>
                    <a:pt x="544" y="587"/>
                  </a:cubicBezTo>
                  <a:lnTo>
                    <a:pt x="544" y="587"/>
                  </a:lnTo>
                  <a:cubicBezTo>
                    <a:pt x="445" y="575"/>
                    <a:pt x="161" y="477"/>
                    <a:pt x="98" y="290"/>
                  </a:cubicBezTo>
                  <a:lnTo>
                    <a:pt x="98" y="290"/>
                  </a:lnTo>
                  <a:cubicBezTo>
                    <a:pt x="0" y="0"/>
                    <a:pt x="647" y="312"/>
                    <a:pt x="647" y="312"/>
                  </a:cubicBezTo>
                  <a:lnTo>
                    <a:pt x="709" y="352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8" name="Freeform 523">
              <a:extLst>
                <a:ext uri="{FF2B5EF4-FFF2-40B4-BE49-F238E27FC236}">
                  <a16:creationId xmlns:a16="http://schemas.microsoft.com/office/drawing/2014/main" id="{A0220A1F-3733-DC48-9539-DCF352FF9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3154" y="10821298"/>
              <a:ext cx="625027" cy="1624491"/>
            </a:xfrm>
            <a:custGeom>
              <a:avLst/>
              <a:gdLst>
                <a:gd name="T0" fmla="*/ 23 w 955"/>
                <a:gd name="T1" fmla="*/ 130 h 2485"/>
                <a:gd name="T2" fmla="*/ 0 w 955"/>
                <a:gd name="T3" fmla="*/ 2323 h 2485"/>
                <a:gd name="T4" fmla="*/ 0 w 955"/>
                <a:gd name="T5" fmla="*/ 2323 h 2485"/>
                <a:gd name="T6" fmla="*/ 120 w 955"/>
                <a:gd name="T7" fmla="*/ 2476 h 2485"/>
                <a:gd name="T8" fmla="*/ 120 w 955"/>
                <a:gd name="T9" fmla="*/ 2476 h 2485"/>
                <a:gd name="T10" fmla="*/ 147 w 955"/>
                <a:gd name="T11" fmla="*/ 2478 h 2485"/>
                <a:gd name="T12" fmla="*/ 147 w 955"/>
                <a:gd name="T13" fmla="*/ 2478 h 2485"/>
                <a:gd name="T14" fmla="*/ 277 w 955"/>
                <a:gd name="T15" fmla="*/ 2425 h 2485"/>
                <a:gd name="T16" fmla="*/ 277 w 955"/>
                <a:gd name="T17" fmla="*/ 2425 h 2485"/>
                <a:gd name="T18" fmla="*/ 307 w 955"/>
                <a:gd name="T19" fmla="*/ 2336 h 2485"/>
                <a:gd name="T20" fmla="*/ 334 w 955"/>
                <a:gd name="T21" fmla="*/ 1400 h 2485"/>
                <a:gd name="T22" fmla="*/ 474 w 955"/>
                <a:gd name="T23" fmla="*/ 563 h 2485"/>
                <a:gd name="T24" fmla="*/ 668 w 955"/>
                <a:gd name="T25" fmla="*/ 2044 h 2485"/>
                <a:gd name="T26" fmla="*/ 668 w 955"/>
                <a:gd name="T27" fmla="*/ 2044 h 2485"/>
                <a:gd name="T28" fmla="*/ 721 w 955"/>
                <a:gd name="T29" fmla="*/ 2142 h 2485"/>
                <a:gd name="T30" fmla="*/ 721 w 955"/>
                <a:gd name="T31" fmla="*/ 2142 h 2485"/>
                <a:gd name="T32" fmla="*/ 808 w 955"/>
                <a:gd name="T33" fmla="*/ 2166 h 2485"/>
                <a:gd name="T34" fmla="*/ 808 w 955"/>
                <a:gd name="T35" fmla="*/ 2166 h 2485"/>
                <a:gd name="T36" fmla="*/ 926 w 955"/>
                <a:gd name="T37" fmla="*/ 2108 h 2485"/>
                <a:gd name="T38" fmla="*/ 926 w 955"/>
                <a:gd name="T39" fmla="*/ 2108 h 2485"/>
                <a:gd name="T40" fmla="*/ 954 w 955"/>
                <a:gd name="T41" fmla="*/ 2029 h 2485"/>
                <a:gd name="T42" fmla="*/ 877 w 955"/>
                <a:gd name="T43" fmla="*/ 1137 h 2485"/>
                <a:gd name="T44" fmla="*/ 849 w 955"/>
                <a:gd name="T45" fmla="*/ 0 h 2485"/>
                <a:gd name="T46" fmla="*/ 23 w 955"/>
                <a:gd name="T47" fmla="*/ 130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5" h="2485">
                  <a:moveTo>
                    <a:pt x="23" y="130"/>
                  </a:moveTo>
                  <a:lnTo>
                    <a:pt x="0" y="2323"/>
                  </a:lnTo>
                  <a:lnTo>
                    <a:pt x="0" y="2323"/>
                  </a:lnTo>
                  <a:cubicBezTo>
                    <a:pt x="3" y="2400"/>
                    <a:pt x="53" y="2464"/>
                    <a:pt x="120" y="2476"/>
                  </a:cubicBezTo>
                  <a:lnTo>
                    <a:pt x="120" y="2476"/>
                  </a:lnTo>
                  <a:cubicBezTo>
                    <a:pt x="128" y="2477"/>
                    <a:pt x="137" y="2478"/>
                    <a:pt x="147" y="2478"/>
                  </a:cubicBezTo>
                  <a:lnTo>
                    <a:pt x="147" y="2478"/>
                  </a:lnTo>
                  <a:cubicBezTo>
                    <a:pt x="215" y="2484"/>
                    <a:pt x="254" y="2456"/>
                    <a:pt x="277" y="2425"/>
                  </a:cubicBezTo>
                  <a:lnTo>
                    <a:pt x="277" y="2425"/>
                  </a:lnTo>
                  <a:cubicBezTo>
                    <a:pt x="295" y="2400"/>
                    <a:pt x="305" y="2369"/>
                    <a:pt x="307" y="2336"/>
                  </a:cubicBezTo>
                  <a:lnTo>
                    <a:pt x="334" y="1400"/>
                  </a:lnTo>
                  <a:lnTo>
                    <a:pt x="474" y="563"/>
                  </a:lnTo>
                  <a:lnTo>
                    <a:pt x="668" y="2044"/>
                  </a:lnTo>
                  <a:lnTo>
                    <a:pt x="668" y="2044"/>
                  </a:lnTo>
                  <a:cubicBezTo>
                    <a:pt x="671" y="2084"/>
                    <a:pt x="690" y="2121"/>
                    <a:pt x="721" y="2142"/>
                  </a:cubicBezTo>
                  <a:lnTo>
                    <a:pt x="721" y="2142"/>
                  </a:lnTo>
                  <a:cubicBezTo>
                    <a:pt x="742" y="2156"/>
                    <a:pt x="771" y="2167"/>
                    <a:pt x="808" y="2166"/>
                  </a:cubicBezTo>
                  <a:lnTo>
                    <a:pt x="808" y="2166"/>
                  </a:lnTo>
                  <a:cubicBezTo>
                    <a:pt x="864" y="2164"/>
                    <a:pt x="903" y="2134"/>
                    <a:pt x="926" y="2108"/>
                  </a:cubicBezTo>
                  <a:lnTo>
                    <a:pt x="926" y="2108"/>
                  </a:lnTo>
                  <a:cubicBezTo>
                    <a:pt x="945" y="2087"/>
                    <a:pt x="954" y="2059"/>
                    <a:pt x="954" y="2029"/>
                  </a:cubicBezTo>
                  <a:lnTo>
                    <a:pt x="877" y="1137"/>
                  </a:lnTo>
                  <a:lnTo>
                    <a:pt x="849" y="0"/>
                  </a:lnTo>
                  <a:lnTo>
                    <a:pt x="23" y="13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9" name="Freeform 524">
              <a:extLst>
                <a:ext uri="{FF2B5EF4-FFF2-40B4-BE49-F238E27FC236}">
                  <a16:creationId xmlns:a16="http://schemas.microsoft.com/office/drawing/2014/main" id="{36B4CE8C-BEC9-7A4C-882C-F0F091700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9563" y="9623093"/>
              <a:ext cx="138255" cy="201621"/>
            </a:xfrm>
            <a:custGeom>
              <a:avLst/>
              <a:gdLst>
                <a:gd name="T0" fmla="*/ 175 w 211"/>
                <a:gd name="T1" fmla="*/ 0 h 307"/>
                <a:gd name="T2" fmla="*/ 209 w 211"/>
                <a:gd name="T3" fmla="*/ 200 h 307"/>
                <a:gd name="T4" fmla="*/ 209 w 211"/>
                <a:gd name="T5" fmla="*/ 200 h 307"/>
                <a:gd name="T6" fmla="*/ 135 w 211"/>
                <a:gd name="T7" fmla="*/ 288 h 307"/>
                <a:gd name="T8" fmla="*/ 135 w 211"/>
                <a:gd name="T9" fmla="*/ 288 h 307"/>
                <a:gd name="T10" fmla="*/ 35 w 211"/>
                <a:gd name="T11" fmla="*/ 257 h 307"/>
                <a:gd name="T12" fmla="*/ 0 w 211"/>
                <a:gd name="T13" fmla="*/ 32 h 307"/>
                <a:gd name="T14" fmla="*/ 175 w 211"/>
                <a:gd name="T1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307">
                  <a:moveTo>
                    <a:pt x="175" y="0"/>
                  </a:moveTo>
                  <a:lnTo>
                    <a:pt x="209" y="200"/>
                  </a:lnTo>
                  <a:lnTo>
                    <a:pt x="209" y="200"/>
                  </a:lnTo>
                  <a:cubicBezTo>
                    <a:pt x="209" y="200"/>
                    <a:pt x="210" y="269"/>
                    <a:pt x="135" y="288"/>
                  </a:cubicBezTo>
                  <a:lnTo>
                    <a:pt x="135" y="288"/>
                  </a:lnTo>
                  <a:cubicBezTo>
                    <a:pt x="58" y="306"/>
                    <a:pt x="35" y="257"/>
                    <a:pt x="35" y="257"/>
                  </a:cubicBezTo>
                  <a:lnTo>
                    <a:pt x="0" y="32"/>
                  </a:lnTo>
                  <a:lnTo>
                    <a:pt x="175" y="0"/>
                  </a:ln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0" name="Freeform 525">
              <a:extLst>
                <a:ext uri="{FF2B5EF4-FFF2-40B4-BE49-F238E27FC236}">
                  <a16:creationId xmlns:a16="http://schemas.microsoft.com/office/drawing/2014/main" id="{82EBE86E-C8FA-AF42-99A3-CB3F76C5F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7618" y="9271695"/>
              <a:ext cx="449327" cy="449327"/>
            </a:xfrm>
            <a:custGeom>
              <a:avLst/>
              <a:gdLst>
                <a:gd name="T0" fmla="*/ 139 w 686"/>
                <a:gd name="T1" fmla="*/ 548 h 687"/>
                <a:gd name="T2" fmla="*/ 139 w 686"/>
                <a:gd name="T3" fmla="*/ 548 h 687"/>
                <a:gd name="T4" fmla="*/ 573 w 686"/>
                <a:gd name="T5" fmla="*/ 572 h 687"/>
                <a:gd name="T6" fmla="*/ 573 w 686"/>
                <a:gd name="T7" fmla="*/ 572 h 687"/>
                <a:gd name="T8" fmla="*/ 546 w 686"/>
                <a:gd name="T9" fmla="*/ 137 h 687"/>
                <a:gd name="T10" fmla="*/ 546 w 686"/>
                <a:gd name="T11" fmla="*/ 137 h 687"/>
                <a:gd name="T12" fmla="*/ 113 w 686"/>
                <a:gd name="T13" fmla="*/ 113 h 687"/>
                <a:gd name="T14" fmla="*/ 113 w 686"/>
                <a:gd name="T15" fmla="*/ 113 h 687"/>
                <a:gd name="T16" fmla="*/ 139 w 686"/>
                <a:gd name="T17" fmla="*/ 548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687">
                  <a:moveTo>
                    <a:pt x="139" y="548"/>
                  </a:moveTo>
                  <a:lnTo>
                    <a:pt x="139" y="548"/>
                  </a:lnTo>
                  <a:cubicBezTo>
                    <a:pt x="266" y="675"/>
                    <a:pt x="461" y="686"/>
                    <a:pt x="573" y="572"/>
                  </a:cubicBezTo>
                  <a:lnTo>
                    <a:pt x="573" y="572"/>
                  </a:lnTo>
                  <a:cubicBezTo>
                    <a:pt x="685" y="458"/>
                    <a:pt x="673" y="263"/>
                    <a:pt x="546" y="137"/>
                  </a:cubicBezTo>
                  <a:lnTo>
                    <a:pt x="546" y="137"/>
                  </a:lnTo>
                  <a:cubicBezTo>
                    <a:pt x="419" y="10"/>
                    <a:pt x="225" y="0"/>
                    <a:pt x="113" y="113"/>
                  </a:cubicBezTo>
                  <a:lnTo>
                    <a:pt x="113" y="113"/>
                  </a:lnTo>
                  <a:cubicBezTo>
                    <a:pt x="0" y="227"/>
                    <a:pt x="12" y="422"/>
                    <a:pt x="139" y="548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1" name="Freeform 527">
              <a:extLst>
                <a:ext uri="{FF2B5EF4-FFF2-40B4-BE49-F238E27FC236}">
                  <a16:creationId xmlns:a16="http://schemas.microsoft.com/office/drawing/2014/main" id="{E992058F-87A6-A747-A2F5-21383E227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11189977"/>
              <a:ext cx="172818" cy="1036909"/>
            </a:xfrm>
            <a:custGeom>
              <a:avLst/>
              <a:gdLst>
                <a:gd name="T0" fmla="*/ 0 w 264"/>
                <a:gd name="T1" fmla="*/ 0 h 1589"/>
                <a:gd name="T2" fmla="*/ 194 w 264"/>
                <a:gd name="T3" fmla="*/ 1481 h 1589"/>
                <a:gd name="T4" fmla="*/ 194 w 264"/>
                <a:gd name="T5" fmla="*/ 1481 h 1589"/>
                <a:gd name="T6" fmla="*/ 247 w 264"/>
                <a:gd name="T7" fmla="*/ 1579 h 1589"/>
                <a:gd name="T8" fmla="*/ 247 w 264"/>
                <a:gd name="T9" fmla="*/ 1579 h 1589"/>
                <a:gd name="T10" fmla="*/ 263 w 264"/>
                <a:gd name="T11" fmla="*/ 1588 h 1589"/>
                <a:gd name="T12" fmla="*/ 263 w 264"/>
                <a:gd name="T13" fmla="*/ 1588 h 1589"/>
                <a:gd name="T14" fmla="*/ 84 w 264"/>
                <a:gd name="T15" fmla="*/ 176 h 1589"/>
                <a:gd name="T16" fmla="*/ 84 w 264"/>
                <a:gd name="T17" fmla="*/ 176 h 1589"/>
                <a:gd name="T18" fmla="*/ 0 w 264"/>
                <a:gd name="T19" fmla="*/ 0 h 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1589">
                  <a:moveTo>
                    <a:pt x="0" y="0"/>
                  </a:moveTo>
                  <a:lnTo>
                    <a:pt x="194" y="1481"/>
                  </a:lnTo>
                  <a:lnTo>
                    <a:pt x="194" y="1481"/>
                  </a:lnTo>
                  <a:cubicBezTo>
                    <a:pt x="197" y="1521"/>
                    <a:pt x="216" y="1558"/>
                    <a:pt x="247" y="1579"/>
                  </a:cubicBezTo>
                  <a:lnTo>
                    <a:pt x="247" y="1579"/>
                  </a:lnTo>
                  <a:cubicBezTo>
                    <a:pt x="252" y="1582"/>
                    <a:pt x="257" y="1586"/>
                    <a:pt x="263" y="1588"/>
                  </a:cubicBezTo>
                  <a:lnTo>
                    <a:pt x="263" y="1588"/>
                  </a:lnTo>
                  <a:cubicBezTo>
                    <a:pt x="223" y="1558"/>
                    <a:pt x="106" y="314"/>
                    <a:pt x="84" y="176"/>
                  </a:cubicBezTo>
                  <a:lnTo>
                    <a:pt x="84" y="176"/>
                  </a:lnTo>
                  <a:cubicBezTo>
                    <a:pt x="63" y="38"/>
                    <a:pt x="0" y="0"/>
                    <a:pt x="0" y="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2" name="Freeform 226">
              <a:extLst>
                <a:ext uri="{FF2B5EF4-FFF2-40B4-BE49-F238E27FC236}">
                  <a16:creationId xmlns:a16="http://schemas.microsoft.com/office/drawing/2014/main" id="{1D1024A2-102A-C948-87BA-6495F1C61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4232" y="8938991"/>
              <a:ext cx="246501" cy="571115"/>
            </a:xfrm>
            <a:custGeom>
              <a:avLst/>
              <a:gdLst>
                <a:gd name="connsiteX0" fmla="*/ 71845 w 246501"/>
                <a:gd name="connsiteY0" fmla="*/ 494 h 571115"/>
                <a:gd name="connsiteX1" fmla="*/ 91960 w 246501"/>
                <a:gd name="connsiteY1" fmla="*/ 12581 h 571115"/>
                <a:gd name="connsiteX2" fmla="*/ 104338 w 246501"/>
                <a:gd name="connsiteY2" fmla="*/ 27507 h 571115"/>
                <a:gd name="connsiteX3" fmla="*/ 148640 w 246501"/>
                <a:gd name="connsiteY3" fmla="*/ 100191 h 571115"/>
                <a:gd name="connsiteX4" fmla="*/ 161670 w 246501"/>
                <a:gd name="connsiteY4" fmla="*/ 143671 h 571115"/>
                <a:gd name="connsiteX5" fmla="*/ 162974 w 246501"/>
                <a:gd name="connsiteY5" fmla="*/ 187151 h 571115"/>
                <a:gd name="connsiteX6" fmla="*/ 162657 w 246501"/>
                <a:gd name="connsiteY6" fmla="*/ 187238 h 571115"/>
                <a:gd name="connsiteX7" fmla="*/ 246501 w 246501"/>
                <a:gd name="connsiteY7" fmla="*/ 571115 h 571115"/>
                <a:gd name="connsiteX8" fmla="*/ 119940 w 246501"/>
                <a:gd name="connsiteY8" fmla="*/ 506242 h 571115"/>
                <a:gd name="connsiteX9" fmla="*/ 95906 w 246501"/>
                <a:gd name="connsiteY9" fmla="*/ 203545 h 571115"/>
                <a:gd name="connsiteX10" fmla="*/ 54173 w 246501"/>
                <a:gd name="connsiteY10" fmla="*/ 144969 h 571115"/>
                <a:gd name="connsiteX11" fmla="*/ 6614 w 246501"/>
                <a:gd name="connsiteY11" fmla="*/ 125500 h 571115"/>
                <a:gd name="connsiteX12" fmla="*/ 98 w 246501"/>
                <a:gd name="connsiteY12" fmla="*/ 114468 h 571115"/>
                <a:gd name="connsiteX13" fmla="*/ 12477 w 246501"/>
                <a:gd name="connsiteY13" fmla="*/ 106031 h 571115"/>
                <a:gd name="connsiteX14" fmla="*/ 41143 w 246501"/>
                <a:gd name="connsiteY14" fmla="*/ 111872 h 571115"/>
                <a:gd name="connsiteX15" fmla="*/ 18340 w 246501"/>
                <a:gd name="connsiteY15" fmla="*/ 49572 h 571115"/>
                <a:gd name="connsiteX16" fmla="*/ 37886 w 246501"/>
                <a:gd name="connsiteY16" fmla="*/ 11932 h 571115"/>
                <a:gd name="connsiteX17" fmla="*/ 48310 w 246501"/>
                <a:gd name="connsiteY17" fmla="*/ 5442 h 571115"/>
                <a:gd name="connsiteX18" fmla="*/ 71845 w 246501"/>
                <a:gd name="connsiteY18" fmla="*/ 494 h 57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6501" h="571115">
                  <a:moveTo>
                    <a:pt x="71845" y="494"/>
                  </a:moveTo>
                  <a:cubicBezTo>
                    <a:pt x="79745" y="1873"/>
                    <a:pt x="87074" y="6092"/>
                    <a:pt x="91960" y="12581"/>
                  </a:cubicBezTo>
                  <a:lnTo>
                    <a:pt x="104338" y="27507"/>
                  </a:lnTo>
                  <a:lnTo>
                    <a:pt x="148640" y="100191"/>
                  </a:lnTo>
                  <a:cubicBezTo>
                    <a:pt x="156458" y="113170"/>
                    <a:pt x="160368" y="128096"/>
                    <a:pt x="161670" y="143671"/>
                  </a:cubicBezTo>
                  <a:lnTo>
                    <a:pt x="162974" y="187151"/>
                  </a:lnTo>
                  <a:lnTo>
                    <a:pt x="162657" y="187238"/>
                  </a:lnTo>
                  <a:lnTo>
                    <a:pt x="246501" y="571115"/>
                  </a:lnTo>
                  <a:lnTo>
                    <a:pt x="119940" y="506242"/>
                  </a:lnTo>
                  <a:lnTo>
                    <a:pt x="95906" y="203545"/>
                  </a:lnTo>
                  <a:lnTo>
                    <a:pt x="54173" y="144969"/>
                  </a:lnTo>
                  <a:lnTo>
                    <a:pt x="6614" y="125500"/>
                  </a:lnTo>
                  <a:cubicBezTo>
                    <a:pt x="2053" y="123553"/>
                    <a:pt x="-553" y="119010"/>
                    <a:pt x="98" y="114468"/>
                  </a:cubicBezTo>
                  <a:cubicBezTo>
                    <a:pt x="1402" y="108627"/>
                    <a:pt x="6614" y="105382"/>
                    <a:pt x="12477" y="106031"/>
                  </a:cubicBezTo>
                  <a:lnTo>
                    <a:pt x="41143" y="111872"/>
                  </a:lnTo>
                  <a:lnTo>
                    <a:pt x="18340" y="49572"/>
                  </a:lnTo>
                  <a:cubicBezTo>
                    <a:pt x="17038" y="34646"/>
                    <a:pt x="24856" y="19720"/>
                    <a:pt x="37886" y="11932"/>
                  </a:cubicBezTo>
                  <a:lnTo>
                    <a:pt x="48310" y="5442"/>
                  </a:lnTo>
                  <a:cubicBezTo>
                    <a:pt x="55476" y="575"/>
                    <a:pt x="63946" y="-885"/>
                    <a:pt x="71845" y="494"/>
                  </a:cubicBezTo>
                  <a:close/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3" name="Freeform 227">
              <a:extLst>
                <a:ext uri="{FF2B5EF4-FFF2-40B4-BE49-F238E27FC236}">
                  <a16:creationId xmlns:a16="http://schemas.microsoft.com/office/drawing/2014/main" id="{D5313C6D-684F-794C-95B6-FD80CEDBD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2590" y="9416925"/>
              <a:ext cx="1140795" cy="1645016"/>
            </a:xfrm>
            <a:custGeom>
              <a:avLst/>
              <a:gdLst>
                <a:gd name="connsiteX0" fmla="*/ 1026797 w 1140795"/>
                <a:gd name="connsiteY0" fmla="*/ 94 h 1645016"/>
                <a:gd name="connsiteX1" fmla="*/ 1132398 w 1140795"/>
                <a:gd name="connsiteY1" fmla="*/ 42621 h 1645016"/>
                <a:gd name="connsiteX2" fmla="*/ 1060263 w 1140795"/>
                <a:gd name="connsiteY2" fmla="*/ 456091 h 1645016"/>
                <a:gd name="connsiteX3" fmla="*/ 1014028 w 1140795"/>
                <a:gd name="connsiteY3" fmla="*/ 550307 h 1645016"/>
                <a:gd name="connsiteX4" fmla="*/ 1023212 w 1140795"/>
                <a:gd name="connsiteY4" fmla="*/ 594010 h 1645016"/>
                <a:gd name="connsiteX5" fmla="*/ 1031214 w 1140795"/>
                <a:gd name="connsiteY5" fmla="*/ 1402810 h 1645016"/>
                <a:gd name="connsiteX6" fmla="*/ 838911 w 1140795"/>
                <a:gd name="connsiteY6" fmla="*/ 1592132 h 1645016"/>
                <a:gd name="connsiteX7" fmla="*/ 652495 w 1140795"/>
                <a:gd name="connsiteY7" fmla="*/ 1645011 h 1645016"/>
                <a:gd name="connsiteX8" fmla="*/ 467386 w 1140795"/>
                <a:gd name="connsiteY8" fmla="*/ 1503346 h 1645016"/>
                <a:gd name="connsiteX9" fmla="*/ 464361 w 1140795"/>
                <a:gd name="connsiteY9" fmla="*/ 957741 h 1645016"/>
                <a:gd name="connsiteX10" fmla="*/ 451401 w 1140795"/>
                <a:gd name="connsiteY10" fmla="*/ 788376 h 1645016"/>
                <a:gd name="connsiteX11" fmla="*/ 434057 w 1140795"/>
                <a:gd name="connsiteY11" fmla="*/ 765087 h 1645016"/>
                <a:gd name="connsiteX12" fmla="*/ 3943 w 1140795"/>
                <a:gd name="connsiteY12" fmla="*/ 396658 h 1645016"/>
                <a:gd name="connsiteX13" fmla="*/ 37950 w 1140795"/>
                <a:gd name="connsiteY13" fmla="*/ 264771 h 1645016"/>
                <a:gd name="connsiteX14" fmla="*/ 65008 w 1140795"/>
                <a:gd name="connsiteY14" fmla="*/ 253019 h 1645016"/>
                <a:gd name="connsiteX15" fmla="*/ 91576 w 1140795"/>
                <a:gd name="connsiteY15" fmla="*/ 270647 h 1645016"/>
                <a:gd name="connsiteX16" fmla="*/ 414182 w 1140795"/>
                <a:gd name="connsiteY16" fmla="*/ 467145 h 1645016"/>
                <a:gd name="connsiteX17" fmla="*/ 421609 w 1140795"/>
                <a:gd name="connsiteY17" fmla="*/ 466085 h 1645016"/>
                <a:gd name="connsiteX18" fmla="*/ 421600 w 1140795"/>
                <a:gd name="connsiteY18" fmla="*/ 465994 h 1645016"/>
                <a:gd name="connsiteX19" fmla="*/ 664922 w 1140795"/>
                <a:gd name="connsiteY19" fmla="*/ 341303 h 1645016"/>
                <a:gd name="connsiteX20" fmla="*/ 828893 w 1140795"/>
                <a:gd name="connsiteY20" fmla="*/ 282688 h 1645016"/>
                <a:gd name="connsiteX21" fmla="*/ 867195 w 1140795"/>
                <a:gd name="connsiteY21" fmla="*/ 285414 h 1645016"/>
                <a:gd name="connsiteX22" fmla="*/ 879070 w 1140795"/>
                <a:gd name="connsiteY22" fmla="*/ 282411 h 1645016"/>
                <a:gd name="connsiteX23" fmla="*/ 979212 w 1140795"/>
                <a:gd name="connsiteY23" fmla="*/ 166933 h 1645016"/>
                <a:gd name="connsiteX24" fmla="*/ 994856 w 1140795"/>
                <a:gd name="connsiteY24" fmla="*/ 27573 h 1645016"/>
                <a:gd name="connsiteX25" fmla="*/ 1026797 w 1140795"/>
                <a:gd name="connsiteY25" fmla="*/ 94 h 164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0795" h="1645016">
                  <a:moveTo>
                    <a:pt x="1026797" y="94"/>
                  </a:moveTo>
                  <a:cubicBezTo>
                    <a:pt x="1065257" y="5328"/>
                    <a:pt x="1124576" y="16450"/>
                    <a:pt x="1132398" y="42621"/>
                  </a:cubicBezTo>
                  <a:cubicBezTo>
                    <a:pt x="1142664" y="76398"/>
                    <a:pt x="1161415" y="224887"/>
                    <a:pt x="1060263" y="456091"/>
                  </a:cubicBezTo>
                  <a:lnTo>
                    <a:pt x="1014028" y="550307"/>
                  </a:lnTo>
                  <a:lnTo>
                    <a:pt x="1023212" y="594010"/>
                  </a:lnTo>
                  <a:cubicBezTo>
                    <a:pt x="1072054" y="901066"/>
                    <a:pt x="1060649" y="1331325"/>
                    <a:pt x="1031214" y="1402810"/>
                  </a:cubicBezTo>
                  <a:cubicBezTo>
                    <a:pt x="994585" y="1490290"/>
                    <a:pt x="903012" y="1555573"/>
                    <a:pt x="838911" y="1592132"/>
                  </a:cubicBezTo>
                  <a:cubicBezTo>
                    <a:pt x="782005" y="1624774"/>
                    <a:pt x="717904" y="1645011"/>
                    <a:pt x="652495" y="1645011"/>
                  </a:cubicBezTo>
                  <a:cubicBezTo>
                    <a:pt x="587085" y="1645664"/>
                    <a:pt x="462808" y="1587562"/>
                    <a:pt x="467386" y="1503346"/>
                  </a:cubicBezTo>
                  <a:cubicBezTo>
                    <a:pt x="477852" y="1308149"/>
                    <a:pt x="474418" y="1128457"/>
                    <a:pt x="464361" y="957741"/>
                  </a:cubicBezTo>
                  <a:lnTo>
                    <a:pt x="451401" y="788376"/>
                  </a:lnTo>
                  <a:lnTo>
                    <a:pt x="434057" y="765087"/>
                  </a:lnTo>
                  <a:cubicBezTo>
                    <a:pt x="327112" y="662523"/>
                    <a:pt x="58877" y="598324"/>
                    <a:pt x="3943" y="396658"/>
                  </a:cubicBezTo>
                  <a:cubicBezTo>
                    <a:pt x="-10445" y="344426"/>
                    <a:pt x="17676" y="296111"/>
                    <a:pt x="37950" y="264771"/>
                  </a:cubicBezTo>
                  <a:cubicBezTo>
                    <a:pt x="44163" y="255631"/>
                    <a:pt x="54626" y="251877"/>
                    <a:pt x="65008" y="253019"/>
                  </a:cubicBezTo>
                  <a:cubicBezTo>
                    <a:pt x="75390" y="254162"/>
                    <a:pt x="85690" y="260201"/>
                    <a:pt x="91576" y="270647"/>
                  </a:cubicBezTo>
                  <a:cubicBezTo>
                    <a:pt x="204307" y="476884"/>
                    <a:pt x="373616" y="471671"/>
                    <a:pt x="414182" y="467145"/>
                  </a:cubicBezTo>
                  <a:lnTo>
                    <a:pt x="421609" y="466085"/>
                  </a:lnTo>
                  <a:lnTo>
                    <a:pt x="421600" y="465994"/>
                  </a:lnTo>
                  <a:cubicBezTo>
                    <a:pt x="421600" y="465994"/>
                    <a:pt x="461500" y="422907"/>
                    <a:pt x="664922" y="341303"/>
                  </a:cubicBezTo>
                  <a:cubicBezTo>
                    <a:pt x="666966" y="340487"/>
                    <a:pt x="748983" y="287903"/>
                    <a:pt x="828893" y="282688"/>
                  </a:cubicBezTo>
                  <a:lnTo>
                    <a:pt x="867195" y="285414"/>
                  </a:lnTo>
                  <a:lnTo>
                    <a:pt x="879070" y="282411"/>
                  </a:lnTo>
                  <a:cubicBezTo>
                    <a:pt x="922011" y="268018"/>
                    <a:pt x="967804" y="236286"/>
                    <a:pt x="979212" y="166933"/>
                  </a:cubicBezTo>
                  <a:cubicBezTo>
                    <a:pt x="990945" y="94963"/>
                    <a:pt x="994856" y="52435"/>
                    <a:pt x="994856" y="27573"/>
                  </a:cubicBezTo>
                  <a:cubicBezTo>
                    <a:pt x="996160" y="11216"/>
                    <a:pt x="1009849" y="-1215"/>
                    <a:pt x="1026797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4" name="Freeform 228">
              <a:extLst>
                <a:ext uri="{FF2B5EF4-FFF2-40B4-BE49-F238E27FC236}">
                  <a16:creationId xmlns:a16="http://schemas.microsoft.com/office/drawing/2014/main" id="{053AC172-6400-5C49-8295-A1BAA639F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2387" y="9220017"/>
              <a:ext cx="211274" cy="581000"/>
            </a:xfrm>
            <a:custGeom>
              <a:avLst/>
              <a:gdLst>
                <a:gd name="connsiteX0" fmla="*/ 63623 w 211274"/>
                <a:gd name="connsiteY0" fmla="*/ 860 h 581000"/>
                <a:gd name="connsiteX1" fmla="*/ 75294 w 211274"/>
                <a:gd name="connsiteY1" fmla="*/ 3466 h 581000"/>
                <a:gd name="connsiteX2" fmla="*/ 106416 w 211274"/>
                <a:gd name="connsiteY2" fmla="*/ 32783 h 581000"/>
                <a:gd name="connsiteX3" fmla="*/ 105768 w 211274"/>
                <a:gd name="connsiteY3" fmla="*/ 99236 h 581000"/>
                <a:gd name="connsiteX4" fmla="*/ 131055 w 211274"/>
                <a:gd name="connsiteY4" fmla="*/ 84252 h 581000"/>
                <a:gd name="connsiteX5" fmla="*/ 145319 w 211274"/>
                <a:gd name="connsiteY5" fmla="*/ 87509 h 581000"/>
                <a:gd name="connsiteX6" fmla="*/ 143374 w 211274"/>
                <a:gd name="connsiteY6" fmla="*/ 100539 h 581000"/>
                <a:gd name="connsiteX7" fmla="*/ 105768 w 211274"/>
                <a:gd name="connsiteY7" fmla="*/ 134417 h 581000"/>
                <a:gd name="connsiteX8" fmla="*/ 86241 w 211274"/>
                <a:gd name="connsiteY8" fmla="*/ 203933 h 581000"/>
                <a:gd name="connsiteX9" fmla="*/ 211274 w 211274"/>
                <a:gd name="connsiteY9" fmla="*/ 475816 h 581000"/>
                <a:gd name="connsiteX10" fmla="*/ 131465 w 211274"/>
                <a:gd name="connsiteY10" fmla="*/ 581000 h 581000"/>
                <a:gd name="connsiteX11" fmla="*/ 18994 w 211274"/>
                <a:gd name="connsiteY11" fmla="*/ 211378 h 581000"/>
                <a:gd name="connsiteX12" fmla="*/ 17588 w 211274"/>
                <a:gd name="connsiteY12" fmla="*/ 211294 h 581000"/>
                <a:gd name="connsiteX13" fmla="*/ 3972 w 211274"/>
                <a:gd name="connsiteY13" fmla="*/ 169598 h 581000"/>
                <a:gd name="connsiteX14" fmla="*/ 2027 w 211274"/>
                <a:gd name="connsiteY14" fmla="*/ 123993 h 581000"/>
                <a:gd name="connsiteX15" fmla="*/ 18885 w 211274"/>
                <a:gd name="connsiteY15" fmla="*/ 40601 h 581000"/>
                <a:gd name="connsiteX16" fmla="*/ 24720 w 211274"/>
                <a:gd name="connsiteY16" fmla="*/ 23011 h 581000"/>
                <a:gd name="connsiteX17" fmla="*/ 63623 w 211274"/>
                <a:gd name="connsiteY17" fmla="*/ 860 h 5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1274" h="581000">
                  <a:moveTo>
                    <a:pt x="63623" y="860"/>
                  </a:moveTo>
                  <a:lnTo>
                    <a:pt x="75294" y="3466"/>
                  </a:lnTo>
                  <a:cubicBezTo>
                    <a:pt x="90207" y="6723"/>
                    <a:pt x="101878" y="17799"/>
                    <a:pt x="106416" y="32783"/>
                  </a:cubicBezTo>
                  <a:lnTo>
                    <a:pt x="105768" y="99236"/>
                  </a:lnTo>
                  <a:lnTo>
                    <a:pt x="131055" y="84252"/>
                  </a:lnTo>
                  <a:cubicBezTo>
                    <a:pt x="135593" y="80994"/>
                    <a:pt x="142077" y="82297"/>
                    <a:pt x="145319" y="87509"/>
                  </a:cubicBezTo>
                  <a:cubicBezTo>
                    <a:pt x="147913" y="91418"/>
                    <a:pt x="147264" y="96630"/>
                    <a:pt x="143374" y="100539"/>
                  </a:cubicBezTo>
                  <a:lnTo>
                    <a:pt x="105768" y="134417"/>
                  </a:lnTo>
                  <a:lnTo>
                    <a:pt x="86241" y="203933"/>
                  </a:lnTo>
                  <a:lnTo>
                    <a:pt x="211274" y="475816"/>
                  </a:lnTo>
                  <a:lnTo>
                    <a:pt x="131465" y="581000"/>
                  </a:lnTo>
                  <a:lnTo>
                    <a:pt x="18994" y="211378"/>
                  </a:lnTo>
                  <a:lnTo>
                    <a:pt x="17588" y="211294"/>
                  </a:lnTo>
                  <a:lnTo>
                    <a:pt x="3972" y="169598"/>
                  </a:lnTo>
                  <a:cubicBezTo>
                    <a:pt x="-567" y="155265"/>
                    <a:pt x="-1215" y="139629"/>
                    <a:pt x="2027" y="123993"/>
                  </a:cubicBezTo>
                  <a:lnTo>
                    <a:pt x="18885" y="40601"/>
                  </a:lnTo>
                  <a:lnTo>
                    <a:pt x="24720" y="23011"/>
                  </a:lnTo>
                  <a:cubicBezTo>
                    <a:pt x="29907" y="6723"/>
                    <a:pt x="46765" y="-3049"/>
                    <a:pt x="63623" y="860"/>
                  </a:cubicBezTo>
                  <a:close/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5" name="Freeform 534">
              <a:extLst>
                <a:ext uri="{FF2B5EF4-FFF2-40B4-BE49-F238E27FC236}">
                  <a16:creationId xmlns:a16="http://schemas.microsoft.com/office/drawing/2014/main" id="{3A01F9F1-6FD6-FD42-BE5C-7A9DF1777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2955" y="9951447"/>
              <a:ext cx="561660" cy="1111797"/>
            </a:xfrm>
            <a:custGeom>
              <a:avLst/>
              <a:gdLst>
                <a:gd name="T0" fmla="*/ 654 w 862"/>
                <a:gd name="T1" fmla="*/ 321 h 1701"/>
                <a:gd name="T2" fmla="*/ 654 w 862"/>
                <a:gd name="T3" fmla="*/ 321 h 1701"/>
                <a:gd name="T4" fmla="*/ 861 w 862"/>
                <a:gd name="T5" fmla="*/ 1699 h 1701"/>
                <a:gd name="T6" fmla="*/ 861 w 862"/>
                <a:gd name="T7" fmla="*/ 1699 h 1701"/>
                <a:gd name="T8" fmla="*/ 578 w 862"/>
                <a:gd name="T9" fmla="*/ 1482 h 1701"/>
                <a:gd name="T10" fmla="*/ 578 w 862"/>
                <a:gd name="T11" fmla="*/ 1482 h 1701"/>
                <a:gd name="T12" fmla="*/ 555 w 862"/>
                <a:gd name="T13" fmla="*/ 384 h 1701"/>
                <a:gd name="T14" fmla="*/ 555 w 862"/>
                <a:gd name="T15" fmla="*/ 384 h 1701"/>
                <a:gd name="T16" fmla="*/ 0 w 862"/>
                <a:gd name="T17" fmla="*/ 0 h 1701"/>
                <a:gd name="T18" fmla="*/ 0 w 862"/>
                <a:gd name="T19" fmla="*/ 0 h 1701"/>
                <a:gd name="T20" fmla="*/ 654 w 862"/>
                <a:gd name="T21" fmla="*/ 321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2" h="1701">
                  <a:moveTo>
                    <a:pt x="654" y="321"/>
                  </a:moveTo>
                  <a:lnTo>
                    <a:pt x="654" y="321"/>
                  </a:lnTo>
                  <a:cubicBezTo>
                    <a:pt x="682" y="450"/>
                    <a:pt x="603" y="1451"/>
                    <a:pt x="861" y="1699"/>
                  </a:cubicBezTo>
                  <a:lnTo>
                    <a:pt x="861" y="1699"/>
                  </a:lnTo>
                  <a:cubicBezTo>
                    <a:pt x="761" y="1700"/>
                    <a:pt x="571" y="1611"/>
                    <a:pt x="578" y="1482"/>
                  </a:cubicBezTo>
                  <a:lnTo>
                    <a:pt x="578" y="1482"/>
                  </a:lnTo>
                  <a:cubicBezTo>
                    <a:pt x="599" y="1081"/>
                    <a:pt x="582" y="723"/>
                    <a:pt x="555" y="384"/>
                  </a:cubicBezTo>
                  <a:lnTo>
                    <a:pt x="555" y="384"/>
                  </a:lnTo>
                  <a:cubicBezTo>
                    <a:pt x="453" y="252"/>
                    <a:pt x="175" y="169"/>
                    <a:pt x="0" y="0"/>
                  </a:cubicBezTo>
                  <a:lnTo>
                    <a:pt x="0" y="0"/>
                  </a:lnTo>
                  <a:cubicBezTo>
                    <a:pt x="13" y="5"/>
                    <a:pt x="626" y="193"/>
                    <a:pt x="654" y="321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6" name="Freeform 535">
              <a:extLst>
                <a:ext uri="{FF2B5EF4-FFF2-40B4-BE49-F238E27FC236}">
                  <a16:creationId xmlns:a16="http://schemas.microsoft.com/office/drawing/2014/main" id="{D6B85A71-24B7-B84B-8651-1F935E2B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2283" y="9692219"/>
              <a:ext cx="201621" cy="123852"/>
            </a:xfrm>
            <a:custGeom>
              <a:avLst/>
              <a:gdLst>
                <a:gd name="T0" fmla="*/ 307 w 308"/>
                <a:gd name="T1" fmla="*/ 46 h 188"/>
                <a:gd name="T2" fmla="*/ 264 w 308"/>
                <a:gd name="T3" fmla="*/ 0 h 188"/>
                <a:gd name="T4" fmla="*/ 264 w 308"/>
                <a:gd name="T5" fmla="*/ 0 h 188"/>
                <a:gd name="T6" fmla="*/ 133 w 308"/>
                <a:gd name="T7" fmla="*/ 87 h 188"/>
                <a:gd name="T8" fmla="*/ 133 w 308"/>
                <a:gd name="T9" fmla="*/ 87 h 188"/>
                <a:gd name="T10" fmla="*/ 28 w 308"/>
                <a:gd name="T11" fmla="*/ 108 h 188"/>
                <a:gd name="T12" fmla="*/ 0 w 308"/>
                <a:gd name="T13" fmla="*/ 187 h 188"/>
                <a:gd name="T14" fmla="*/ 0 w 308"/>
                <a:gd name="T15" fmla="*/ 187 h 188"/>
                <a:gd name="T16" fmla="*/ 307 w 308"/>
                <a:gd name="T17" fmla="*/ 4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88">
                  <a:moveTo>
                    <a:pt x="307" y="46"/>
                  </a:moveTo>
                  <a:lnTo>
                    <a:pt x="264" y="0"/>
                  </a:lnTo>
                  <a:lnTo>
                    <a:pt x="264" y="0"/>
                  </a:lnTo>
                  <a:cubicBezTo>
                    <a:pt x="264" y="0"/>
                    <a:pt x="191" y="75"/>
                    <a:pt x="133" y="87"/>
                  </a:cubicBezTo>
                  <a:lnTo>
                    <a:pt x="133" y="87"/>
                  </a:lnTo>
                  <a:cubicBezTo>
                    <a:pt x="133" y="87"/>
                    <a:pt x="63" y="107"/>
                    <a:pt x="28" y="108"/>
                  </a:cubicBezTo>
                  <a:lnTo>
                    <a:pt x="0" y="187"/>
                  </a:lnTo>
                  <a:lnTo>
                    <a:pt x="0" y="187"/>
                  </a:lnTo>
                  <a:cubicBezTo>
                    <a:pt x="0" y="187"/>
                    <a:pt x="231" y="171"/>
                    <a:pt x="307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7" name="Freeform 536">
              <a:extLst>
                <a:ext uri="{FF2B5EF4-FFF2-40B4-BE49-F238E27FC236}">
                  <a16:creationId xmlns:a16="http://schemas.microsoft.com/office/drawing/2014/main" id="{E9A5FEF2-A0AB-D045-A175-6F651FC34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730" y="9188166"/>
              <a:ext cx="555899" cy="466609"/>
            </a:xfrm>
            <a:custGeom>
              <a:avLst/>
              <a:gdLst>
                <a:gd name="T0" fmla="*/ 439 w 853"/>
                <a:gd name="T1" fmla="*/ 581 h 714"/>
                <a:gd name="T2" fmla="*/ 439 w 853"/>
                <a:gd name="T3" fmla="*/ 581 h 714"/>
                <a:gd name="T4" fmla="*/ 405 w 853"/>
                <a:gd name="T5" fmla="*/ 581 h 714"/>
                <a:gd name="T6" fmla="*/ 405 w 853"/>
                <a:gd name="T7" fmla="*/ 581 h 714"/>
                <a:gd name="T8" fmla="*/ 316 w 853"/>
                <a:gd name="T9" fmla="*/ 502 h 714"/>
                <a:gd name="T10" fmla="*/ 316 w 853"/>
                <a:gd name="T11" fmla="*/ 502 h 714"/>
                <a:gd name="T12" fmla="*/ 57 w 853"/>
                <a:gd name="T13" fmla="*/ 460 h 714"/>
                <a:gd name="T14" fmla="*/ 57 w 853"/>
                <a:gd name="T15" fmla="*/ 460 h 714"/>
                <a:gd name="T16" fmla="*/ 5 w 853"/>
                <a:gd name="T17" fmla="*/ 264 h 714"/>
                <a:gd name="T18" fmla="*/ 5 w 853"/>
                <a:gd name="T19" fmla="*/ 264 h 714"/>
                <a:gd name="T20" fmla="*/ 255 w 853"/>
                <a:gd name="T21" fmla="*/ 146 h 714"/>
                <a:gd name="T22" fmla="*/ 255 w 853"/>
                <a:gd name="T23" fmla="*/ 146 h 714"/>
                <a:gd name="T24" fmla="*/ 752 w 853"/>
                <a:gd name="T25" fmla="*/ 280 h 714"/>
                <a:gd name="T26" fmla="*/ 752 w 853"/>
                <a:gd name="T27" fmla="*/ 280 h 714"/>
                <a:gd name="T28" fmla="*/ 695 w 853"/>
                <a:gd name="T29" fmla="*/ 694 h 714"/>
                <a:gd name="T30" fmla="*/ 695 w 853"/>
                <a:gd name="T31" fmla="*/ 694 h 714"/>
                <a:gd name="T32" fmla="*/ 497 w 853"/>
                <a:gd name="T33" fmla="*/ 666 h 714"/>
                <a:gd name="T34" fmla="*/ 497 w 853"/>
                <a:gd name="T35" fmla="*/ 666 h 714"/>
                <a:gd name="T36" fmla="*/ 513 w 853"/>
                <a:gd name="T37" fmla="*/ 596 h 714"/>
                <a:gd name="T38" fmla="*/ 513 w 853"/>
                <a:gd name="T39" fmla="*/ 596 h 714"/>
                <a:gd name="T40" fmla="*/ 439 w 853"/>
                <a:gd name="T41" fmla="*/ 581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3" h="714">
                  <a:moveTo>
                    <a:pt x="439" y="581"/>
                  </a:moveTo>
                  <a:lnTo>
                    <a:pt x="439" y="581"/>
                  </a:lnTo>
                  <a:cubicBezTo>
                    <a:pt x="429" y="586"/>
                    <a:pt x="416" y="587"/>
                    <a:pt x="405" y="581"/>
                  </a:cubicBezTo>
                  <a:lnTo>
                    <a:pt x="405" y="581"/>
                  </a:lnTo>
                  <a:cubicBezTo>
                    <a:pt x="386" y="571"/>
                    <a:pt x="356" y="497"/>
                    <a:pt x="316" y="502"/>
                  </a:cubicBezTo>
                  <a:lnTo>
                    <a:pt x="316" y="502"/>
                  </a:lnTo>
                  <a:cubicBezTo>
                    <a:pt x="255" y="511"/>
                    <a:pt x="167" y="639"/>
                    <a:pt x="57" y="460"/>
                  </a:cubicBezTo>
                  <a:lnTo>
                    <a:pt x="57" y="460"/>
                  </a:lnTo>
                  <a:cubicBezTo>
                    <a:pt x="0" y="367"/>
                    <a:pt x="33" y="317"/>
                    <a:pt x="5" y="264"/>
                  </a:cubicBezTo>
                  <a:lnTo>
                    <a:pt x="5" y="264"/>
                  </a:lnTo>
                  <a:cubicBezTo>
                    <a:pt x="5" y="264"/>
                    <a:pt x="15" y="293"/>
                    <a:pt x="255" y="146"/>
                  </a:cubicBezTo>
                  <a:lnTo>
                    <a:pt x="255" y="146"/>
                  </a:lnTo>
                  <a:cubicBezTo>
                    <a:pt x="495" y="0"/>
                    <a:pt x="691" y="178"/>
                    <a:pt x="752" y="280"/>
                  </a:cubicBezTo>
                  <a:lnTo>
                    <a:pt x="752" y="280"/>
                  </a:lnTo>
                  <a:cubicBezTo>
                    <a:pt x="813" y="382"/>
                    <a:pt x="852" y="582"/>
                    <a:pt x="695" y="694"/>
                  </a:cubicBezTo>
                  <a:lnTo>
                    <a:pt x="695" y="694"/>
                  </a:lnTo>
                  <a:cubicBezTo>
                    <a:pt x="668" y="713"/>
                    <a:pt x="501" y="679"/>
                    <a:pt x="497" y="666"/>
                  </a:cubicBezTo>
                  <a:lnTo>
                    <a:pt x="497" y="666"/>
                  </a:lnTo>
                  <a:cubicBezTo>
                    <a:pt x="494" y="652"/>
                    <a:pt x="539" y="629"/>
                    <a:pt x="513" y="596"/>
                  </a:cubicBezTo>
                  <a:lnTo>
                    <a:pt x="513" y="596"/>
                  </a:lnTo>
                  <a:cubicBezTo>
                    <a:pt x="492" y="568"/>
                    <a:pt x="468" y="567"/>
                    <a:pt x="439" y="581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8" name="Freeform 232">
              <a:extLst>
                <a:ext uri="{FF2B5EF4-FFF2-40B4-BE49-F238E27FC236}">
                  <a16:creationId xmlns:a16="http://schemas.microsoft.com/office/drawing/2014/main" id="{46F0B321-BE9D-D144-B8E8-26A1EF464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8970" y="9144962"/>
              <a:ext cx="748226" cy="1042019"/>
            </a:xfrm>
            <a:custGeom>
              <a:avLst/>
              <a:gdLst>
                <a:gd name="connsiteX0" fmla="*/ 0 w 748226"/>
                <a:gd name="connsiteY0" fmla="*/ 0 h 1042019"/>
                <a:gd name="connsiteX1" fmla="*/ 371502 w 748226"/>
                <a:gd name="connsiteY1" fmla="*/ 522166 h 1042019"/>
                <a:gd name="connsiteX2" fmla="*/ 748226 w 748226"/>
                <a:gd name="connsiteY2" fmla="*/ 438724 h 1042019"/>
                <a:gd name="connsiteX3" fmla="*/ 449516 w 748226"/>
                <a:gd name="connsiteY3" fmla="*/ 535781 h 1042019"/>
                <a:gd name="connsiteX4" fmla="*/ 745345 w 748226"/>
                <a:gd name="connsiteY4" fmla="*/ 1042019 h 1042019"/>
                <a:gd name="connsiteX5" fmla="*/ 419432 w 748226"/>
                <a:gd name="connsiteY5" fmla="*/ 545556 h 1042019"/>
                <a:gd name="connsiteX6" fmla="*/ 363014 w 748226"/>
                <a:gd name="connsiteY6" fmla="*/ 563887 h 1042019"/>
                <a:gd name="connsiteX7" fmla="*/ 327958 w 748226"/>
                <a:gd name="connsiteY7" fmla="*/ 509433 h 1042019"/>
                <a:gd name="connsiteX8" fmla="*/ 2880 w 748226"/>
                <a:gd name="connsiteY8" fmla="*/ 618618 h 1042019"/>
                <a:gd name="connsiteX9" fmla="*/ 310371 w 748226"/>
                <a:gd name="connsiteY9" fmla="*/ 482113 h 104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226" h="1042019">
                  <a:moveTo>
                    <a:pt x="0" y="0"/>
                  </a:moveTo>
                  <a:lnTo>
                    <a:pt x="371502" y="522166"/>
                  </a:lnTo>
                  <a:lnTo>
                    <a:pt x="748226" y="438724"/>
                  </a:lnTo>
                  <a:lnTo>
                    <a:pt x="449516" y="535781"/>
                  </a:lnTo>
                  <a:lnTo>
                    <a:pt x="745345" y="1042019"/>
                  </a:lnTo>
                  <a:lnTo>
                    <a:pt x="419432" y="545556"/>
                  </a:lnTo>
                  <a:lnTo>
                    <a:pt x="363014" y="563887"/>
                  </a:lnTo>
                  <a:lnTo>
                    <a:pt x="327958" y="509433"/>
                  </a:lnTo>
                  <a:lnTo>
                    <a:pt x="2880" y="618618"/>
                  </a:lnTo>
                  <a:lnTo>
                    <a:pt x="310371" y="48211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9" name="Freeform 540">
              <a:extLst>
                <a:ext uri="{FF2B5EF4-FFF2-40B4-BE49-F238E27FC236}">
                  <a16:creationId xmlns:a16="http://schemas.microsoft.com/office/drawing/2014/main" id="{6FAC4EB9-6189-7F4B-8EC0-28F1C2D6E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1589" y="8842530"/>
              <a:ext cx="377319" cy="504054"/>
            </a:xfrm>
            <a:custGeom>
              <a:avLst/>
              <a:gdLst>
                <a:gd name="T0" fmla="*/ 575 w 576"/>
                <a:gd name="T1" fmla="*/ 532 h 773"/>
                <a:gd name="T2" fmla="*/ 575 w 576"/>
                <a:gd name="T3" fmla="*/ 532 h 773"/>
                <a:gd name="T4" fmla="*/ 296 w 576"/>
                <a:gd name="T5" fmla="*/ 48 h 773"/>
                <a:gd name="T6" fmla="*/ 296 w 576"/>
                <a:gd name="T7" fmla="*/ 48 h 773"/>
                <a:gd name="T8" fmla="*/ 103 w 576"/>
                <a:gd name="T9" fmla="*/ 27 h 773"/>
                <a:gd name="T10" fmla="*/ 103 w 576"/>
                <a:gd name="T11" fmla="*/ 27 h 773"/>
                <a:gd name="T12" fmla="*/ 99 w 576"/>
                <a:gd name="T13" fmla="*/ 28 h 773"/>
                <a:gd name="T14" fmla="*/ 99 w 576"/>
                <a:gd name="T15" fmla="*/ 28 h 773"/>
                <a:gd name="T16" fmla="*/ 98 w 576"/>
                <a:gd name="T17" fmla="*/ 29 h 773"/>
                <a:gd name="T18" fmla="*/ 0 w 576"/>
                <a:gd name="T19" fmla="*/ 85 h 773"/>
                <a:gd name="T20" fmla="*/ 46 w 576"/>
                <a:gd name="T21" fmla="*/ 82 h 773"/>
                <a:gd name="T22" fmla="*/ 46 w 576"/>
                <a:gd name="T23" fmla="*/ 82 h 773"/>
                <a:gd name="T24" fmla="*/ 17 w 576"/>
                <a:gd name="T25" fmla="*/ 210 h 773"/>
                <a:gd name="T26" fmla="*/ 17 w 576"/>
                <a:gd name="T27" fmla="*/ 210 h 773"/>
                <a:gd name="T28" fmla="*/ 296 w 576"/>
                <a:gd name="T29" fmla="*/ 693 h 773"/>
                <a:gd name="T30" fmla="*/ 296 w 576"/>
                <a:gd name="T31" fmla="*/ 693 h 773"/>
                <a:gd name="T32" fmla="*/ 410 w 576"/>
                <a:gd name="T33" fmla="*/ 731 h 773"/>
                <a:gd name="T34" fmla="*/ 410 w 576"/>
                <a:gd name="T35" fmla="*/ 731 h 773"/>
                <a:gd name="T36" fmla="*/ 389 w 576"/>
                <a:gd name="T37" fmla="*/ 772 h 773"/>
                <a:gd name="T38" fmla="*/ 490 w 576"/>
                <a:gd name="T39" fmla="*/ 714 h 773"/>
                <a:gd name="T40" fmla="*/ 490 w 576"/>
                <a:gd name="T41" fmla="*/ 714 h 773"/>
                <a:gd name="T42" fmla="*/ 496 w 576"/>
                <a:gd name="T43" fmla="*/ 711 h 773"/>
                <a:gd name="T44" fmla="*/ 501 w 576"/>
                <a:gd name="T45" fmla="*/ 708 h 773"/>
                <a:gd name="T46" fmla="*/ 500 w 576"/>
                <a:gd name="T47" fmla="*/ 708 h 773"/>
                <a:gd name="T48" fmla="*/ 500 w 576"/>
                <a:gd name="T49" fmla="*/ 708 h 773"/>
                <a:gd name="T50" fmla="*/ 575 w 576"/>
                <a:gd name="T51" fmla="*/ 532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6" h="773">
                  <a:moveTo>
                    <a:pt x="575" y="532"/>
                  </a:moveTo>
                  <a:lnTo>
                    <a:pt x="575" y="532"/>
                  </a:lnTo>
                  <a:cubicBezTo>
                    <a:pt x="575" y="354"/>
                    <a:pt x="450" y="138"/>
                    <a:pt x="296" y="48"/>
                  </a:cubicBezTo>
                  <a:lnTo>
                    <a:pt x="296" y="48"/>
                  </a:lnTo>
                  <a:cubicBezTo>
                    <a:pt x="221" y="5"/>
                    <a:pt x="152" y="0"/>
                    <a:pt x="103" y="27"/>
                  </a:cubicBezTo>
                  <a:lnTo>
                    <a:pt x="103" y="27"/>
                  </a:lnTo>
                  <a:lnTo>
                    <a:pt x="99" y="28"/>
                  </a:lnTo>
                  <a:lnTo>
                    <a:pt x="99" y="28"/>
                  </a:lnTo>
                  <a:cubicBezTo>
                    <a:pt x="99" y="29"/>
                    <a:pt x="99" y="29"/>
                    <a:pt x="98" y="29"/>
                  </a:cubicBezTo>
                  <a:lnTo>
                    <a:pt x="0" y="85"/>
                  </a:lnTo>
                  <a:lnTo>
                    <a:pt x="46" y="82"/>
                  </a:lnTo>
                  <a:lnTo>
                    <a:pt x="46" y="82"/>
                  </a:lnTo>
                  <a:cubicBezTo>
                    <a:pt x="28" y="115"/>
                    <a:pt x="17" y="158"/>
                    <a:pt x="17" y="210"/>
                  </a:cubicBezTo>
                  <a:lnTo>
                    <a:pt x="17" y="210"/>
                  </a:lnTo>
                  <a:cubicBezTo>
                    <a:pt x="17" y="388"/>
                    <a:pt x="142" y="604"/>
                    <a:pt x="296" y="693"/>
                  </a:cubicBezTo>
                  <a:lnTo>
                    <a:pt x="296" y="693"/>
                  </a:lnTo>
                  <a:cubicBezTo>
                    <a:pt x="337" y="717"/>
                    <a:pt x="375" y="728"/>
                    <a:pt x="410" y="731"/>
                  </a:cubicBezTo>
                  <a:lnTo>
                    <a:pt x="410" y="731"/>
                  </a:lnTo>
                  <a:cubicBezTo>
                    <a:pt x="404" y="743"/>
                    <a:pt x="389" y="772"/>
                    <a:pt x="389" y="772"/>
                  </a:cubicBezTo>
                  <a:lnTo>
                    <a:pt x="490" y="714"/>
                  </a:lnTo>
                  <a:lnTo>
                    <a:pt x="490" y="714"/>
                  </a:lnTo>
                  <a:cubicBezTo>
                    <a:pt x="492" y="713"/>
                    <a:pt x="494" y="712"/>
                    <a:pt x="496" y="711"/>
                  </a:cubicBezTo>
                  <a:lnTo>
                    <a:pt x="501" y="708"/>
                  </a:lnTo>
                  <a:lnTo>
                    <a:pt x="500" y="708"/>
                  </a:lnTo>
                  <a:lnTo>
                    <a:pt x="500" y="708"/>
                  </a:lnTo>
                  <a:cubicBezTo>
                    <a:pt x="547" y="677"/>
                    <a:pt x="575" y="617"/>
                    <a:pt x="575" y="532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0" name="Freeform 541">
              <a:extLst>
                <a:ext uri="{FF2B5EF4-FFF2-40B4-BE49-F238E27FC236}">
                  <a16:creationId xmlns:a16="http://schemas.microsoft.com/office/drawing/2014/main" id="{E18A113E-3AEF-CF47-8A01-00EACDAD4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6863" y="8854052"/>
              <a:ext cx="365799" cy="538617"/>
            </a:xfrm>
            <a:custGeom>
              <a:avLst/>
              <a:gdLst>
                <a:gd name="T0" fmla="*/ 558 w 559"/>
                <a:gd name="T1" fmla="*/ 572 h 824"/>
                <a:gd name="T2" fmla="*/ 558 w 559"/>
                <a:gd name="T3" fmla="*/ 572 h 824"/>
                <a:gd name="T4" fmla="*/ 279 w 559"/>
                <a:gd name="T5" fmla="*/ 733 h 824"/>
                <a:gd name="T6" fmla="*/ 279 w 559"/>
                <a:gd name="T7" fmla="*/ 733 h 824"/>
                <a:gd name="T8" fmla="*/ 0 w 559"/>
                <a:gd name="T9" fmla="*/ 250 h 824"/>
                <a:gd name="T10" fmla="*/ 0 w 559"/>
                <a:gd name="T11" fmla="*/ 250 h 824"/>
                <a:gd name="T12" fmla="*/ 279 w 559"/>
                <a:gd name="T13" fmla="*/ 89 h 824"/>
                <a:gd name="T14" fmla="*/ 279 w 559"/>
                <a:gd name="T15" fmla="*/ 89 h 824"/>
                <a:gd name="T16" fmla="*/ 558 w 559"/>
                <a:gd name="T17" fmla="*/ 572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824">
                  <a:moveTo>
                    <a:pt x="558" y="572"/>
                  </a:moveTo>
                  <a:lnTo>
                    <a:pt x="558" y="572"/>
                  </a:lnTo>
                  <a:cubicBezTo>
                    <a:pt x="558" y="750"/>
                    <a:pt x="433" y="823"/>
                    <a:pt x="279" y="733"/>
                  </a:cubicBezTo>
                  <a:lnTo>
                    <a:pt x="279" y="733"/>
                  </a:lnTo>
                  <a:cubicBezTo>
                    <a:pt x="124" y="644"/>
                    <a:pt x="0" y="428"/>
                    <a:pt x="0" y="250"/>
                  </a:cubicBezTo>
                  <a:lnTo>
                    <a:pt x="0" y="250"/>
                  </a:lnTo>
                  <a:cubicBezTo>
                    <a:pt x="0" y="72"/>
                    <a:pt x="124" y="0"/>
                    <a:pt x="279" y="89"/>
                  </a:cubicBezTo>
                  <a:lnTo>
                    <a:pt x="279" y="89"/>
                  </a:lnTo>
                  <a:cubicBezTo>
                    <a:pt x="433" y="178"/>
                    <a:pt x="558" y="394"/>
                    <a:pt x="558" y="5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1" name="Freeform 542">
              <a:extLst>
                <a:ext uri="{FF2B5EF4-FFF2-40B4-BE49-F238E27FC236}">
                  <a16:creationId xmlns:a16="http://schemas.microsoft.com/office/drawing/2014/main" id="{93B064D0-EDD1-1D42-ABC5-BFFFFE32D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3595" y="8977905"/>
              <a:ext cx="103691" cy="270748"/>
            </a:xfrm>
            <a:custGeom>
              <a:avLst/>
              <a:gdLst>
                <a:gd name="T0" fmla="*/ 78 w 158"/>
                <a:gd name="T1" fmla="*/ 398 h 413"/>
                <a:gd name="T2" fmla="*/ 40 w 158"/>
                <a:gd name="T3" fmla="*/ 369 h 413"/>
                <a:gd name="T4" fmla="*/ 15 w 158"/>
                <a:gd name="T5" fmla="*/ 334 h 413"/>
                <a:gd name="T6" fmla="*/ 4 w 158"/>
                <a:gd name="T7" fmla="*/ 293 h 413"/>
                <a:gd name="T8" fmla="*/ 51 w 158"/>
                <a:gd name="T9" fmla="*/ 277 h 413"/>
                <a:gd name="T10" fmla="*/ 52 w 158"/>
                <a:gd name="T11" fmla="*/ 301 h 413"/>
                <a:gd name="T12" fmla="*/ 56 w 158"/>
                <a:gd name="T13" fmla="*/ 322 h 413"/>
                <a:gd name="T14" fmla="*/ 65 w 158"/>
                <a:gd name="T15" fmla="*/ 340 h 413"/>
                <a:gd name="T16" fmla="*/ 80 w 158"/>
                <a:gd name="T17" fmla="*/ 353 h 413"/>
                <a:gd name="T18" fmla="*/ 89 w 158"/>
                <a:gd name="T19" fmla="*/ 356 h 413"/>
                <a:gd name="T20" fmla="*/ 96 w 158"/>
                <a:gd name="T21" fmla="*/ 355 h 413"/>
                <a:gd name="T22" fmla="*/ 102 w 158"/>
                <a:gd name="T23" fmla="*/ 349 h 413"/>
                <a:gd name="T24" fmla="*/ 105 w 158"/>
                <a:gd name="T25" fmla="*/ 339 h 413"/>
                <a:gd name="T26" fmla="*/ 106 w 158"/>
                <a:gd name="T27" fmla="*/ 325 h 413"/>
                <a:gd name="T28" fmla="*/ 106 w 158"/>
                <a:gd name="T29" fmla="*/ 309 h 413"/>
                <a:gd name="T30" fmla="*/ 107 w 158"/>
                <a:gd name="T31" fmla="*/ 290 h 413"/>
                <a:gd name="T32" fmla="*/ 106 w 158"/>
                <a:gd name="T33" fmla="*/ 268 h 413"/>
                <a:gd name="T34" fmla="*/ 104 w 158"/>
                <a:gd name="T35" fmla="*/ 248 h 413"/>
                <a:gd name="T36" fmla="*/ 99 w 158"/>
                <a:gd name="T37" fmla="*/ 231 h 413"/>
                <a:gd name="T38" fmla="*/ 91 w 158"/>
                <a:gd name="T39" fmla="*/ 217 h 413"/>
                <a:gd name="T40" fmla="*/ 78 w 158"/>
                <a:gd name="T41" fmla="*/ 207 h 413"/>
                <a:gd name="T42" fmla="*/ 60 w 158"/>
                <a:gd name="T43" fmla="*/ 204 h 413"/>
                <a:gd name="T44" fmla="*/ 50 w 158"/>
                <a:gd name="T45" fmla="*/ 221 h 413"/>
                <a:gd name="T46" fmla="*/ 7 w 158"/>
                <a:gd name="T47" fmla="*/ 0 h 413"/>
                <a:gd name="T48" fmla="*/ 146 w 158"/>
                <a:gd name="T49" fmla="*/ 135 h 413"/>
                <a:gd name="T50" fmla="*/ 48 w 158"/>
                <a:gd name="T51" fmla="*/ 163 h 413"/>
                <a:gd name="T52" fmla="*/ 65 w 158"/>
                <a:gd name="T53" fmla="*/ 160 h 413"/>
                <a:gd name="T54" fmla="*/ 89 w 158"/>
                <a:gd name="T55" fmla="*/ 168 h 413"/>
                <a:gd name="T56" fmla="*/ 121 w 158"/>
                <a:gd name="T57" fmla="*/ 193 h 413"/>
                <a:gd name="T58" fmla="*/ 142 w 158"/>
                <a:gd name="T59" fmla="*/ 227 h 413"/>
                <a:gd name="T60" fmla="*/ 153 w 158"/>
                <a:gd name="T61" fmla="*/ 268 h 413"/>
                <a:gd name="T62" fmla="*/ 157 w 158"/>
                <a:gd name="T63" fmla="*/ 315 h 413"/>
                <a:gd name="T64" fmla="*/ 156 w 158"/>
                <a:gd name="T65" fmla="*/ 355 h 413"/>
                <a:gd name="T66" fmla="*/ 148 w 158"/>
                <a:gd name="T67" fmla="*/ 386 h 413"/>
                <a:gd name="T68" fmla="*/ 134 w 158"/>
                <a:gd name="T69" fmla="*/ 407 h 413"/>
                <a:gd name="T70" fmla="*/ 111 w 158"/>
                <a:gd name="T71" fmla="*/ 411 h 413"/>
                <a:gd name="T72" fmla="*/ 78 w 158"/>
                <a:gd name="T73" fmla="*/ 39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413">
                  <a:moveTo>
                    <a:pt x="78" y="398"/>
                  </a:moveTo>
                  <a:lnTo>
                    <a:pt x="78" y="398"/>
                  </a:lnTo>
                  <a:cubicBezTo>
                    <a:pt x="62" y="390"/>
                    <a:pt x="50" y="380"/>
                    <a:pt x="40" y="369"/>
                  </a:cubicBezTo>
                  <a:lnTo>
                    <a:pt x="40" y="369"/>
                  </a:lnTo>
                  <a:cubicBezTo>
                    <a:pt x="30" y="358"/>
                    <a:pt x="21" y="346"/>
                    <a:pt x="15" y="334"/>
                  </a:cubicBezTo>
                  <a:lnTo>
                    <a:pt x="15" y="334"/>
                  </a:lnTo>
                  <a:cubicBezTo>
                    <a:pt x="10" y="320"/>
                    <a:pt x="6" y="307"/>
                    <a:pt x="4" y="293"/>
                  </a:cubicBezTo>
                  <a:lnTo>
                    <a:pt x="4" y="293"/>
                  </a:lnTo>
                  <a:cubicBezTo>
                    <a:pt x="1" y="279"/>
                    <a:pt x="0" y="264"/>
                    <a:pt x="0" y="247"/>
                  </a:cubicBezTo>
                  <a:lnTo>
                    <a:pt x="51" y="277"/>
                  </a:lnTo>
                  <a:lnTo>
                    <a:pt x="51" y="277"/>
                  </a:lnTo>
                  <a:cubicBezTo>
                    <a:pt x="51" y="286"/>
                    <a:pt x="52" y="294"/>
                    <a:pt x="52" y="301"/>
                  </a:cubicBezTo>
                  <a:lnTo>
                    <a:pt x="52" y="301"/>
                  </a:lnTo>
                  <a:cubicBezTo>
                    <a:pt x="53" y="308"/>
                    <a:pt x="54" y="315"/>
                    <a:pt x="56" y="322"/>
                  </a:cubicBezTo>
                  <a:lnTo>
                    <a:pt x="56" y="322"/>
                  </a:lnTo>
                  <a:cubicBezTo>
                    <a:pt x="58" y="329"/>
                    <a:pt x="61" y="335"/>
                    <a:pt x="65" y="340"/>
                  </a:cubicBezTo>
                  <a:lnTo>
                    <a:pt x="65" y="340"/>
                  </a:lnTo>
                  <a:cubicBezTo>
                    <a:pt x="68" y="345"/>
                    <a:pt x="73" y="350"/>
                    <a:pt x="80" y="353"/>
                  </a:cubicBezTo>
                  <a:lnTo>
                    <a:pt x="80" y="353"/>
                  </a:lnTo>
                  <a:cubicBezTo>
                    <a:pt x="83" y="355"/>
                    <a:pt x="86" y="356"/>
                    <a:pt x="89" y="356"/>
                  </a:cubicBezTo>
                  <a:lnTo>
                    <a:pt x="89" y="356"/>
                  </a:lnTo>
                  <a:cubicBezTo>
                    <a:pt x="92" y="357"/>
                    <a:pt x="95" y="356"/>
                    <a:pt x="96" y="355"/>
                  </a:cubicBezTo>
                  <a:lnTo>
                    <a:pt x="96" y="355"/>
                  </a:lnTo>
                  <a:cubicBezTo>
                    <a:pt x="99" y="355"/>
                    <a:pt x="101" y="352"/>
                    <a:pt x="102" y="349"/>
                  </a:cubicBezTo>
                  <a:lnTo>
                    <a:pt x="102" y="349"/>
                  </a:lnTo>
                  <a:cubicBezTo>
                    <a:pt x="103" y="345"/>
                    <a:pt x="104" y="342"/>
                    <a:pt x="105" y="339"/>
                  </a:cubicBezTo>
                  <a:lnTo>
                    <a:pt x="105" y="339"/>
                  </a:lnTo>
                  <a:cubicBezTo>
                    <a:pt x="105" y="336"/>
                    <a:pt x="106" y="331"/>
                    <a:pt x="106" y="325"/>
                  </a:cubicBezTo>
                  <a:lnTo>
                    <a:pt x="106" y="325"/>
                  </a:lnTo>
                  <a:cubicBezTo>
                    <a:pt x="106" y="319"/>
                    <a:pt x="106" y="314"/>
                    <a:pt x="106" y="309"/>
                  </a:cubicBezTo>
                  <a:lnTo>
                    <a:pt x="106" y="309"/>
                  </a:lnTo>
                  <a:cubicBezTo>
                    <a:pt x="107" y="305"/>
                    <a:pt x="107" y="299"/>
                    <a:pt x="107" y="290"/>
                  </a:cubicBezTo>
                  <a:lnTo>
                    <a:pt x="107" y="290"/>
                  </a:lnTo>
                  <a:cubicBezTo>
                    <a:pt x="107" y="281"/>
                    <a:pt x="106" y="274"/>
                    <a:pt x="106" y="268"/>
                  </a:cubicBezTo>
                  <a:lnTo>
                    <a:pt x="106" y="268"/>
                  </a:lnTo>
                  <a:cubicBezTo>
                    <a:pt x="106" y="262"/>
                    <a:pt x="105" y="255"/>
                    <a:pt x="104" y="248"/>
                  </a:cubicBezTo>
                  <a:lnTo>
                    <a:pt x="104" y="248"/>
                  </a:lnTo>
                  <a:cubicBezTo>
                    <a:pt x="103" y="241"/>
                    <a:pt x="102" y="235"/>
                    <a:pt x="99" y="231"/>
                  </a:cubicBezTo>
                  <a:lnTo>
                    <a:pt x="99" y="231"/>
                  </a:lnTo>
                  <a:cubicBezTo>
                    <a:pt x="98" y="226"/>
                    <a:pt x="95" y="222"/>
                    <a:pt x="91" y="217"/>
                  </a:cubicBezTo>
                  <a:lnTo>
                    <a:pt x="91" y="217"/>
                  </a:lnTo>
                  <a:cubicBezTo>
                    <a:pt x="88" y="213"/>
                    <a:pt x="83" y="209"/>
                    <a:pt x="78" y="207"/>
                  </a:cubicBezTo>
                  <a:lnTo>
                    <a:pt x="78" y="207"/>
                  </a:lnTo>
                  <a:cubicBezTo>
                    <a:pt x="71" y="203"/>
                    <a:pt x="65" y="202"/>
                    <a:pt x="60" y="204"/>
                  </a:cubicBezTo>
                  <a:lnTo>
                    <a:pt x="60" y="204"/>
                  </a:lnTo>
                  <a:cubicBezTo>
                    <a:pt x="55" y="207"/>
                    <a:pt x="52" y="213"/>
                    <a:pt x="50" y="221"/>
                  </a:cubicBezTo>
                  <a:lnTo>
                    <a:pt x="5" y="194"/>
                  </a:lnTo>
                  <a:lnTo>
                    <a:pt x="7" y="0"/>
                  </a:lnTo>
                  <a:lnTo>
                    <a:pt x="146" y="80"/>
                  </a:lnTo>
                  <a:lnTo>
                    <a:pt x="146" y="135"/>
                  </a:lnTo>
                  <a:lnTo>
                    <a:pt x="52" y="81"/>
                  </a:lnTo>
                  <a:lnTo>
                    <a:pt x="48" y="163"/>
                  </a:lnTo>
                  <a:lnTo>
                    <a:pt x="48" y="163"/>
                  </a:lnTo>
                  <a:cubicBezTo>
                    <a:pt x="52" y="160"/>
                    <a:pt x="58" y="158"/>
                    <a:pt x="65" y="160"/>
                  </a:cubicBezTo>
                  <a:lnTo>
                    <a:pt x="65" y="160"/>
                  </a:lnTo>
                  <a:cubicBezTo>
                    <a:pt x="72" y="161"/>
                    <a:pt x="81" y="163"/>
                    <a:pt x="89" y="168"/>
                  </a:cubicBezTo>
                  <a:lnTo>
                    <a:pt x="89" y="168"/>
                  </a:lnTo>
                  <a:cubicBezTo>
                    <a:pt x="101" y="174"/>
                    <a:pt x="112" y="183"/>
                    <a:pt x="121" y="193"/>
                  </a:cubicBezTo>
                  <a:lnTo>
                    <a:pt x="121" y="193"/>
                  </a:lnTo>
                  <a:cubicBezTo>
                    <a:pt x="129" y="203"/>
                    <a:pt x="136" y="214"/>
                    <a:pt x="142" y="227"/>
                  </a:cubicBezTo>
                  <a:lnTo>
                    <a:pt x="142" y="227"/>
                  </a:lnTo>
                  <a:cubicBezTo>
                    <a:pt x="147" y="239"/>
                    <a:pt x="151" y="253"/>
                    <a:pt x="153" y="268"/>
                  </a:cubicBezTo>
                  <a:lnTo>
                    <a:pt x="153" y="268"/>
                  </a:lnTo>
                  <a:cubicBezTo>
                    <a:pt x="156" y="282"/>
                    <a:pt x="157" y="298"/>
                    <a:pt x="157" y="315"/>
                  </a:cubicBezTo>
                  <a:lnTo>
                    <a:pt x="157" y="315"/>
                  </a:lnTo>
                  <a:cubicBezTo>
                    <a:pt x="157" y="330"/>
                    <a:pt x="157" y="344"/>
                    <a:pt x="156" y="355"/>
                  </a:cubicBezTo>
                  <a:lnTo>
                    <a:pt x="156" y="355"/>
                  </a:lnTo>
                  <a:cubicBezTo>
                    <a:pt x="154" y="367"/>
                    <a:pt x="152" y="377"/>
                    <a:pt x="148" y="386"/>
                  </a:cubicBezTo>
                  <a:lnTo>
                    <a:pt x="148" y="386"/>
                  </a:lnTo>
                  <a:cubicBezTo>
                    <a:pt x="145" y="396"/>
                    <a:pt x="140" y="403"/>
                    <a:pt x="134" y="407"/>
                  </a:cubicBezTo>
                  <a:lnTo>
                    <a:pt x="134" y="407"/>
                  </a:lnTo>
                  <a:cubicBezTo>
                    <a:pt x="129" y="410"/>
                    <a:pt x="121" y="412"/>
                    <a:pt x="111" y="411"/>
                  </a:cubicBezTo>
                  <a:lnTo>
                    <a:pt x="111" y="411"/>
                  </a:lnTo>
                  <a:cubicBezTo>
                    <a:pt x="102" y="410"/>
                    <a:pt x="91" y="406"/>
                    <a:pt x="78" y="39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2" name="Freeform 236">
              <a:extLst>
                <a:ext uri="{FF2B5EF4-FFF2-40B4-BE49-F238E27FC236}">
                  <a16:creationId xmlns:a16="http://schemas.microsoft.com/office/drawing/2014/main" id="{A022FFE2-7A7B-314A-B3EF-B089FF0E3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3967" y="5291118"/>
              <a:ext cx="1246517" cy="3803775"/>
            </a:xfrm>
            <a:custGeom>
              <a:avLst/>
              <a:gdLst>
                <a:gd name="connsiteX0" fmla="*/ 1161738 w 1246517"/>
                <a:gd name="connsiteY0" fmla="*/ 3643048 h 3803775"/>
                <a:gd name="connsiteX1" fmla="*/ 1228909 w 1246517"/>
                <a:gd name="connsiteY1" fmla="*/ 3682265 h 3803775"/>
                <a:gd name="connsiteX2" fmla="*/ 1246517 w 1246517"/>
                <a:gd name="connsiteY2" fmla="*/ 3716906 h 3803775"/>
                <a:gd name="connsiteX3" fmla="*/ 1246517 w 1246517"/>
                <a:gd name="connsiteY3" fmla="*/ 3788150 h 3803775"/>
                <a:gd name="connsiteX4" fmla="*/ 1228909 w 1246517"/>
                <a:gd name="connsiteY4" fmla="*/ 3801876 h 3803775"/>
                <a:gd name="connsiteX5" fmla="*/ 1161738 w 1246517"/>
                <a:gd name="connsiteY5" fmla="*/ 3762659 h 3803775"/>
                <a:gd name="connsiteX6" fmla="*/ 1143478 w 1246517"/>
                <a:gd name="connsiteY6" fmla="*/ 3728017 h 3803775"/>
                <a:gd name="connsiteX7" fmla="*/ 1143478 w 1246517"/>
                <a:gd name="connsiteY7" fmla="*/ 3656774 h 3803775"/>
                <a:gd name="connsiteX8" fmla="*/ 1161738 w 1246517"/>
                <a:gd name="connsiteY8" fmla="*/ 3643048 h 3803775"/>
                <a:gd name="connsiteX9" fmla="*/ 847678 w 1246517"/>
                <a:gd name="connsiteY9" fmla="*/ 3502076 h 3803775"/>
                <a:gd name="connsiteX10" fmla="*/ 870963 w 1246517"/>
                <a:gd name="connsiteY10" fmla="*/ 3504392 h 3803775"/>
                <a:gd name="connsiteX11" fmla="*/ 903759 w 1246517"/>
                <a:gd name="connsiteY11" fmla="*/ 3561959 h 3803775"/>
                <a:gd name="connsiteX12" fmla="*/ 870963 w 1246517"/>
                <a:gd name="connsiteY12" fmla="*/ 3580486 h 3803775"/>
                <a:gd name="connsiteX13" fmla="*/ 838167 w 1246517"/>
                <a:gd name="connsiteY13" fmla="*/ 3523581 h 3803775"/>
                <a:gd name="connsiteX14" fmla="*/ 847678 w 1246517"/>
                <a:gd name="connsiteY14" fmla="*/ 3502076 h 3803775"/>
                <a:gd name="connsiteX15" fmla="*/ 732712 w 1246517"/>
                <a:gd name="connsiteY15" fmla="*/ 3432949 h 3803775"/>
                <a:gd name="connsiteX16" fmla="*/ 755751 w 1246517"/>
                <a:gd name="connsiteY16" fmla="*/ 3435265 h 3803775"/>
                <a:gd name="connsiteX17" fmla="*/ 788547 w 1246517"/>
                <a:gd name="connsiteY17" fmla="*/ 3492170 h 3803775"/>
                <a:gd name="connsiteX18" fmla="*/ 755751 w 1246517"/>
                <a:gd name="connsiteY18" fmla="*/ 3511359 h 3803775"/>
                <a:gd name="connsiteX19" fmla="*/ 722955 w 1246517"/>
                <a:gd name="connsiteY19" fmla="*/ 3454454 h 3803775"/>
                <a:gd name="connsiteX20" fmla="*/ 732712 w 1246517"/>
                <a:gd name="connsiteY20" fmla="*/ 3432949 h 3803775"/>
                <a:gd name="connsiteX21" fmla="*/ 617254 w 1246517"/>
                <a:gd name="connsiteY21" fmla="*/ 3366648 h 3803775"/>
                <a:gd name="connsiteX22" fmla="*/ 640539 w 1246517"/>
                <a:gd name="connsiteY22" fmla="*/ 3368948 h 3803775"/>
                <a:gd name="connsiteX23" fmla="*/ 673335 w 1246517"/>
                <a:gd name="connsiteY23" fmla="*/ 3425471 h 3803775"/>
                <a:gd name="connsiteX24" fmla="*/ 640539 w 1246517"/>
                <a:gd name="connsiteY24" fmla="*/ 3444532 h 3803775"/>
                <a:gd name="connsiteX25" fmla="*/ 607743 w 1246517"/>
                <a:gd name="connsiteY25" fmla="*/ 3388008 h 3803775"/>
                <a:gd name="connsiteX26" fmla="*/ 617254 w 1246517"/>
                <a:gd name="connsiteY26" fmla="*/ 3366648 h 3803775"/>
                <a:gd name="connsiteX27" fmla="*/ 1161738 w 1246517"/>
                <a:gd name="connsiteY27" fmla="*/ 3164898 h 3803775"/>
                <a:gd name="connsiteX28" fmla="*/ 1228909 w 1246517"/>
                <a:gd name="connsiteY28" fmla="*/ 3203964 h 3803775"/>
                <a:gd name="connsiteX29" fmla="*/ 1246517 w 1246517"/>
                <a:gd name="connsiteY29" fmla="*/ 3238473 h 3803775"/>
                <a:gd name="connsiteX30" fmla="*/ 1246517 w 1246517"/>
                <a:gd name="connsiteY30" fmla="*/ 3309444 h 3803775"/>
                <a:gd name="connsiteX31" fmla="*/ 1228909 w 1246517"/>
                <a:gd name="connsiteY31" fmla="*/ 3323117 h 3803775"/>
                <a:gd name="connsiteX32" fmla="*/ 1161738 w 1246517"/>
                <a:gd name="connsiteY32" fmla="*/ 3284702 h 3803775"/>
                <a:gd name="connsiteX33" fmla="*/ 1143478 w 1246517"/>
                <a:gd name="connsiteY33" fmla="*/ 3249542 h 3803775"/>
                <a:gd name="connsiteX34" fmla="*/ 1143478 w 1246517"/>
                <a:gd name="connsiteY34" fmla="*/ 3179222 h 3803775"/>
                <a:gd name="connsiteX35" fmla="*/ 1161738 w 1246517"/>
                <a:gd name="connsiteY35" fmla="*/ 3164898 h 3803775"/>
                <a:gd name="connsiteX36" fmla="*/ 8153 w 1246517"/>
                <a:gd name="connsiteY36" fmla="*/ 3009898 h 3803775"/>
                <a:gd name="connsiteX37" fmla="*/ 28048 w 1246517"/>
                <a:gd name="connsiteY37" fmla="*/ 3010473 h 3803775"/>
                <a:gd name="connsiteX38" fmla="*/ 226993 w 1246517"/>
                <a:gd name="connsiteY38" fmla="*/ 3126116 h 3803775"/>
                <a:gd name="connsiteX39" fmla="*/ 255694 w 1246517"/>
                <a:gd name="connsiteY39" fmla="*/ 3180653 h 3803775"/>
                <a:gd name="connsiteX40" fmla="*/ 226993 w 1246517"/>
                <a:gd name="connsiteY40" fmla="*/ 3201679 h 3803775"/>
                <a:gd name="connsiteX41" fmla="*/ 28048 w 1246517"/>
                <a:gd name="connsiteY41" fmla="*/ 3086036 h 3803775"/>
                <a:gd name="connsiteX42" fmla="*/ 0 w 1246517"/>
                <a:gd name="connsiteY42" fmla="*/ 3031499 h 3803775"/>
                <a:gd name="connsiteX43" fmla="*/ 8153 w 1246517"/>
                <a:gd name="connsiteY43" fmla="*/ 3009898 h 3803775"/>
                <a:gd name="connsiteX44" fmla="*/ 689261 w 1246517"/>
                <a:gd name="connsiteY44" fmla="*/ 2925960 h 3803775"/>
                <a:gd name="connsiteX45" fmla="*/ 712545 w 1246517"/>
                <a:gd name="connsiteY45" fmla="*/ 2928261 h 3803775"/>
                <a:gd name="connsiteX46" fmla="*/ 745340 w 1246517"/>
                <a:gd name="connsiteY46" fmla="*/ 2985441 h 3803775"/>
                <a:gd name="connsiteX47" fmla="*/ 712545 w 1246517"/>
                <a:gd name="connsiteY47" fmla="*/ 3004502 h 3803775"/>
                <a:gd name="connsiteX48" fmla="*/ 679750 w 1246517"/>
                <a:gd name="connsiteY48" fmla="*/ 2947321 h 3803775"/>
                <a:gd name="connsiteX49" fmla="*/ 689261 w 1246517"/>
                <a:gd name="connsiteY49" fmla="*/ 2925960 h 3803775"/>
                <a:gd name="connsiteX50" fmla="*/ 574049 w 1246517"/>
                <a:gd name="connsiteY50" fmla="*/ 2859687 h 3803775"/>
                <a:gd name="connsiteX51" fmla="*/ 597333 w 1246517"/>
                <a:gd name="connsiteY51" fmla="*/ 2862086 h 3803775"/>
                <a:gd name="connsiteX52" fmla="*/ 630128 w 1246517"/>
                <a:gd name="connsiteY52" fmla="*/ 2918991 h 3803775"/>
                <a:gd name="connsiteX53" fmla="*/ 597333 w 1246517"/>
                <a:gd name="connsiteY53" fmla="*/ 2938180 h 3803775"/>
                <a:gd name="connsiteX54" fmla="*/ 564538 w 1246517"/>
                <a:gd name="connsiteY54" fmla="*/ 2880613 h 3803775"/>
                <a:gd name="connsiteX55" fmla="*/ 574049 w 1246517"/>
                <a:gd name="connsiteY55" fmla="*/ 2859687 h 3803775"/>
                <a:gd name="connsiteX56" fmla="*/ 458837 w 1246517"/>
                <a:gd name="connsiteY56" fmla="*/ 2790588 h 3803775"/>
                <a:gd name="connsiteX57" fmla="*/ 482121 w 1246517"/>
                <a:gd name="connsiteY57" fmla="*/ 2792888 h 3803775"/>
                <a:gd name="connsiteX58" fmla="*/ 514916 w 1246517"/>
                <a:gd name="connsiteY58" fmla="*/ 2850069 h 3803775"/>
                <a:gd name="connsiteX59" fmla="*/ 482121 w 1246517"/>
                <a:gd name="connsiteY59" fmla="*/ 2869129 h 3803775"/>
                <a:gd name="connsiteX60" fmla="*/ 449326 w 1246517"/>
                <a:gd name="connsiteY60" fmla="*/ 2811948 h 3803775"/>
                <a:gd name="connsiteX61" fmla="*/ 458837 w 1246517"/>
                <a:gd name="connsiteY61" fmla="*/ 2790588 h 3803775"/>
                <a:gd name="connsiteX62" fmla="*/ 343856 w 1246517"/>
                <a:gd name="connsiteY62" fmla="*/ 2724752 h 3803775"/>
                <a:gd name="connsiteX63" fmla="*/ 367237 w 1246517"/>
                <a:gd name="connsiteY63" fmla="*/ 2727298 h 3803775"/>
                <a:gd name="connsiteX64" fmla="*/ 399711 w 1246517"/>
                <a:gd name="connsiteY64" fmla="*/ 2783822 h 3803775"/>
                <a:gd name="connsiteX65" fmla="*/ 367237 w 1246517"/>
                <a:gd name="connsiteY65" fmla="*/ 2802882 h 3803775"/>
                <a:gd name="connsiteX66" fmla="*/ 334114 w 1246517"/>
                <a:gd name="connsiteY66" fmla="*/ 2746359 h 3803775"/>
                <a:gd name="connsiteX67" fmla="*/ 343856 w 1246517"/>
                <a:gd name="connsiteY67" fmla="*/ 2724752 h 3803775"/>
                <a:gd name="connsiteX68" fmla="*/ 1161738 w 1246517"/>
                <a:gd name="connsiteY68" fmla="*/ 2689648 h 3803775"/>
                <a:gd name="connsiteX69" fmla="*/ 1228909 w 1246517"/>
                <a:gd name="connsiteY69" fmla="*/ 2728714 h 3803775"/>
                <a:gd name="connsiteX70" fmla="*/ 1246517 w 1246517"/>
                <a:gd name="connsiteY70" fmla="*/ 2763222 h 3803775"/>
                <a:gd name="connsiteX71" fmla="*/ 1246517 w 1246517"/>
                <a:gd name="connsiteY71" fmla="*/ 2834192 h 3803775"/>
                <a:gd name="connsiteX72" fmla="*/ 1228909 w 1246517"/>
                <a:gd name="connsiteY72" fmla="*/ 2847865 h 3803775"/>
                <a:gd name="connsiteX73" fmla="*/ 1161738 w 1246517"/>
                <a:gd name="connsiteY73" fmla="*/ 2809450 h 3803775"/>
                <a:gd name="connsiteX74" fmla="*/ 1143478 w 1246517"/>
                <a:gd name="connsiteY74" fmla="*/ 2774291 h 3803775"/>
                <a:gd name="connsiteX75" fmla="*/ 1143478 w 1246517"/>
                <a:gd name="connsiteY75" fmla="*/ 2703972 h 3803775"/>
                <a:gd name="connsiteX76" fmla="*/ 1161738 w 1246517"/>
                <a:gd name="connsiteY76" fmla="*/ 2689648 h 3803775"/>
                <a:gd name="connsiteX77" fmla="*/ 8153 w 1246517"/>
                <a:gd name="connsiteY77" fmla="*/ 2531603 h 3803775"/>
                <a:gd name="connsiteX78" fmla="*/ 28048 w 1246517"/>
                <a:gd name="connsiteY78" fmla="*/ 2532343 h 3803775"/>
                <a:gd name="connsiteX79" fmla="*/ 226993 w 1246517"/>
                <a:gd name="connsiteY79" fmla="*/ 2647986 h 3803775"/>
                <a:gd name="connsiteX80" fmla="*/ 255694 w 1246517"/>
                <a:gd name="connsiteY80" fmla="*/ 2702523 h 3803775"/>
                <a:gd name="connsiteX81" fmla="*/ 226993 w 1246517"/>
                <a:gd name="connsiteY81" fmla="*/ 2724206 h 3803775"/>
                <a:gd name="connsiteX82" fmla="*/ 28048 w 1246517"/>
                <a:gd name="connsiteY82" fmla="*/ 2608562 h 3803775"/>
                <a:gd name="connsiteX83" fmla="*/ 0 w 1246517"/>
                <a:gd name="connsiteY83" fmla="*/ 2554026 h 3803775"/>
                <a:gd name="connsiteX84" fmla="*/ 8153 w 1246517"/>
                <a:gd name="connsiteY84" fmla="*/ 2531603 h 3803775"/>
                <a:gd name="connsiteX85" fmla="*/ 689261 w 1246517"/>
                <a:gd name="connsiteY85" fmla="*/ 2448241 h 3803775"/>
                <a:gd name="connsiteX86" fmla="*/ 712545 w 1246517"/>
                <a:gd name="connsiteY86" fmla="*/ 2450788 h 3803775"/>
                <a:gd name="connsiteX87" fmla="*/ 745340 w 1246517"/>
                <a:gd name="connsiteY87" fmla="*/ 2507311 h 3803775"/>
                <a:gd name="connsiteX88" fmla="*/ 712545 w 1246517"/>
                <a:gd name="connsiteY88" fmla="*/ 2526372 h 3803775"/>
                <a:gd name="connsiteX89" fmla="*/ 679750 w 1246517"/>
                <a:gd name="connsiteY89" fmla="*/ 2469848 h 3803775"/>
                <a:gd name="connsiteX90" fmla="*/ 689261 w 1246517"/>
                <a:gd name="connsiteY90" fmla="*/ 2448241 h 3803775"/>
                <a:gd name="connsiteX91" fmla="*/ 574049 w 1246517"/>
                <a:gd name="connsiteY91" fmla="*/ 2381913 h 3803775"/>
                <a:gd name="connsiteX92" fmla="*/ 597333 w 1246517"/>
                <a:gd name="connsiteY92" fmla="*/ 2384542 h 3803775"/>
                <a:gd name="connsiteX93" fmla="*/ 630128 w 1246517"/>
                <a:gd name="connsiteY93" fmla="*/ 2441065 h 3803775"/>
                <a:gd name="connsiteX94" fmla="*/ 597333 w 1246517"/>
                <a:gd name="connsiteY94" fmla="*/ 2460126 h 3803775"/>
                <a:gd name="connsiteX95" fmla="*/ 564538 w 1246517"/>
                <a:gd name="connsiteY95" fmla="*/ 2402945 h 3803775"/>
                <a:gd name="connsiteX96" fmla="*/ 574049 w 1246517"/>
                <a:gd name="connsiteY96" fmla="*/ 2381913 h 3803775"/>
                <a:gd name="connsiteX97" fmla="*/ 458837 w 1246517"/>
                <a:gd name="connsiteY97" fmla="*/ 2315446 h 3803775"/>
                <a:gd name="connsiteX98" fmla="*/ 482121 w 1246517"/>
                <a:gd name="connsiteY98" fmla="*/ 2318221 h 3803775"/>
                <a:gd name="connsiteX99" fmla="*/ 514916 w 1246517"/>
                <a:gd name="connsiteY99" fmla="*/ 2374368 h 3803775"/>
                <a:gd name="connsiteX100" fmla="*/ 482121 w 1246517"/>
                <a:gd name="connsiteY100" fmla="*/ 2393301 h 3803775"/>
                <a:gd name="connsiteX101" fmla="*/ 449326 w 1246517"/>
                <a:gd name="connsiteY101" fmla="*/ 2337154 h 3803775"/>
                <a:gd name="connsiteX102" fmla="*/ 458837 w 1246517"/>
                <a:gd name="connsiteY102" fmla="*/ 2315446 h 3803775"/>
                <a:gd name="connsiteX103" fmla="*/ 343856 w 1246517"/>
                <a:gd name="connsiteY103" fmla="*/ 2249065 h 3803775"/>
                <a:gd name="connsiteX104" fmla="*/ 367237 w 1246517"/>
                <a:gd name="connsiteY104" fmla="*/ 2251463 h 3803775"/>
                <a:gd name="connsiteX105" fmla="*/ 399711 w 1246517"/>
                <a:gd name="connsiteY105" fmla="*/ 2308369 h 3803775"/>
                <a:gd name="connsiteX106" fmla="*/ 367237 w 1246517"/>
                <a:gd name="connsiteY106" fmla="*/ 2327558 h 3803775"/>
                <a:gd name="connsiteX107" fmla="*/ 334114 w 1246517"/>
                <a:gd name="connsiteY107" fmla="*/ 2269991 h 3803775"/>
                <a:gd name="connsiteX108" fmla="*/ 343856 w 1246517"/>
                <a:gd name="connsiteY108" fmla="*/ 2249065 h 3803775"/>
                <a:gd name="connsiteX109" fmla="*/ 1148940 w 1246517"/>
                <a:gd name="connsiteY109" fmla="*/ 2211925 h 3803775"/>
                <a:gd name="connsiteX110" fmla="*/ 1161738 w 1246517"/>
                <a:gd name="connsiteY110" fmla="*/ 2212169 h 3803775"/>
                <a:gd name="connsiteX111" fmla="*/ 1228909 w 1246517"/>
                <a:gd name="connsiteY111" fmla="*/ 2250584 h 3803775"/>
                <a:gd name="connsiteX112" fmla="*/ 1246517 w 1246517"/>
                <a:gd name="connsiteY112" fmla="*/ 2285092 h 3803775"/>
                <a:gd name="connsiteX113" fmla="*/ 1246517 w 1246517"/>
                <a:gd name="connsiteY113" fmla="*/ 2356062 h 3803775"/>
                <a:gd name="connsiteX114" fmla="*/ 1228909 w 1246517"/>
                <a:gd name="connsiteY114" fmla="*/ 2369735 h 3803775"/>
                <a:gd name="connsiteX115" fmla="*/ 1161738 w 1246517"/>
                <a:gd name="connsiteY115" fmla="*/ 2331320 h 3803775"/>
                <a:gd name="connsiteX116" fmla="*/ 1143478 w 1246517"/>
                <a:gd name="connsiteY116" fmla="*/ 2296812 h 3803775"/>
                <a:gd name="connsiteX117" fmla="*/ 1143478 w 1246517"/>
                <a:gd name="connsiteY117" fmla="*/ 2225842 h 3803775"/>
                <a:gd name="connsiteX118" fmla="*/ 1148940 w 1246517"/>
                <a:gd name="connsiteY118" fmla="*/ 2211925 h 3803775"/>
                <a:gd name="connsiteX119" fmla="*/ 8153 w 1246517"/>
                <a:gd name="connsiteY119" fmla="*/ 2056571 h 3803775"/>
                <a:gd name="connsiteX120" fmla="*/ 28048 w 1246517"/>
                <a:gd name="connsiteY120" fmla="*/ 2057062 h 3803775"/>
                <a:gd name="connsiteX121" fmla="*/ 226993 w 1246517"/>
                <a:gd name="connsiteY121" fmla="*/ 2172346 h 3803775"/>
                <a:gd name="connsiteX122" fmla="*/ 255694 w 1246517"/>
                <a:gd name="connsiteY122" fmla="*/ 2226714 h 3803775"/>
                <a:gd name="connsiteX123" fmla="*/ 226993 w 1246517"/>
                <a:gd name="connsiteY123" fmla="*/ 2248329 h 3803775"/>
                <a:gd name="connsiteX124" fmla="*/ 28048 w 1246517"/>
                <a:gd name="connsiteY124" fmla="*/ 2133045 h 3803775"/>
                <a:gd name="connsiteX125" fmla="*/ 0 w 1246517"/>
                <a:gd name="connsiteY125" fmla="*/ 2078678 h 3803775"/>
                <a:gd name="connsiteX126" fmla="*/ 8153 w 1246517"/>
                <a:gd name="connsiteY126" fmla="*/ 2056571 h 3803775"/>
                <a:gd name="connsiteX127" fmla="*/ 689261 w 1246517"/>
                <a:gd name="connsiteY127" fmla="*/ 1972554 h 3803775"/>
                <a:gd name="connsiteX128" fmla="*/ 712545 w 1246517"/>
                <a:gd name="connsiteY128" fmla="*/ 1974953 h 3803775"/>
                <a:gd name="connsiteX129" fmla="*/ 745340 w 1246517"/>
                <a:gd name="connsiteY129" fmla="*/ 2031858 h 3803775"/>
                <a:gd name="connsiteX130" fmla="*/ 712545 w 1246517"/>
                <a:gd name="connsiteY130" fmla="*/ 2051047 h 3803775"/>
                <a:gd name="connsiteX131" fmla="*/ 679750 w 1246517"/>
                <a:gd name="connsiteY131" fmla="*/ 1993480 h 3803775"/>
                <a:gd name="connsiteX132" fmla="*/ 689261 w 1246517"/>
                <a:gd name="connsiteY132" fmla="*/ 1972554 h 3803775"/>
                <a:gd name="connsiteX133" fmla="*/ 574049 w 1246517"/>
                <a:gd name="connsiteY133" fmla="*/ 1903618 h 3803775"/>
                <a:gd name="connsiteX134" fmla="*/ 597333 w 1246517"/>
                <a:gd name="connsiteY134" fmla="*/ 1906411 h 3803775"/>
                <a:gd name="connsiteX135" fmla="*/ 630128 w 1246517"/>
                <a:gd name="connsiteY135" fmla="*/ 1962934 h 3803775"/>
                <a:gd name="connsiteX136" fmla="*/ 597333 w 1246517"/>
                <a:gd name="connsiteY136" fmla="*/ 1981995 h 3803775"/>
                <a:gd name="connsiteX137" fmla="*/ 564538 w 1246517"/>
                <a:gd name="connsiteY137" fmla="*/ 1925471 h 3803775"/>
                <a:gd name="connsiteX138" fmla="*/ 574049 w 1246517"/>
                <a:gd name="connsiteY138" fmla="*/ 1903618 h 3803775"/>
                <a:gd name="connsiteX139" fmla="*/ 458837 w 1246517"/>
                <a:gd name="connsiteY139" fmla="*/ 1837262 h 3803775"/>
                <a:gd name="connsiteX140" fmla="*/ 482121 w 1246517"/>
                <a:gd name="connsiteY140" fmla="*/ 1839578 h 3803775"/>
                <a:gd name="connsiteX141" fmla="*/ 514916 w 1246517"/>
                <a:gd name="connsiteY141" fmla="*/ 1897145 h 3803775"/>
                <a:gd name="connsiteX142" fmla="*/ 482121 w 1246517"/>
                <a:gd name="connsiteY142" fmla="*/ 1915673 h 3803775"/>
                <a:gd name="connsiteX143" fmla="*/ 449326 w 1246517"/>
                <a:gd name="connsiteY143" fmla="*/ 1858767 h 3803775"/>
                <a:gd name="connsiteX144" fmla="*/ 458837 w 1246517"/>
                <a:gd name="connsiteY144" fmla="*/ 1837262 h 3803775"/>
                <a:gd name="connsiteX145" fmla="*/ 343856 w 1246517"/>
                <a:gd name="connsiteY145" fmla="*/ 1771016 h 3803775"/>
                <a:gd name="connsiteX146" fmla="*/ 367237 w 1246517"/>
                <a:gd name="connsiteY146" fmla="*/ 1773332 h 3803775"/>
                <a:gd name="connsiteX147" fmla="*/ 399711 w 1246517"/>
                <a:gd name="connsiteY147" fmla="*/ 1830238 h 3803775"/>
                <a:gd name="connsiteX148" fmla="*/ 367237 w 1246517"/>
                <a:gd name="connsiteY148" fmla="*/ 1849427 h 3803775"/>
                <a:gd name="connsiteX149" fmla="*/ 334114 w 1246517"/>
                <a:gd name="connsiteY149" fmla="*/ 1792521 h 3803775"/>
                <a:gd name="connsiteX150" fmla="*/ 343856 w 1246517"/>
                <a:gd name="connsiteY150" fmla="*/ 1771016 h 3803775"/>
                <a:gd name="connsiteX151" fmla="*/ 1148940 w 1246517"/>
                <a:gd name="connsiteY151" fmla="*/ 1736675 h 3803775"/>
                <a:gd name="connsiteX152" fmla="*/ 1161738 w 1246517"/>
                <a:gd name="connsiteY152" fmla="*/ 1736919 h 3803775"/>
                <a:gd name="connsiteX153" fmla="*/ 1228909 w 1246517"/>
                <a:gd name="connsiteY153" fmla="*/ 1775334 h 3803775"/>
                <a:gd name="connsiteX154" fmla="*/ 1246517 w 1246517"/>
                <a:gd name="connsiteY154" fmla="*/ 1810494 h 3803775"/>
                <a:gd name="connsiteX155" fmla="*/ 1246517 w 1246517"/>
                <a:gd name="connsiteY155" fmla="*/ 1880813 h 3803775"/>
                <a:gd name="connsiteX156" fmla="*/ 1228909 w 1246517"/>
                <a:gd name="connsiteY156" fmla="*/ 1895138 h 3803775"/>
                <a:gd name="connsiteX157" fmla="*/ 1161738 w 1246517"/>
                <a:gd name="connsiteY157" fmla="*/ 1856071 h 3803775"/>
                <a:gd name="connsiteX158" fmla="*/ 1143478 w 1246517"/>
                <a:gd name="connsiteY158" fmla="*/ 1821563 h 3803775"/>
                <a:gd name="connsiteX159" fmla="*/ 1143478 w 1246517"/>
                <a:gd name="connsiteY159" fmla="*/ 1750592 h 3803775"/>
                <a:gd name="connsiteX160" fmla="*/ 1148940 w 1246517"/>
                <a:gd name="connsiteY160" fmla="*/ 1736675 h 3803775"/>
                <a:gd name="connsiteX161" fmla="*/ 8153 w 1246517"/>
                <a:gd name="connsiteY161" fmla="*/ 1578441 h 3803775"/>
                <a:gd name="connsiteX162" fmla="*/ 28048 w 1246517"/>
                <a:gd name="connsiteY162" fmla="*/ 1578932 h 3803775"/>
                <a:gd name="connsiteX163" fmla="*/ 226993 w 1246517"/>
                <a:gd name="connsiteY163" fmla="*/ 1694872 h 3803775"/>
                <a:gd name="connsiteX164" fmla="*/ 255694 w 1246517"/>
                <a:gd name="connsiteY164" fmla="*/ 1749239 h 3803775"/>
                <a:gd name="connsiteX165" fmla="*/ 226993 w 1246517"/>
                <a:gd name="connsiteY165" fmla="*/ 1770199 h 3803775"/>
                <a:gd name="connsiteX166" fmla="*/ 28048 w 1246517"/>
                <a:gd name="connsiteY166" fmla="*/ 1654915 h 3803775"/>
                <a:gd name="connsiteX167" fmla="*/ 0 w 1246517"/>
                <a:gd name="connsiteY167" fmla="*/ 1600548 h 3803775"/>
                <a:gd name="connsiteX168" fmla="*/ 8153 w 1246517"/>
                <a:gd name="connsiteY168" fmla="*/ 1578441 h 3803775"/>
                <a:gd name="connsiteX169" fmla="*/ 689261 w 1246517"/>
                <a:gd name="connsiteY169" fmla="*/ 1494506 h 3803775"/>
                <a:gd name="connsiteX170" fmla="*/ 712545 w 1246517"/>
                <a:gd name="connsiteY170" fmla="*/ 1496822 h 3803775"/>
                <a:gd name="connsiteX171" fmla="*/ 745340 w 1246517"/>
                <a:gd name="connsiteY171" fmla="*/ 1553727 h 3803775"/>
                <a:gd name="connsiteX172" fmla="*/ 712545 w 1246517"/>
                <a:gd name="connsiteY172" fmla="*/ 1572916 h 3803775"/>
                <a:gd name="connsiteX173" fmla="*/ 679750 w 1246517"/>
                <a:gd name="connsiteY173" fmla="*/ 1516011 h 3803775"/>
                <a:gd name="connsiteX174" fmla="*/ 689261 w 1246517"/>
                <a:gd name="connsiteY174" fmla="*/ 1494506 h 3803775"/>
                <a:gd name="connsiteX175" fmla="*/ 574049 w 1246517"/>
                <a:gd name="connsiteY175" fmla="*/ 1428203 h 3803775"/>
                <a:gd name="connsiteX176" fmla="*/ 597333 w 1246517"/>
                <a:gd name="connsiteY176" fmla="*/ 1430504 h 3803775"/>
                <a:gd name="connsiteX177" fmla="*/ 630128 w 1246517"/>
                <a:gd name="connsiteY177" fmla="*/ 1487027 h 3803775"/>
                <a:gd name="connsiteX178" fmla="*/ 597333 w 1246517"/>
                <a:gd name="connsiteY178" fmla="*/ 1506745 h 3803775"/>
                <a:gd name="connsiteX179" fmla="*/ 564538 w 1246517"/>
                <a:gd name="connsiteY179" fmla="*/ 1449564 h 3803775"/>
                <a:gd name="connsiteX180" fmla="*/ 574049 w 1246517"/>
                <a:gd name="connsiteY180" fmla="*/ 1428203 h 3803775"/>
                <a:gd name="connsiteX181" fmla="*/ 458837 w 1246517"/>
                <a:gd name="connsiteY181" fmla="*/ 1362013 h 3803775"/>
                <a:gd name="connsiteX182" fmla="*/ 482121 w 1246517"/>
                <a:gd name="connsiteY182" fmla="*/ 1364329 h 3803775"/>
                <a:gd name="connsiteX183" fmla="*/ 514916 w 1246517"/>
                <a:gd name="connsiteY183" fmla="*/ 1421896 h 3803775"/>
                <a:gd name="connsiteX184" fmla="*/ 482121 w 1246517"/>
                <a:gd name="connsiteY184" fmla="*/ 1440424 h 3803775"/>
                <a:gd name="connsiteX185" fmla="*/ 449326 w 1246517"/>
                <a:gd name="connsiteY185" fmla="*/ 1383518 h 3803775"/>
                <a:gd name="connsiteX186" fmla="*/ 458837 w 1246517"/>
                <a:gd name="connsiteY186" fmla="*/ 1362013 h 3803775"/>
                <a:gd name="connsiteX187" fmla="*/ 343856 w 1246517"/>
                <a:gd name="connsiteY187" fmla="*/ 1295711 h 3803775"/>
                <a:gd name="connsiteX188" fmla="*/ 367237 w 1246517"/>
                <a:gd name="connsiteY188" fmla="*/ 1298011 h 3803775"/>
                <a:gd name="connsiteX189" fmla="*/ 399711 w 1246517"/>
                <a:gd name="connsiteY189" fmla="*/ 1354535 h 3803775"/>
                <a:gd name="connsiteX190" fmla="*/ 367237 w 1246517"/>
                <a:gd name="connsiteY190" fmla="*/ 1374252 h 3803775"/>
                <a:gd name="connsiteX191" fmla="*/ 334114 w 1246517"/>
                <a:gd name="connsiteY191" fmla="*/ 1317071 h 3803775"/>
                <a:gd name="connsiteX192" fmla="*/ 343856 w 1246517"/>
                <a:gd name="connsiteY192" fmla="*/ 1295711 h 3803775"/>
                <a:gd name="connsiteX193" fmla="*/ 1148940 w 1246517"/>
                <a:gd name="connsiteY193" fmla="*/ 1258545 h 3803775"/>
                <a:gd name="connsiteX194" fmla="*/ 1161738 w 1246517"/>
                <a:gd name="connsiteY194" fmla="*/ 1258789 h 3803775"/>
                <a:gd name="connsiteX195" fmla="*/ 1228909 w 1246517"/>
                <a:gd name="connsiteY195" fmla="*/ 1297855 h 3803775"/>
                <a:gd name="connsiteX196" fmla="*/ 1246517 w 1246517"/>
                <a:gd name="connsiteY196" fmla="*/ 1332364 h 3803775"/>
                <a:gd name="connsiteX197" fmla="*/ 1246517 w 1246517"/>
                <a:gd name="connsiteY197" fmla="*/ 1402683 h 3803775"/>
                <a:gd name="connsiteX198" fmla="*/ 1228909 w 1246517"/>
                <a:gd name="connsiteY198" fmla="*/ 1416357 h 3803775"/>
                <a:gd name="connsiteX199" fmla="*/ 1161738 w 1246517"/>
                <a:gd name="connsiteY199" fmla="*/ 1377941 h 3803775"/>
                <a:gd name="connsiteX200" fmla="*/ 1143478 w 1246517"/>
                <a:gd name="connsiteY200" fmla="*/ 1343433 h 3803775"/>
                <a:gd name="connsiteX201" fmla="*/ 1143478 w 1246517"/>
                <a:gd name="connsiteY201" fmla="*/ 1272462 h 3803775"/>
                <a:gd name="connsiteX202" fmla="*/ 1148940 w 1246517"/>
                <a:gd name="connsiteY202" fmla="*/ 1258545 h 3803775"/>
                <a:gd name="connsiteX203" fmla="*/ 8153 w 1246517"/>
                <a:gd name="connsiteY203" fmla="*/ 1102720 h 3803775"/>
                <a:gd name="connsiteX204" fmla="*/ 28048 w 1246517"/>
                <a:gd name="connsiteY204" fmla="*/ 1102964 h 3803775"/>
                <a:gd name="connsiteX205" fmla="*/ 226993 w 1246517"/>
                <a:gd name="connsiteY205" fmla="*/ 1217382 h 3803775"/>
                <a:gd name="connsiteX206" fmla="*/ 255694 w 1246517"/>
                <a:gd name="connsiteY206" fmla="*/ 1270690 h 3803775"/>
                <a:gd name="connsiteX207" fmla="*/ 226993 w 1246517"/>
                <a:gd name="connsiteY207" fmla="*/ 1292143 h 3803775"/>
                <a:gd name="connsiteX208" fmla="*/ 28048 w 1246517"/>
                <a:gd name="connsiteY208" fmla="*/ 1178376 h 3803775"/>
                <a:gd name="connsiteX209" fmla="*/ 0 w 1246517"/>
                <a:gd name="connsiteY209" fmla="*/ 1124417 h 3803775"/>
                <a:gd name="connsiteX210" fmla="*/ 8153 w 1246517"/>
                <a:gd name="connsiteY210" fmla="*/ 1102720 h 3803775"/>
                <a:gd name="connsiteX211" fmla="*/ 689261 w 1246517"/>
                <a:gd name="connsiteY211" fmla="*/ 1019201 h 3803775"/>
                <a:gd name="connsiteX212" fmla="*/ 712545 w 1246517"/>
                <a:gd name="connsiteY212" fmla="*/ 1021501 h 3803775"/>
                <a:gd name="connsiteX213" fmla="*/ 745340 w 1246517"/>
                <a:gd name="connsiteY213" fmla="*/ 1078025 h 3803775"/>
                <a:gd name="connsiteX214" fmla="*/ 712545 w 1246517"/>
                <a:gd name="connsiteY214" fmla="*/ 1097742 h 3803775"/>
                <a:gd name="connsiteX215" fmla="*/ 679750 w 1246517"/>
                <a:gd name="connsiteY215" fmla="*/ 1040561 h 3803775"/>
                <a:gd name="connsiteX216" fmla="*/ 689261 w 1246517"/>
                <a:gd name="connsiteY216" fmla="*/ 1019201 h 3803775"/>
                <a:gd name="connsiteX217" fmla="*/ 574049 w 1246517"/>
                <a:gd name="connsiteY217" fmla="*/ 952956 h 3803775"/>
                <a:gd name="connsiteX218" fmla="*/ 597333 w 1246517"/>
                <a:gd name="connsiteY218" fmla="*/ 955256 h 3803775"/>
                <a:gd name="connsiteX219" fmla="*/ 630128 w 1246517"/>
                <a:gd name="connsiteY219" fmla="*/ 1012437 h 3803775"/>
                <a:gd name="connsiteX220" fmla="*/ 597333 w 1246517"/>
                <a:gd name="connsiteY220" fmla="*/ 1031497 h 3803775"/>
                <a:gd name="connsiteX221" fmla="*/ 564538 w 1246517"/>
                <a:gd name="connsiteY221" fmla="*/ 974316 h 3803775"/>
                <a:gd name="connsiteX222" fmla="*/ 574049 w 1246517"/>
                <a:gd name="connsiteY222" fmla="*/ 952956 h 3803775"/>
                <a:gd name="connsiteX223" fmla="*/ 458837 w 1246517"/>
                <a:gd name="connsiteY223" fmla="*/ 886708 h 3803775"/>
                <a:gd name="connsiteX224" fmla="*/ 482121 w 1246517"/>
                <a:gd name="connsiteY224" fmla="*/ 889008 h 3803775"/>
                <a:gd name="connsiteX225" fmla="*/ 514916 w 1246517"/>
                <a:gd name="connsiteY225" fmla="*/ 946189 h 3803775"/>
                <a:gd name="connsiteX226" fmla="*/ 482121 w 1246517"/>
                <a:gd name="connsiteY226" fmla="*/ 964592 h 3803775"/>
                <a:gd name="connsiteX227" fmla="*/ 449326 w 1246517"/>
                <a:gd name="connsiteY227" fmla="*/ 908068 h 3803775"/>
                <a:gd name="connsiteX228" fmla="*/ 458837 w 1246517"/>
                <a:gd name="connsiteY228" fmla="*/ 886708 h 3803775"/>
                <a:gd name="connsiteX229" fmla="*/ 343856 w 1246517"/>
                <a:gd name="connsiteY229" fmla="*/ 820462 h 3803775"/>
                <a:gd name="connsiteX230" fmla="*/ 367237 w 1246517"/>
                <a:gd name="connsiteY230" fmla="*/ 822762 h 3803775"/>
                <a:gd name="connsiteX231" fmla="*/ 399711 w 1246517"/>
                <a:gd name="connsiteY231" fmla="*/ 879943 h 3803775"/>
                <a:gd name="connsiteX232" fmla="*/ 367237 w 1246517"/>
                <a:gd name="connsiteY232" fmla="*/ 899003 h 3803775"/>
                <a:gd name="connsiteX233" fmla="*/ 334114 w 1246517"/>
                <a:gd name="connsiteY233" fmla="*/ 841822 h 3803775"/>
                <a:gd name="connsiteX234" fmla="*/ 343856 w 1246517"/>
                <a:gd name="connsiteY234" fmla="*/ 820462 h 3803775"/>
                <a:gd name="connsiteX235" fmla="*/ 1161738 w 1246517"/>
                <a:gd name="connsiteY235" fmla="*/ 782888 h 3803775"/>
                <a:gd name="connsiteX236" fmla="*/ 1228909 w 1246517"/>
                <a:gd name="connsiteY236" fmla="*/ 821954 h 3803775"/>
                <a:gd name="connsiteX237" fmla="*/ 1246517 w 1246517"/>
                <a:gd name="connsiteY237" fmla="*/ 856462 h 3803775"/>
                <a:gd name="connsiteX238" fmla="*/ 1246517 w 1246517"/>
                <a:gd name="connsiteY238" fmla="*/ 927432 h 3803775"/>
                <a:gd name="connsiteX239" fmla="*/ 1228909 w 1246517"/>
                <a:gd name="connsiteY239" fmla="*/ 941105 h 3803775"/>
                <a:gd name="connsiteX240" fmla="*/ 1161738 w 1246517"/>
                <a:gd name="connsiteY240" fmla="*/ 902039 h 3803775"/>
                <a:gd name="connsiteX241" fmla="*/ 1143478 w 1246517"/>
                <a:gd name="connsiteY241" fmla="*/ 867531 h 3803775"/>
                <a:gd name="connsiteX242" fmla="*/ 1143478 w 1246517"/>
                <a:gd name="connsiteY242" fmla="*/ 797212 h 3803775"/>
                <a:gd name="connsiteX243" fmla="*/ 1161738 w 1246517"/>
                <a:gd name="connsiteY243" fmla="*/ 782888 h 3803775"/>
                <a:gd name="connsiteX244" fmla="*/ 8153 w 1246517"/>
                <a:gd name="connsiteY244" fmla="*/ 627557 h 3803775"/>
                <a:gd name="connsiteX245" fmla="*/ 28048 w 1246517"/>
                <a:gd name="connsiteY245" fmla="*/ 627804 h 3803775"/>
                <a:gd name="connsiteX246" fmla="*/ 226993 w 1246517"/>
                <a:gd name="connsiteY246" fmla="*/ 744105 h 3803775"/>
                <a:gd name="connsiteX247" fmla="*/ 255694 w 1246517"/>
                <a:gd name="connsiteY247" fmla="*/ 798642 h 3803775"/>
                <a:gd name="connsiteX248" fmla="*/ 226993 w 1246517"/>
                <a:gd name="connsiteY248" fmla="*/ 819669 h 3803775"/>
                <a:gd name="connsiteX249" fmla="*/ 28048 w 1246517"/>
                <a:gd name="connsiteY249" fmla="*/ 704024 h 3803775"/>
                <a:gd name="connsiteX250" fmla="*/ 0 w 1246517"/>
                <a:gd name="connsiteY250" fmla="*/ 649487 h 3803775"/>
                <a:gd name="connsiteX251" fmla="*/ 8153 w 1246517"/>
                <a:gd name="connsiteY251" fmla="*/ 627557 h 3803775"/>
                <a:gd name="connsiteX252" fmla="*/ 689261 w 1246517"/>
                <a:gd name="connsiteY252" fmla="*/ 541070 h 3803775"/>
                <a:gd name="connsiteX253" fmla="*/ 712545 w 1246517"/>
                <a:gd name="connsiteY253" fmla="*/ 543370 h 3803775"/>
                <a:gd name="connsiteX254" fmla="*/ 745340 w 1246517"/>
                <a:gd name="connsiteY254" fmla="*/ 600551 h 3803775"/>
                <a:gd name="connsiteX255" fmla="*/ 712545 w 1246517"/>
                <a:gd name="connsiteY255" fmla="*/ 619611 h 3803775"/>
                <a:gd name="connsiteX256" fmla="*/ 679750 w 1246517"/>
                <a:gd name="connsiteY256" fmla="*/ 562430 h 3803775"/>
                <a:gd name="connsiteX257" fmla="*/ 689261 w 1246517"/>
                <a:gd name="connsiteY257" fmla="*/ 541070 h 3803775"/>
                <a:gd name="connsiteX258" fmla="*/ 574049 w 1246517"/>
                <a:gd name="connsiteY258" fmla="*/ 474825 h 3803775"/>
                <a:gd name="connsiteX259" fmla="*/ 597333 w 1246517"/>
                <a:gd name="connsiteY259" fmla="*/ 477125 h 3803775"/>
                <a:gd name="connsiteX260" fmla="*/ 630128 w 1246517"/>
                <a:gd name="connsiteY260" fmla="*/ 534306 h 3803775"/>
                <a:gd name="connsiteX261" fmla="*/ 597333 w 1246517"/>
                <a:gd name="connsiteY261" fmla="*/ 553366 h 3803775"/>
                <a:gd name="connsiteX262" fmla="*/ 564538 w 1246517"/>
                <a:gd name="connsiteY262" fmla="*/ 496185 h 3803775"/>
                <a:gd name="connsiteX263" fmla="*/ 574049 w 1246517"/>
                <a:gd name="connsiteY263" fmla="*/ 474825 h 3803775"/>
                <a:gd name="connsiteX264" fmla="*/ 458837 w 1246517"/>
                <a:gd name="connsiteY264" fmla="*/ 408577 h 3803775"/>
                <a:gd name="connsiteX265" fmla="*/ 482121 w 1246517"/>
                <a:gd name="connsiteY265" fmla="*/ 410877 h 3803775"/>
                <a:gd name="connsiteX266" fmla="*/ 514916 w 1246517"/>
                <a:gd name="connsiteY266" fmla="*/ 468058 h 3803775"/>
                <a:gd name="connsiteX267" fmla="*/ 482121 w 1246517"/>
                <a:gd name="connsiteY267" fmla="*/ 487118 h 3803775"/>
                <a:gd name="connsiteX268" fmla="*/ 449326 w 1246517"/>
                <a:gd name="connsiteY268" fmla="*/ 429937 h 3803775"/>
                <a:gd name="connsiteX269" fmla="*/ 458837 w 1246517"/>
                <a:gd name="connsiteY269" fmla="*/ 408577 h 3803775"/>
                <a:gd name="connsiteX270" fmla="*/ 343856 w 1246517"/>
                <a:gd name="connsiteY270" fmla="*/ 342413 h 3803775"/>
                <a:gd name="connsiteX271" fmla="*/ 367237 w 1246517"/>
                <a:gd name="connsiteY271" fmla="*/ 345288 h 3803775"/>
                <a:gd name="connsiteX272" fmla="*/ 399711 w 1246517"/>
                <a:gd name="connsiteY272" fmla="*/ 401812 h 3803775"/>
                <a:gd name="connsiteX273" fmla="*/ 367237 w 1246517"/>
                <a:gd name="connsiteY273" fmla="*/ 420872 h 3803775"/>
                <a:gd name="connsiteX274" fmla="*/ 334114 w 1246517"/>
                <a:gd name="connsiteY274" fmla="*/ 363691 h 3803775"/>
                <a:gd name="connsiteX275" fmla="*/ 343856 w 1246517"/>
                <a:gd name="connsiteY275" fmla="*/ 342413 h 3803775"/>
                <a:gd name="connsiteX276" fmla="*/ 8153 w 1246517"/>
                <a:gd name="connsiteY276" fmla="*/ 149592 h 3803775"/>
                <a:gd name="connsiteX277" fmla="*/ 28048 w 1246517"/>
                <a:gd name="connsiteY277" fmla="*/ 150331 h 3803775"/>
                <a:gd name="connsiteX278" fmla="*/ 226993 w 1246517"/>
                <a:gd name="connsiteY278" fmla="*/ 265975 h 3803775"/>
                <a:gd name="connsiteX279" fmla="*/ 255694 w 1246517"/>
                <a:gd name="connsiteY279" fmla="*/ 320512 h 3803775"/>
                <a:gd name="connsiteX280" fmla="*/ 226993 w 1246517"/>
                <a:gd name="connsiteY280" fmla="*/ 342196 h 3803775"/>
                <a:gd name="connsiteX281" fmla="*/ 28048 w 1246517"/>
                <a:gd name="connsiteY281" fmla="*/ 226551 h 3803775"/>
                <a:gd name="connsiteX282" fmla="*/ 0 w 1246517"/>
                <a:gd name="connsiteY282" fmla="*/ 172014 h 3803775"/>
                <a:gd name="connsiteX283" fmla="*/ 8153 w 1246517"/>
                <a:gd name="connsiteY283" fmla="*/ 149592 h 3803775"/>
                <a:gd name="connsiteX284" fmla="*/ 633666 w 1246517"/>
                <a:gd name="connsiteY284" fmla="*/ 0 h 3803775"/>
                <a:gd name="connsiteX285" fmla="*/ 684846 w 1246517"/>
                <a:gd name="connsiteY285" fmla="*/ 0 h 3803775"/>
                <a:gd name="connsiteX286" fmla="*/ 684846 w 1246517"/>
                <a:gd name="connsiteY286" fmla="*/ 77174 h 3803775"/>
                <a:gd name="connsiteX287" fmla="*/ 633666 w 1246517"/>
                <a:gd name="connsiteY287" fmla="*/ 80472 h 380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1246517" h="3803775">
                  <a:moveTo>
                    <a:pt x="1161738" y="3643048"/>
                  </a:moveTo>
                  <a:lnTo>
                    <a:pt x="1228909" y="3682265"/>
                  </a:lnTo>
                  <a:cubicBezTo>
                    <a:pt x="1238691" y="3688147"/>
                    <a:pt x="1246517" y="3703180"/>
                    <a:pt x="1246517" y="3716906"/>
                  </a:cubicBezTo>
                  <a:lnTo>
                    <a:pt x="1246517" y="3788150"/>
                  </a:lnTo>
                  <a:cubicBezTo>
                    <a:pt x="1246517" y="3801222"/>
                    <a:pt x="1238691" y="3807104"/>
                    <a:pt x="1228909" y="3801876"/>
                  </a:cubicBezTo>
                  <a:lnTo>
                    <a:pt x="1161738" y="3762659"/>
                  </a:lnTo>
                  <a:cubicBezTo>
                    <a:pt x="1151956" y="3756776"/>
                    <a:pt x="1143478" y="3741743"/>
                    <a:pt x="1143478" y="3728017"/>
                  </a:cubicBezTo>
                  <a:lnTo>
                    <a:pt x="1143478" y="3656774"/>
                  </a:lnTo>
                  <a:cubicBezTo>
                    <a:pt x="1143478" y="3643702"/>
                    <a:pt x="1151956" y="3637819"/>
                    <a:pt x="1161738" y="3643048"/>
                  </a:cubicBezTo>
                  <a:close/>
                  <a:moveTo>
                    <a:pt x="847678" y="3502076"/>
                  </a:moveTo>
                  <a:cubicBezTo>
                    <a:pt x="853581" y="3498602"/>
                    <a:pt x="861780" y="3499098"/>
                    <a:pt x="870963" y="3504392"/>
                  </a:cubicBezTo>
                  <a:cubicBezTo>
                    <a:pt x="888673" y="3514979"/>
                    <a:pt x="903759" y="3540123"/>
                    <a:pt x="903759" y="3561959"/>
                  </a:cubicBezTo>
                  <a:cubicBezTo>
                    <a:pt x="903759" y="3582471"/>
                    <a:pt x="888673" y="3591073"/>
                    <a:pt x="870963" y="3580486"/>
                  </a:cubicBezTo>
                  <a:cubicBezTo>
                    <a:pt x="852597" y="3570561"/>
                    <a:pt x="838167" y="3544093"/>
                    <a:pt x="838167" y="3523581"/>
                  </a:cubicBezTo>
                  <a:cubicBezTo>
                    <a:pt x="838167" y="3512994"/>
                    <a:pt x="841775" y="3505550"/>
                    <a:pt x="847678" y="3502076"/>
                  </a:cubicBezTo>
                  <a:close/>
                  <a:moveTo>
                    <a:pt x="732712" y="3432949"/>
                  </a:moveTo>
                  <a:cubicBezTo>
                    <a:pt x="738697" y="3429475"/>
                    <a:pt x="746896" y="3429972"/>
                    <a:pt x="755751" y="3435265"/>
                  </a:cubicBezTo>
                  <a:cubicBezTo>
                    <a:pt x="774117" y="3445852"/>
                    <a:pt x="788547" y="3471658"/>
                    <a:pt x="788547" y="3492170"/>
                  </a:cubicBezTo>
                  <a:cubicBezTo>
                    <a:pt x="788547" y="3513344"/>
                    <a:pt x="774117" y="3521946"/>
                    <a:pt x="755751" y="3511359"/>
                  </a:cubicBezTo>
                  <a:cubicBezTo>
                    <a:pt x="738041" y="3500772"/>
                    <a:pt x="722955" y="3475628"/>
                    <a:pt x="722955" y="3454454"/>
                  </a:cubicBezTo>
                  <a:cubicBezTo>
                    <a:pt x="722955" y="3443867"/>
                    <a:pt x="726727" y="3436423"/>
                    <a:pt x="732712" y="3432949"/>
                  </a:cubicBezTo>
                  <a:close/>
                  <a:moveTo>
                    <a:pt x="617254" y="3366648"/>
                  </a:moveTo>
                  <a:cubicBezTo>
                    <a:pt x="623157" y="3363197"/>
                    <a:pt x="631356" y="3363690"/>
                    <a:pt x="640539" y="3368948"/>
                  </a:cubicBezTo>
                  <a:cubicBezTo>
                    <a:pt x="658249" y="3379464"/>
                    <a:pt x="673335" y="3404439"/>
                    <a:pt x="673335" y="3425471"/>
                  </a:cubicBezTo>
                  <a:cubicBezTo>
                    <a:pt x="673335" y="3447161"/>
                    <a:pt x="658249" y="3455705"/>
                    <a:pt x="640539" y="3444532"/>
                  </a:cubicBezTo>
                  <a:cubicBezTo>
                    <a:pt x="622173" y="3434016"/>
                    <a:pt x="607743" y="3409040"/>
                    <a:pt x="607743" y="3388008"/>
                  </a:cubicBezTo>
                  <a:cubicBezTo>
                    <a:pt x="607743" y="3377492"/>
                    <a:pt x="611351" y="3370098"/>
                    <a:pt x="617254" y="3366648"/>
                  </a:cubicBezTo>
                  <a:close/>
                  <a:moveTo>
                    <a:pt x="1161738" y="3164898"/>
                  </a:moveTo>
                  <a:lnTo>
                    <a:pt x="1228909" y="3203964"/>
                  </a:lnTo>
                  <a:cubicBezTo>
                    <a:pt x="1238691" y="3209824"/>
                    <a:pt x="1246517" y="3225451"/>
                    <a:pt x="1246517" y="3238473"/>
                  </a:cubicBezTo>
                  <a:lnTo>
                    <a:pt x="1246517" y="3309444"/>
                  </a:lnTo>
                  <a:cubicBezTo>
                    <a:pt x="1246517" y="3322466"/>
                    <a:pt x="1238691" y="3328977"/>
                    <a:pt x="1228909" y="3323117"/>
                  </a:cubicBezTo>
                  <a:lnTo>
                    <a:pt x="1161738" y="3284702"/>
                  </a:lnTo>
                  <a:cubicBezTo>
                    <a:pt x="1151956" y="3278191"/>
                    <a:pt x="1143478" y="3263215"/>
                    <a:pt x="1143478" y="3249542"/>
                  </a:cubicBezTo>
                  <a:lnTo>
                    <a:pt x="1143478" y="3179222"/>
                  </a:lnTo>
                  <a:cubicBezTo>
                    <a:pt x="1143478" y="3165549"/>
                    <a:pt x="1151956" y="3159689"/>
                    <a:pt x="1161738" y="3164898"/>
                  </a:cubicBezTo>
                  <a:close/>
                  <a:moveTo>
                    <a:pt x="8153" y="3009898"/>
                  </a:moveTo>
                  <a:cubicBezTo>
                    <a:pt x="13209" y="3006038"/>
                    <a:pt x="20221" y="3005874"/>
                    <a:pt x="28048" y="3010473"/>
                  </a:cubicBezTo>
                  <a:lnTo>
                    <a:pt x="226993" y="3126116"/>
                  </a:lnTo>
                  <a:cubicBezTo>
                    <a:pt x="242648" y="3135315"/>
                    <a:pt x="255694" y="3159627"/>
                    <a:pt x="255694" y="3180653"/>
                  </a:cubicBezTo>
                  <a:cubicBezTo>
                    <a:pt x="255694" y="3201679"/>
                    <a:pt x="242648" y="3210878"/>
                    <a:pt x="226993" y="3201679"/>
                  </a:cubicBezTo>
                  <a:lnTo>
                    <a:pt x="28048" y="3086036"/>
                  </a:lnTo>
                  <a:cubicBezTo>
                    <a:pt x="12393" y="3077494"/>
                    <a:pt x="0" y="3053182"/>
                    <a:pt x="0" y="3031499"/>
                  </a:cubicBezTo>
                  <a:cubicBezTo>
                    <a:pt x="0" y="3021315"/>
                    <a:pt x="3098" y="3013759"/>
                    <a:pt x="8153" y="3009898"/>
                  </a:cubicBezTo>
                  <a:close/>
                  <a:moveTo>
                    <a:pt x="689261" y="2925960"/>
                  </a:moveTo>
                  <a:cubicBezTo>
                    <a:pt x="695164" y="2922510"/>
                    <a:pt x="703363" y="2923003"/>
                    <a:pt x="712545" y="2928261"/>
                  </a:cubicBezTo>
                  <a:cubicBezTo>
                    <a:pt x="730254" y="2938777"/>
                    <a:pt x="745340" y="2964409"/>
                    <a:pt x="745340" y="2985441"/>
                  </a:cubicBezTo>
                  <a:cubicBezTo>
                    <a:pt x="745340" y="3006473"/>
                    <a:pt x="730254" y="3015018"/>
                    <a:pt x="712545" y="3004502"/>
                  </a:cubicBezTo>
                  <a:cubicBezTo>
                    <a:pt x="694180" y="2993986"/>
                    <a:pt x="679750" y="2968353"/>
                    <a:pt x="679750" y="2947321"/>
                  </a:cubicBezTo>
                  <a:cubicBezTo>
                    <a:pt x="679750" y="2936805"/>
                    <a:pt x="683358" y="2929411"/>
                    <a:pt x="689261" y="2925960"/>
                  </a:cubicBezTo>
                  <a:close/>
                  <a:moveTo>
                    <a:pt x="574049" y="2859687"/>
                  </a:moveTo>
                  <a:cubicBezTo>
                    <a:pt x="579952" y="2856296"/>
                    <a:pt x="588151" y="2856792"/>
                    <a:pt x="597333" y="2862086"/>
                  </a:cubicBezTo>
                  <a:cubicBezTo>
                    <a:pt x="615042" y="2872011"/>
                    <a:pt x="630128" y="2897817"/>
                    <a:pt x="630128" y="2918991"/>
                  </a:cubicBezTo>
                  <a:cubicBezTo>
                    <a:pt x="630128" y="2940165"/>
                    <a:pt x="615042" y="2948767"/>
                    <a:pt x="597333" y="2938180"/>
                  </a:cubicBezTo>
                  <a:cubicBezTo>
                    <a:pt x="578968" y="2927593"/>
                    <a:pt x="564538" y="2901787"/>
                    <a:pt x="564538" y="2880613"/>
                  </a:cubicBezTo>
                  <a:cubicBezTo>
                    <a:pt x="564538" y="2870357"/>
                    <a:pt x="568146" y="2863078"/>
                    <a:pt x="574049" y="2859687"/>
                  </a:cubicBezTo>
                  <a:close/>
                  <a:moveTo>
                    <a:pt x="458837" y="2790588"/>
                  </a:moveTo>
                  <a:cubicBezTo>
                    <a:pt x="464740" y="2787137"/>
                    <a:pt x="472939" y="2787630"/>
                    <a:pt x="482121" y="2792888"/>
                  </a:cubicBezTo>
                  <a:cubicBezTo>
                    <a:pt x="499830" y="2803404"/>
                    <a:pt x="514916" y="2829037"/>
                    <a:pt x="514916" y="2850069"/>
                  </a:cubicBezTo>
                  <a:cubicBezTo>
                    <a:pt x="514916" y="2871101"/>
                    <a:pt x="499830" y="2879645"/>
                    <a:pt x="482121" y="2869129"/>
                  </a:cubicBezTo>
                  <a:cubicBezTo>
                    <a:pt x="463756" y="2858613"/>
                    <a:pt x="449326" y="2832980"/>
                    <a:pt x="449326" y="2811948"/>
                  </a:cubicBezTo>
                  <a:cubicBezTo>
                    <a:pt x="449326" y="2801432"/>
                    <a:pt x="452934" y="2794038"/>
                    <a:pt x="458837" y="2790588"/>
                  </a:cubicBezTo>
                  <a:close/>
                  <a:moveTo>
                    <a:pt x="343856" y="2724752"/>
                  </a:moveTo>
                  <a:cubicBezTo>
                    <a:pt x="349864" y="2721219"/>
                    <a:pt x="358145" y="2721712"/>
                    <a:pt x="367237" y="2727298"/>
                  </a:cubicBezTo>
                  <a:cubicBezTo>
                    <a:pt x="384773" y="2737157"/>
                    <a:pt x="399711" y="2762790"/>
                    <a:pt x="399711" y="2783822"/>
                  </a:cubicBezTo>
                  <a:cubicBezTo>
                    <a:pt x="399711" y="2804854"/>
                    <a:pt x="384773" y="2813398"/>
                    <a:pt x="367237" y="2802882"/>
                  </a:cubicBezTo>
                  <a:cubicBezTo>
                    <a:pt x="349052" y="2792366"/>
                    <a:pt x="334114" y="2766733"/>
                    <a:pt x="334114" y="2746359"/>
                  </a:cubicBezTo>
                  <a:cubicBezTo>
                    <a:pt x="334114" y="2735843"/>
                    <a:pt x="337849" y="2728284"/>
                    <a:pt x="343856" y="2724752"/>
                  </a:cubicBezTo>
                  <a:close/>
                  <a:moveTo>
                    <a:pt x="1161738" y="2689648"/>
                  </a:moveTo>
                  <a:lnTo>
                    <a:pt x="1228909" y="2728714"/>
                  </a:lnTo>
                  <a:cubicBezTo>
                    <a:pt x="1238691" y="2734573"/>
                    <a:pt x="1246517" y="2750200"/>
                    <a:pt x="1246517" y="2763222"/>
                  </a:cubicBezTo>
                  <a:lnTo>
                    <a:pt x="1246517" y="2834192"/>
                  </a:lnTo>
                  <a:cubicBezTo>
                    <a:pt x="1246517" y="2847214"/>
                    <a:pt x="1238691" y="2853725"/>
                    <a:pt x="1228909" y="2847865"/>
                  </a:cubicBezTo>
                  <a:lnTo>
                    <a:pt x="1161738" y="2809450"/>
                  </a:lnTo>
                  <a:cubicBezTo>
                    <a:pt x="1151956" y="2803590"/>
                    <a:pt x="1143478" y="2787964"/>
                    <a:pt x="1143478" y="2774291"/>
                  </a:cubicBezTo>
                  <a:lnTo>
                    <a:pt x="1143478" y="2703972"/>
                  </a:lnTo>
                  <a:cubicBezTo>
                    <a:pt x="1143478" y="2690299"/>
                    <a:pt x="1151956" y="2684439"/>
                    <a:pt x="1161738" y="2689648"/>
                  </a:cubicBezTo>
                  <a:close/>
                  <a:moveTo>
                    <a:pt x="8153" y="2531603"/>
                  </a:moveTo>
                  <a:cubicBezTo>
                    <a:pt x="13209" y="2527743"/>
                    <a:pt x="20221" y="2527743"/>
                    <a:pt x="28048" y="2532343"/>
                  </a:cubicBezTo>
                  <a:lnTo>
                    <a:pt x="226993" y="2647986"/>
                  </a:lnTo>
                  <a:cubicBezTo>
                    <a:pt x="242648" y="2657185"/>
                    <a:pt x="255694" y="2681497"/>
                    <a:pt x="255694" y="2702523"/>
                  </a:cubicBezTo>
                  <a:cubicBezTo>
                    <a:pt x="255694" y="2723549"/>
                    <a:pt x="242648" y="2732748"/>
                    <a:pt x="226993" y="2724206"/>
                  </a:cubicBezTo>
                  <a:lnTo>
                    <a:pt x="28048" y="2608562"/>
                  </a:lnTo>
                  <a:cubicBezTo>
                    <a:pt x="12393" y="2598706"/>
                    <a:pt x="0" y="2575052"/>
                    <a:pt x="0" y="2554026"/>
                  </a:cubicBezTo>
                  <a:cubicBezTo>
                    <a:pt x="0" y="2543184"/>
                    <a:pt x="3098" y="2535464"/>
                    <a:pt x="8153" y="2531603"/>
                  </a:cubicBezTo>
                  <a:close/>
                  <a:moveTo>
                    <a:pt x="689261" y="2448241"/>
                  </a:moveTo>
                  <a:cubicBezTo>
                    <a:pt x="695164" y="2444708"/>
                    <a:pt x="703363" y="2445201"/>
                    <a:pt x="712545" y="2450788"/>
                  </a:cubicBezTo>
                  <a:cubicBezTo>
                    <a:pt x="730254" y="2460647"/>
                    <a:pt x="745340" y="2486279"/>
                    <a:pt x="745340" y="2507311"/>
                  </a:cubicBezTo>
                  <a:cubicBezTo>
                    <a:pt x="745340" y="2528343"/>
                    <a:pt x="730254" y="2536888"/>
                    <a:pt x="712545" y="2526372"/>
                  </a:cubicBezTo>
                  <a:cubicBezTo>
                    <a:pt x="694180" y="2515856"/>
                    <a:pt x="679750" y="2490223"/>
                    <a:pt x="679750" y="2469848"/>
                  </a:cubicBezTo>
                  <a:cubicBezTo>
                    <a:pt x="679750" y="2459332"/>
                    <a:pt x="683358" y="2451774"/>
                    <a:pt x="689261" y="2448241"/>
                  </a:cubicBezTo>
                  <a:close/>
                  <a:moveTo>
                    <a:pt x="574049" y="2381913"/>
                  </a:moveTo>
                  <a:cubicBezTo>
                    <a:pt x="579952" y="2378462"/>
                    <a:pt x="588151" y="2378955"/>
                    <a:pt x="597333" y="2384542"/>
                  </a:cubicBezTo>
                  <a:cubicBezTo>
                    <a:pt x="615042" y="2394401"/>
                    <a:pt x="630128" y="2420033"/>
                    <a:pt x="630128" y="2441065"/>
                  </a:cubicBezTo>
                  <a:cubicBezTo>
                    <a:pt x="630128" y="2462097"/>
                    <a:pt x="615042" y="2470642"/>
                    <a:pt x="597333" y="2460126"/>
                  </a:cubicBezTo>
                  <a:cubicBezTo>
                    <a:pt x="578968" y="2449610"/>
                    <a:pt x="564538" y="2424634"/>
                    <a:pt x="564538" y="2402945"/>
                  </a:cubicBezTo>
                  <a:cubicBezTo>
                    <a:pt x="564538" y="2392758"/>
                    <a:pt x="568146" y="2385364"/>
                    <a:pt x="574049" y="2381913"/>
                  </a:cubicBezTo>
                  <a:close/>
                  <a:moveTo>
                    <a:pt x="458837" y="2315446"/>
                  </a:moveTo>
                  <a:cubicBezTo>
                    <a:pt x="464740" y="2312019"/>
                    <a:pt x="472939" y="2312671"/>
                    <a:pt x="482121" y="2318221"/>
                  </a:cubicBezTo>
                  <a:cubicBezTo>
                    <a:pt x="499830" y="2328667"/>
                    <a:pt x="514916" y="2353476"/>
                    <a:pt x="514916" y="2374368"/>
                  </a:cubicBezTo>
                  <a:cubicBezTo>
                    <a:pt x="514916" y="2395259"/>
                    <a:pt x="499830" y="2404399"/>
                    <a:pt x="482121" y="2393301"/>
                  </a:cubicBezTo>
                  <a:cubicBezTo>
                    <a:pt x="463756" y="2382855"/>
                    <a:pt x="449326" y="2357393"/>
                    <a:pt x="449326" y="2337154"/>
                  </a:cubicBezTo>
                  <a:cubicBezTo>
                    <a:pt x="449326" y="2326382"/>
                    <a:pt x="452934" y="2318874"/>
                    <a:pt x="458837" y="2315446"/>
                  </a:cubicBezTo>
                  <a:close/>
                  <a:moveTo>
                    <a:pt x="343856" y="2249065"/>
                  </a:moveTo>
                  <a:cubicBezTo>
                    <a:pt x="349864" y="2245673"/>
                    <a:pt x="358145" y="2246170"/>
                    <a:pt x="367237" y="2251463"/>
                  </a:cubicBezTo>
                  <a:cubicBezTo>
                    <a:pt x="384773" y="2261389"/>
                    <a:pt x="399711" y="2287194"/>
                    <a:pt x="399711" y="2308369"/>
                  </a:cubicBezTo>
                  <a:cubicBezTo>
                    <a:pt x="399711" y="2329543"/>
                    <a:pt x="384773" y="2338145"/>
                    <a:pt x="367237" y="2327558"/>
                  </a:cubicBezTo>
                  <a:cubicBezTo>
                    <a:pt x="349052" y="2317632"/>
                    <a:pt x="334114" y="2291826"/>
                    <a:pt x="334114" y="2269991"/>
                  </a:cubicBezTo>
                  <a:cubicBezTo>
                    <a:pt x="334114" y="2259734"/>
                    <a:pt x="337849" y="2252456"/>
                    <a:pt x="343856" y="2249065"/>
                  </a:cubicBezTo>
                  <a:close/>
                  <a:moveTo>
                    <a:pt x="1148940" y="2211925"/>
                  </a:moveTo>
                  <a:cubicBezTo>
                    <a:pt x="1152282" y="2209402"/>
                    <a:pt x="1156847" y="2209239"/>
                    <a:pt x="1161738" y="2212169"/>
                  </a:cubicBezTo>
                  <a:lnTo>
                    <a:pt x="1228909" y="2250584"/>
                  </a:lnTo>
                  <a:cubicBezTo>
                    <a:pt x="1238691" y="2256443"/>
                    <a:pt x="1246517" y="2272070"/>
                    <a:pt x="1246517" y="2285092"/>
                  </a:cubicBezTo>
                  <a:lnTo>
                    <a:pt x="1246517" y="2356062"/>
                  </a:lnTo>
                  <a:cubicBezTo>
                    <a:pt x="1246517" y="2369084"/>
                    <a:pt x="1238691" y="2375595"/>
                    <a:pt x="1228909" y="2369735"/>
                  </a:cubicBezTo>
                  <a:lnTo>
                    <a:pt x="1161738" y="2331320"/>
                  </a:lnTo>
                  <a:cubicBezTo>
                    <a:pt x="1151956" y="2325460"/>
                    <a:pt x="1143478" y="2309834"/>
                    <a:pt x="1143478" y="2296812"/>
                  </a:cubicBezTo>
                  <a:lnTo>
                    <a:pt x="1143478" y="2225842"/>
                  </a:lnTo>
                  <a:cubicBezTo>
                    <a:pt x="1143478" y="2219331"/>
                    <a:pt x="1145598" y="2214448"/>
                    <a:pt x="1148940" y="2211925"/>
                  </a:cubicBezTo>
                  <a:close/>
                  <a:moveTo>
                    <a:pt x="8153" y="2056571"/>
                  </a:moveTo>
                  <a:cubicBezTo>
                    <a:pt x="13209" y="2052641"/>
                    <a:pt x="20221" y="2052477"/>
                    <a:pt x="28048" y="2057062"/>
                  </a:cubicBezTo>
                  <a:lnTo>
                    <a:pt x="226993" y="2172346"/>
                  </a:lnTo>
                  <a:cubicBezTo>
                    <a:pt x="242648" y="2181517"/>
                    <a:pt x="255694" y="2205753"/>
                    <a:pt x="255694" y="2226714"/>
                  </a:cubicBezTo>
                  <a:cubicBezTo>
                    <a:pt x="255694" y="2247674"/>
                    <a:pt x="242648" y="2257500"/>
                    <a:pt x="226993" y="2248329"/>
                  </a:cubicBezTo>
                  <a:lnTo>
                    <a:pt x="28048" y="2133045"/>
                  </a:lnTo>
                  <a:cubicBezTo>
                    <a:pt x="12393" y="2123875"/>
                    <a:pt x="0" y="2099639"/>
                    <a:pt x="0" y="2078678"/>
                  </a:cubicBezTo>
                  <a:cubicBezTo>
                    <a:pt x="0" y="2068197"/>
                    <a:pt x="3098" y="2060501"/>
                    <a:pt x="8153" y="2056571"/>
                  </a:cubicBezTo>
                  <a:close/>
                  <a:moveTo>
                    <a:pt x="689261" y="1972554"/>
                  </a:moveTo>
                  <a:cubicBezTo>
                    <a:pt x="695164" y="1969163"/>
                    <a:pt x="703363" y="1969659"/>
                    <a:pt x="712545" y="1974953"/>
                  </a:cubicBezTo>
                  <a:cubicBezTo>
                    <a:pt x="730254" y="1984878"/>
                    <a:pt x="745340" y="2010684"/>
                    <a:pt x="745340" y="2031858"/>
                  </a:cubicBezTo>
                  <a:cubicBezTo>
                    <a:pt x="745340" y="2053032"/>
                    <a:pt x="730254" y="2061634"/>
                    <a:pt x="712545" y="2051047"/>
                  </a:cubicBezTo>
                  <a:cubicBezTo>
                    <a:pt x="694180" y="2041122"/>
                    <a:pt x="679750" y="2015316"/>
                    <a:pt x="679750" y="1993480"/>
                  </a:cubicBezTo>
                  <a:cubicBezTo>
                    <a:pt x="679750" y="1983224"/>
                    <a:pt x="683358" y="1975945"/>
                    <a:pt x="689261" y="1972554"/>
                  </a:cubicBezTo>
                  <a:close/>
                  <a:moveTo>
                    <a:pt x="574049" y="1903618"/>
                  </a:moveTo>
                  <a:cubicBezTo>
                    <a:pt x="579952" y="1900167"/>
                    <a:pt x="588151" y="1900824"/>
                    <a:pt x="597333" y="1906411"/>
                  </a:cubicBezTo>
                  <a:cubicBezTo>
                    <a:pt x="615042" y="1916927"/>
                    <a:pt x="630128" y="1942560"/>
                    <a:pt x="630128" y="1962934"/>
                  </a:cubicBezTo>
                  <a:cubicBezTo>
                    <a:pt x="630128" y="1983966"/>
                    <a:pt x="615042" y="1992511"/>
                    <a:pt x="597333" y="1981995"/>
                  </a:cubicBezTo>
                  <a:cubicBezTo>
                    <a:pt x="578968" y="1971479"/>
                    <a:pt x="564538" y="1946503"/>
                    <a:pt x="564538" y="1925471"/>
                  </a:cubicBezTo>
                  <a:cubicBezTo>
                    <a:pt x="564538" y="1914627"/>
                    <a:pt x="568146" y="1907068"/>
                    <a:pt x="574049" y="1903618"/>
                  </a:cubicBezTo>
                  <a:close/>
                  <a:moveTo>
                    <a:pt x="458837" y="1837262"/>
                  </a:moveTo>
                  <a:cubicBezTo>
                    <a:pt x="464740" y="1833789"/>
                    <a:pt x="472939" y="1834285"/>
                    <a:pt x="482121" y="1839578"/>
                  </a:cubicBezTo>
                  <a:cubicBezTo>
                    <a:pt x="499830" y="1850165"/>
                    <a:pt x="514916" y="1875309"/>
                    <a:pt x="514916" y="1897145"/>
                  </a:cubicBezTo>
                  <a:cubicBezTo>
                    <a:pt x="514916" y="1917658"/>
                    <a:pt x="499830" y="1926260"/>
                    <a:pt x="482121" y="1915673"/>
                  </a:cubicBezTo>
                  <a:cubicBezTo>
                    <a:pt x="463756" y="1905747"/>
                    <a:pt x="449326" y="1879280"/>
                    <a:pt x="449326" y="1858767"/>
                  </a:cubicBezTo>
                  <a:cubicBezTo>
                    <a:pt x="449326" y="1848180"/>
                    <a:pt x="452934" y="1840736"/>
                    <a:pt x="458837" y="1837262"/>
                  </a:cubicBezTo>
                  <a:close/>
                  <a:moveTo>
                    <a:pt x="343856" y="1771016"/>
                  </a:moveTo>
                  <a:cubicBezTo>
                    <a:pt x="349864" y="1767543"/>
                    <a:pt x="358145" y="1768039"/>
                    <a:pt x="367237" y="1773332"/>
                  </a:cubicBezTo>
                  <a:cubicBezTo>
                    <a:pt x="384773" y="1783919"/>
                    <a:pt x="399711" y="1809725"/>
                    <a:pt x="399711" y="1830238"/>
                  </a:cubicBezTo>
                  <a:cubicBezTo>
                    <a:pt x="399711" y="1851412"/>
                    <a:pt x="384773" y="1860014"/>
                    <a:pt x="367237" y="1849427"/>
                  </a:cubicBezTo>
                  <a:cubicBezTo>
                    <a:pt x="349052" y="1838840"/>
                    <a:pt x="334114" y="1813695"/>
                    <a:pt x="334114" y="1792521"/>
                  </a:cubicBezTo>
                  <a:cubicBezTo>
                    <a:pt x="334114" y="1781934"/>
                    <a:pt x="337849" y="1774490"/>
                    <a:pt x="343856" y="1771016"/>
                  </a:cubicBezTo>
                  <a:close/>
                  <a:moveTo>
                    <a:pt x="1148940" y="1736675"/>
                  </a:moveTo>
                  <a:cubicBezTo>
                    <a:pt x="1152282" y="1734152"/>
                    <a:pt x="1156847" y="1733989"/>
                    <a:pt x="1161738" y="1736919"/>
                  </a:cubicBezTo>
                  <a:lnTo>
                    <a:pt x="1228909" y="1775334"/>
                  </a:lnTo>
                  <a:cubicBezTo>
                    <a:pt x="1238691" y="1781194"/>
                    <a:pt x="1246517" y="1796821"/>
                    <a:pt x="1246517" y="1810494"/>
                  </a:cubicBezTo>
                  <a:lnTo>
                    <a:pt x="1246517" y="1880813"/>
                  </a:lnTo>
                  <a:cubicBezTo>
                    <a:pt x="1246517" y="1894487"/>
                    <a:pt x="1238691" y="1900347"/>
                    <a:pt x="1228909" y="1895138"/>
                  </a:cubicBezTo>
                  <a:lnTo>
                    <a:pt x="1161738" y="1856071"/>
                  </a:lnTo>
                  <a:cubicBezTo>
                    <a:pt x="1151956" y="1850211"/>
                    <a:pt x="1143478" y="1834585"/>
                    <a:pt x="1143478" y="1821563"/>
                  </a:cubicBezTo>
                  <a:lnTo>
                    <a:pt x="1143478" y="1750592"/>
                  </a:lnTo>
                  <a:cubicBezTo>
                    <a:pt x="1143478" y="1744081"/>
                    <a:pt x="1145598" y="1739198"/>
                    <a:pt x="1148940" y="1736675"/>
                  </a:cubicBezTo>
                  <a:close/>
                  <a:moveTo>
                    <a:pt x="8153" y="1578441"/>
                  </a:moveTo>
                  <a:cubicBezTo>
                    <a:pt x="13209" y="1574511"/>
                    <a:pt x="20221" y="1574347"/>
                    <a:pt x="28048" y="1578932"/>
                  </a:cubicBezTo>
                  <a:lnTo>
                    <a:pt x="226993" y="1694872"/>
                  </a:lnTo>
                  <a:cubicBezTo>
                    <a:pt x="242648" y="1703387"/>
                    <a:pt x="255694" y="1727623"/>
                    <a:pt x="255694" y="1749239"/>
                  </a:cubicBezTo>
                  <a:cubicBezTo>
                    <a:pt x="255694" y="1769544"/>
                    <a:pt x="242648" y="1779370"/>
                    <a:pt x="226993" y="1770199"/>
                  </a:cubicBezTo>
                  <a:lnTo>
                    <a:pt x="28048" y="1654915"/>
                  </a:lnTo>
                  <a:cubicBezTo>
                    <a:pt x="12393" y="1645745"/>
                    <a:pt x="0" y="1621509"/>
                    <a:pt x="0" y="1600548"/>
                  </a:cubicBezTo>
                  <a:cubicBezTo>
                    <a:pt x="0" y="1590068"/>
                    <a:pt x="3098" y="1582371"/>
                    <a:pt x="8153" y="1578441"/>
                  </a:cubicBezTo>
                  <a:close/>
                  <a:moveTo>
                    <a:pt x="689261" y="1494506"/>
                  </a:moveTo>
                  <a:cubicBezTo>
                    <a:pt x="695164" y="1491032"/>
                    <a:pt x="703363" y="1491528"/>
                    <a:pt x="712545" y="1496822"/>
                  </a:cubicBezTo>
                  <a:cubicBezTo>
                    <a:pt x="730254" y="1507409"/>
                    <a:pt x="745340" y="1533215"/>
                    <a:pt x="745340" y="1553727"/>
                  </a:cubicBezTo>
                  <a:cubicBezTo>
                    <a:pt x="745340" y="1574901"/>
                    <a:pt x="730254" y="1583503"/>
                    <a:pt x="712545" y="1572916"/>
                  </a:cubicBezTo>
                  <a:cubicBezTo>
                    <a:pt x="694180" y="1562329"/>
                    <a:pt x="679750" y="1537185"/>
                    <a:pt x="679750" y="1516011"/>
                  </a:cubicBezTo>
                  <a:cubicBezTo>
                    <a:pt x="679750" y="1505424"/>
                    <a:pt x="683358" y="1497980"/>
                    <a:pt x="689261" y="1494506"/>
                  </a:cubicBezTo>
                  <a:close/>
                  <a:moveTo>
                    <a:pt x="574049" y="1428203"/>
                  </a:moveTo>
                  <a:cubicBezTo>
                    <a:pt x="579952" y="1424753"/>
                    <a:pt x="588151" y="1425246"/>
                    <a:pt x="597333" y="1430504"/>
                  </a:cubicBezTo>
                  <a:cubicBezTo>
                    <a:pt x="615042" y="1441020"/>
                    <a:pt x="630128" y="1466652"/>
                    <a:pt x="630128" y="1487027"/>
                  </a:cubicBezTo>
                  <a:cubicBezTo>
                    <a:pt x="630128" y="1508716"/>
                    <a:pt x="615042" y="1517261"/>
                    <a:pt x="597333" y="1506745"/>
                  </a:cubicBezTo>
                  <a:cubicBezTo>
                    <a:pt x="578968" y="1495571"/>
                    <a:pt x="564538" y="1470596"/>
                    <a:pt x="564538" y="1449564"/>
                  </a:cubicBezTo>
                  <a:cubicBezTo>
                    <a:pt x="564538" y="1439048"/>
                    <a:pt x="568146" y="1431654"/>
                    <a:pt x="574049" y="1428203"/>
                  </a:cubicBezTo>
                  <a:close/>
                  <a:moveTo>
                    <a:pt x="458837" y="1362013"/>
                  </a:moveTo>
                  <a:cubicBezTo>
                    <a:pt x="464740" y="1358540"/>
                    <a:pt x="472939" y="1359036"/>
                    <a:pt x="482121" y="1364329"/>
                  </a:cubicBezTo>
                  <a:cubicBezTo>
                    <a:pt x="499830" y="1374916"/>
                    <a:pt x="514916" y="1400722"/>
                    <a:pt x="514916" y="1421896"/>
                  </a:cubicBezTo>
                  <a:cubicBezTo>
                    <a:pt x="514916" y="1442409"/>
                    <a:pt x="499830" y="1451011"/>
                    <a:pt x="482121" y="1440424"/>
                  </a:cubicBezTo>
                  <a:cubicBezTo>
                    <a:pt x="463756" y="1430498"/>
                    <a:pt x="449326" y="1404692"/>
                    <a:pt x="449326" y="1383518"/>
                  </a:cubicBezTo>
                  <a:cubicBezTo>
                    <a:pt x="449326" y="1372931"/>
                    <a:pt x="452934" y="1365487"/>
                    <a:pt x="458837" y="1362013"/>
                  </a:cubicBezTo>
                  <a:close/>
                  <a:moveTo>
                    <a:pt x="343856" y="1295711"/>
                  </a:moveTo>
                  <a:cubicBezTo>
                    <a:pt x="349864" y="1292260"/>
                    <a:pt x="358145" y="1292753"/>
                    <a:pt x="367237" y="1298011"/>
                  </a:cubicBezTo>
                  <a:cubicBezTo>
                    <a:pt x="384773" y="1308527"/>
                    <a:pt x="399711" y="1334160"/>
                    <a:pt x="399711" y="1354535"/>
                  </a:cubicBezTo>
                  <a:cubicBezTo>
                    <a:pt x="399711" y="1376224"/>
                    <a:pt x="384773" y="1384768"/>
                    <a:pt x="367237" y="1374252"/>
                  </a:cubicBezTo>
                  <a:cubicBezTo>
                    <a:pt x="349052" y="1363079"/>
                    <a:pt x="334114" y="1338103"/>
                    <a:pt x="334114" y="1317071"/>
                  </a:cubicBezTo>
                  <a:cubicBezTo>
                    <a:pt x="334114" y="1306555"/>
                    <a:pt x="337849" y="1299161"/>
                    <a:pt x="343856" y="1295711"/>
                  </a:cubicBezTo>
                  <a:close/>
                  <a:moveTo>
                    <a:pt x="1148940" y="1258545"/>
                  </a:moveTo>
                  <a:cubicBezTo>
                    <a:pt x="1152282" y="1256022"/>
                    <a:pt x="1156847" y="1255859"/>
                    <a:pt x="1161738" y="1258789"/>
                  </a:cubicBezTo>
                  <a:lnTo>
                    <a:pt x="1228909" y="1297855"/>
                  </a:lnTo>
                  <a:cubicBezTo>
                    <a:pt x="1238691" y="1303715"/>
                    <a:pt x="1246517" y="1318691"/>
                    <a:pt x="1246517" y="1332364"/>
                  </a:cubicBezTo>
                  <a:lnTo>
                    <a:pt x="1246517" y="1402683"/>
                  </a:lnTo>
                  <a:cubicBezTo>
                    <a:pt x="1246517" y="1416357"/>
                    <a:pt x="1238691" y="1422217"/>
                    <a:pt x="1228909" y="1416357"/>
                  </a:cubicBezTo>
                  <a:lnTo>
                    <a:pt x="1161738" y="1377941"/>
                  </a:lnTo>
                  <a:cubicBezTo>
                    <a:pt x="1151956" y="1372081"/>
                    <a:pt x="1143478" y="1356455"/>
                    <a:pt x="1143478" y="1343433"/>
                  </a:cubicBezTo>
                  <a:lnTo>
                    <a:pt x="1143478" y="1272462"/>
                  </a:lnTo>
                  <a:cubicBezTo>
                    <a:pt x="1143478" y="1265951"/>
                    <a:pt x="1145598" y="1261068"/>
                    <a:pt x="1148940" y="1258545"/>
                  </a:cubicBezTo>
                  <a:close/>
                  <a:moveTo>
                    <a:pt x="8153" y="1102720"/>
                  </a:moveTo>
                  <a:cubicBezTo>
                    <a:pt x="13209" y="1098901"/>
                    <a:pt x="20221" y="1098739"/>
                    <a:pt x="28048" y="1102964"/>
                  </a:cubicBezTo>
                  <a:lnTo>
                    <a:pt x="226993" y="1217382"/>
                  </a:lnTo>
                  <a:cubicBezTo>
                    <a:pt x="242648" y="1226483"/>
                    <a:pt x="255694" y="1250537"/>
                    <a:pt x="255694" y="1270690"/>
                  </a:cubicBezTo>
                  <a:cubicBezTo>
                    <a:pt x="255694" y="1292143"/>
                    <a:pt x="242648" y="1301245"/>
                    <a:pt x="226993" y="1292143"/>
                  </a:cubicBezTo>
                  <a:lnTo>
                    <a:pt x="28048" y="1178376"/>
                  </a:lnTo>
                  <a:cubicBezTo>
                    <a:pt x="12393" y="1169274"/>
                    <a:pt x="0" y="1145221"/>
                    <a:pt x="0" y="1124417"/>
                  </a:cubicBezTo>
                  <a:cubicBezTo>
                    <a:pt x="0" y="1114016"/>
                    <a:pt x="3098" y="1106540"/>
                    <a:pt x="8153" y="1102720"/>
                  </a:cubicBezTo>
                  <a:close/>
                  <a:moveTo>
                    <a:pt x="689261" y="1019201"/>
                  </a:moveTo>
                  <a:cubicBezTo>
                    <a:pt x="695164" y="1015750"/>
                    <a:pt x="703362" y="1016243"/>
                    <a:pt x="712545" y="1021501"/>
                  </a:cubicBezTo>
                  <a:cubicBezTo>
                    <a:pt x="730254" y="1032017"/>
                    <a:pt x="745340" y="1057650"/>
                    <a:pt x="745340" y="1078025"/>
                  </a:cubicBezTo>
                  <a:cubicBezTo>
                    <a:pt x="745340" y="1099714"/>
                    <a:pt x="730254" y="1108258"/>
                    <a:pt x="712545" y="1097742"/>
                  </a:cubicBezTo>
                  <a:cubicBezTo>
                    <a:pt x="694180" y="1086569"/>
                    <a:pt x="679750" y="1061593"/>
                    <a:pt x="679750" y="1040561"/>
                  </a:cubicBezTo>
                  <a:cubicBezTo>
                    <a:pt x="679750" y="1030045"/>
                    <a:pt x="683357" y="1022651"/>
                    <a:pt x="689261" y="1019201"/>
                  </a:cubicBezTo>
                  <a:close/>
                  <a:moveTo>
                    <a:pt x="574049" y="952956"/>
                  </a:moveTo>
                  <a:cubicBezTo>
                    <a:pt x="579952" y="949505"/>
                    <a:pt x="588151" y="949998"/>
                    <a:pt x="597333" y="955256"/>
                  </a:cubicBezTo>
                  <a:cubicBezTo>
                    <a:pt x="615042" y="965772"/>
                    <a:pt x="630128" y="990748"/>
                    <a:pt x="630128" y="1012437"/>
                  </a:cubicBezTo>
                  <a:cubicBezTo>
                    <a:pt x="630128" y="1032812"/>
                    <a:pt x="615042" y="1042013"/>
                    <a:pt x="597333" y="1031497"/>
                  </a:cubicBezTo>
                  <a:cubicBezTo>
                    <a:pt x="578968" y="1020981"/>
                    <a:pt x="564538" y="995348"/>
                    <a:pt x="564538" y="974316"/>
                  </a:cubicBezTo>
                  <a:cubicBezTo>
                    <a:pt x="564538" y="963800"/>
                    <a:pt x="568146" y="956406"/>
                    <a:pt x="574049" y="952956"/>
                  </a:cubicBezTo>
                  <a:close/>
                  <a:moveTo>
                    <a:pt x="458837" y="886708"/>
                  </a:moveTo>
                  <a:cubicBezTo>
                    <a:pt x="464740" y="883257"/>
                    <a:pt x="472939" y="883750"/>
                    <a:pt x="482121" y="889008"/>
                  </a:cubicBezTo>
                  <a:cubicBezTo>
                    <a:pt x="499830" y="899524"/>
                    <a:pt x="514916" y="925157"/>
                    <a:pt x="514916" y="946189"/>
                  </a:cubicBezTo>
                  <a:cubicBezTo>
                    <a:pt x="514916" y="967221"/>
                    <a:pt x="499830" y="975765"/>
                    <a:pt x="482121" y="964592"/>
                  </a:cubicBezTo>
                  <a:cubicBezTo>
                    <a:pt x="463756" y="954076"/>
                    <a:pt x="449326" y="929100"/>
                    <a:pt x="449326" y="908068"/>
                  </a:cubicBezTo>
                  <a:cubicBezTo>
                    <a:pt x="449326" y="897552"/>
                    <a:pt x="452934" y="890158"/>
                    <a:pt x="458837" y="886708"/>
                  </a:cubicBezTo>
                  <a:close/>
                  <a:moveTo>
                    <a:pt x="343856" y="820462"/>
                  </a:moveTo>
                  <a:cubicBezTo>
                    <a:pt x="349864" y="817011"/>
                    <a:pt x="358145" y="817504"/>
                    <a:pt x="367237" y="822762"/>
                  </a:cubicBezTo>
                  <a:cubicBezTo>
                    <a:pt x="384773" y="833278"/>
                    <a:pt x="399711" y="858911"/>
                    <a:pt x="399711" y="879943"/>
                  </a:cubicBezTo>
                  <a:cubicBezTo>
                    <a:pt x="399711" y="900975"/>
                    <a:pt x="384773" y="909519"/>
                    <a:pt x="367237" y="899003"/>
                  </a:cubicBezTo>
                  <a:cubicBezTo>
                    <a:pt x="349052" y="888487"/>
                    <a:pt x="334114" y="862854"/>
                    <a:pt x="334114" y="841822"/>
                  </a:cubicBezTo>
                  <a:cubicBezTo>
                    <a:pt x="334114" y="831306"/>
                    <a:pt x="337849" y="823912"/>
                    <a:pt x="343856" y="820462"/>
                  </a:cubicBezTo>
                  <a:close/>
                  <a:moveTo>
                    <a:pt x="1161738" y="782888"/>
                  </a:moveTo>
                  <a:lnTo>
                    <a:pt x="1228909" y="821954"/>
                  </a:lnTo>
                  <a:cubicBezTo>
                    <a:pt x="1238691" y="827162"/>
                    <a:pt x="1246517" y="843440"/>
                    <a:pt x="1246517" y="856462"/>
                  </a:cubicBezTo>
                  <a:lnTo>
                    <a:pt x="1246517" y="927432"/>
                  </a:lnTo>
                  <a:cubicBezTo>
                    <a:pt x="1246517" y="940454"/>
                    <a:pt x="1238691" y="946965"/>
                    <a:pt x="1228909" y="941105"/>
                  </a:cubicBezTo>
                  <a:lnTo>
                    <a:pt x="1161738" y="902039"/>
                  </a:lnTo>
                  <a:cubicBezTo>
                    <a:pt x="1151956" y="896179"/>
                    <a:pt x="1143478" y="881204"/>
                    <a:pt x="1143478" y="867531"/>
                  </a:cubicBezTo>
                  <a:lnTo>
                    <a:pt x="1143478" y="797212"/>
                  </a:lnTo>
                  <a:cubicBezTo>
                    <a:pt x="1143478" y="783539"/>
                    <a:pt x="1151956" y="777679"/>
                    <a:pt x="1161738" y="782888"/>
                  </a:cubicBezTo>
                  <a:close/>
                  <a:moveTo>
                    <a:pt x="8153" y="627557"/>
                  </a:moveTo>
                  <a:cubicBezTo>
                    <a:pt x="13209" y="623697"/>
                    <a:pt x="20221" y="623533"/>
                    <a:pt x="28048" y="627804"/>
                  </a:cubicBezTo>
                  <a:lnTo>
                    <a:pt x="226993" y="744105"/>
                  </a:lnTo>
                  <a:cubicBezTo>
                    <a:pt x="242648" y="753304"/>
                    <a:pt x="255694" y="777616"/>
                    <a:pt x="255694" y="798642"/>
                  </a:cubicBezTo>
                  <a:cubicBezTo>
                    <a:pt x="255694" y="819669"/>
                    <a:pt x="242648" y="828868"/>
                    <a:pt x="226993" y="819669"/>
                  </a:cubicBezTo>
                  <a:lnTo>
                    <a:pt x="28048" y="704024"/>
                  </a:lnTo>
                  <a:cubicBezTo>
                    <a:pt x="12393" y="694825"/>
                    <a:pt x="0" y="671170"/>
                    <a:pt x="0" y="649487"/>
                  </a:cubicBezTo>
                  <a:cubicBezTo>
                    <a:pt x="0" y="638974"/>
                    <a:pt x="3098" y="631418"/>
                    <a:pt x="8153" y="627557"/>
                  </a:cubicBezTo>
                  <a:close/>
                  <a:moveTo>
                    <a:pt x="689261" y="541070"/>
                  </a:moveTo>
                  <a:cubicBezTo>
                    <a:pt x="695164" y="537619"/>
                    <a:pt x="703362" y="538112"/>
                    <a:pt x="712545" y="543370"/>
                  </a:cubicBezTo>
                  <a:cubicBezTo>
                    <a:pt x="730254" y="553886"/>
                    <a:pt x="745340" y="579519"/>
                    <a:pt x="745340" y="600551"/>
                  </a:cubicBezTo>
                  <a:cubicBezTo>
                    <a:pt x="745340" y="621583"/>
                    <a:pt x="730254" y="630127"/>
                    <a:pt x="712545" y="619611"/>
                  </a:cubicBezTo>
                  <a:cubicBezTo>
                    <a:pt x="694180" y="609095"/>
                    <a:pt x="679750" y="583462"/>
                    <a:pt x="679750" y="562430"/>
                  </a:cubicBezTo>
                  <a:cubicBezTo>
                    <a:pt x="679750" y="551914"/>
                    <a:pt x="683357" y="544520"/>
                    <a:pt x="689261" y="541070"/>
                  </a:cubicBezTo>
                  <a:close/>
                  <a:moveTo>
                    <a:pt x="574049" y="474825"/>
                  </a:moveTo>
                  <a:cubicBezTo>
                    <a:pt x="579952" y="471374"/>
                    <a:pt x="588151" y="471867"/>
                    <a:pt x="597333" y="477125"/>
                  </a:cubicBezTo>
                  <a:cubicBezTo>
                    <a:pt x="615042" y="487641"/>
                    <a:pt x="630128" y="513274"/>
                    <a:pt x="630128" y="534306"/>
                  </a:cubicBezTo>
                  <a:cubicBezTo>
                    <a:pt x="630128" y="554681"/>
                    <a:pt x="615042" y="563882"/>
                    <a:pt x="597333" y="553366"/>
                  </a:cubicBezTo>
                  <a:cubicBezTo>
                    <a:pt x="578968" y="542850"/>
                    <a:pt x="564538" y="517217"/>
                    <a:pt x="564538" y="496185"/>
                  </a:cubicBezTo>
                  <a:cubicBezTo>
                    <a:pt x="564538" y="485669"/>
                    <a:pt x="568146" y="478275"/>
                    <a:pt x="574049" y="474825"/>
                  </a:cubicBezTo>
                  <a:close/>
                  <a:moveTo>
                    <a:pt x="458837" y="408577"/>
                  </a:moveTo>
                  <a:cubicBezTo>
                    <a:pt x="464740" y="405126"/>
                    <a:pt x="472939" y="405619"/>
                    <a:pt x="482121" y="410877"/>
                  </a:cubicBezTo>
                  <a:cubicBezTo>
                    <a:pt x="499830" y="421393"/>
                    <a:pt x="514916" y="447026"/>
                    <a:pt x="514916" y="468058"/>
                  </a:cubicBezTo>
                  <a:cubicBezTo>
                    <a:pt x="514916" y="489090"/>
                    <a:pt x="499830" y="497634"/>
                    <a:pt x="482121" y="487118"/>
                  </a:cubicBezTo>
                  <a:cubicBezTo>
                    <a:pt x="463756" y="476602"/>
                    <a:pt x="449326" y="450969"/>
                    <a:pt x="449326" y="429937"/>
                  </a:cubicBezTo>
                  <a:cubicBezTo>
                    <a:pt x="449326" y="419421"/>
                    <a:pt x="452934" y="412027"/>
                    <a:pt x="458837" y="408577"/>
                  </a:cubicBezTo>
                  <a:close/>
                  <a:moveTo>
                    <a:pt x="343856" y="342413"/>
                  </a:moveTo>
                  <a:cubicBezTo>
                    <a:pt x="349864" y="339045"/>
                    <a:pt x="358145" y="339702"/>
                    <a:pt x="367237" y="345288"/>
                  </a:cubicBezTo>
                  <a:cubicBezTo>
                    <a:pt x="384773" y="355147"/>
                    <a:pt x="399711" y="380780"/>
                    <a:pt x="399711" y="401812"/>
                  </a:cubicBezTo>
                  <a:cubicBezTo>
                    <a:pt x="399711" y="422844"/>
                    <a:pt x="384773" y="431388"/>
                    <a:pt x="367237" y="420872"/>
                  </a:cubicBezTo>
                  <a:cubicBezTo>
                    <a:pt x="349052" y="410356"/>
                    <a:pt x="334114" y="384723"/>
                    <a:pt x="334114" y="363691"/>
                  </a:cubicBezTo>
                  <a:cubicBezTo>
                    <a:pt x="334114" y="353175"/>
                    <a:pt x="337849" y="345781"/>
                    <a:pt x="343856" y="342413"/>
                  </a:cubicBezTo>
                  <a:close/>
                  <a:moveTo>
                    <a:pt x="8153" y="149592"/>
                  </a:moveTo>
                  <a:cubicBezTo>
                    <a:pt x="13209" y="145731"/>
                    <a:pt x="20221" y="145731"/>
                    <a:pt x="28048" y="150331"/>
                  </a:cubicBezTo>
                  <a:lnTo>
                    <a:pt x="226993" y="265975"/>
                  </a:lnTo>
                  <a:cubicBezTo>
                    <a:pt x="242648" y="275174"/>
                    <a:pt x="255694" y="299486"/>
                    <a:pt x="255694" y="320512"/>
                  </a:cubicBezTo>
                  <a:cubicBezTo>
                    <a:pt x="255694" y="341539"/>
                    <a:pt x="242648" y="350738"/>
                    <a:pt x="226993" y="342196"/>
                  </a:cubicBezTo>
                  <a:lnTo>
                    <a:pt x="28048" y="226551"/>
                  </a:lnTo>
                  <a:cubicBezTo>
                    <a:pt x="12393" y="216695"/>
                    <a:pt x="0" y="192383"/>
                    <a:pt x="0" y="172014"/>
                  </a:cubicBezTo>
                  <a:cubicBezTo>
                    <a:pt x="0" y="161173"/>
                    <a:pt x="3098" y="153452"/>
                    <a:pt x="8153" y="149592"/>
                  </a:cubicBezTo>
                  <a:close/>
                  <a:moveTo>
                    <a:pt x="633666" y="0"/>
                  </a:moveTo>
                  <a:lnTo>
                    <a:pt x="684846" y="0"/>
                  </a:lnTo>
                  <a:lnTo>
                    <a:pt x="684846" y="77174"/>
                  </a:lnTo>
                  <a:cubicBezTo>
                    <a:pt x="669559" y="84430"/>
                    <a:pt x="648289" y="85749"/>
                    <a:pt x="633666" y="8047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3" name="Freeform 237">
              <a:extLst>
                <a:ext uri="{FF2B5EF4-FFF2-40B4-BE49-F238E27FC236}">
                  <a16:creationId xmlns:a16="http://schemas.microsoft.com/office/drawing/2014/main" id="{0B6D1D83-9169-6D49-AF92-770E6DF30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3392" y="8830262"/>
              <a:ext cx="2567585" cy="910308"/>
            </a:xfrm>
            <a:custGeom>
              <a:avLst/>
              <a:gdLst>
                <a:gd name="connsiteX0" fmla="*/ 2527516 w 2567585"/>
                <a:gd name="connsiteY0" fmla="*/ 833676 h 910308"/>
                <a:gd name="connsiteX1" fmla="*/ 2547049 w 2567585"/>
                <a:gd name="connsiteY1" fmla="*/ 838637 h 910308"/>
                <a:gd name="connsiteX2" fmla="*/ 2566913 w 2567585"/>
                <a:gd name="connsiteY2" fmla="*/ 892209 h 910308"/>
                <a:gd name="connsiteX3" fmla="*/ 2536455 w 2567585"/>
                <a:gd name="connsiteY3" fmla="*/ 904115 h 910308"/>
                <a:gd name="connsiteX4" fmla="*/ 2515929 w 2567585"/>
                <a:gd name="connsiteY4" fmla="*/ 850542 h 910308"/>
                <a:gd name="connsiteX5" fmla="*/ 2527516 w 2567585"/>
                <a:gd name="connsiteY5" fmla="*/ 833676 h 910308"/>
                <a:gd name="connsiteX6" fmla="*/ 40788 w 2567585"/>
                <a:gd name="connsiteY6" fmla="*/ 0 h 910308"/>
                <a:gd name="connsiteX7" fmla="*/ 68773 w 2567585"/>
                <a:gd name="connsiteY7" fmla="*/ 6398 h 910308"/>
                <a:gd name="connsiteX8" fmla="*/ 68773 w 2567585"/>
                <a:gd name="connsiteY8" fmla="*/ 39212 h 910308"/>
                <a:gd name="connsiteX9" fmla="*/ 12311 w 2567585"/>
                <a:gd name="connsiteY9" fmla="*/ 39212 h 910308"/>
                <a:gd name="connsiteX10" fmla="*/ 12311 w 2567585"/>
                <a:gd name="connsiteY10" fmla="*/ 6398 h 910308"/>
                <a:gd name="connsiteX11" fmla="*/ 40788 w 2567585"/>
                <a:gd name="connsiteY11" fmla="*/ 0 h 91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7585" h="910308">
                  <a:moveTo>
                    <a:pt x="2527516" y="833676"/>
                  </a:moveTo>
                  <a:cubicBezTo>
                    <a:pt x="2533144" y="831527"/>
                    <a:pt x="2540097" y="833015"/>
                    <a:pt x="2547049" y="838637"/>
                  </a:cubicBezTo>
                  <a:cubicBezTo>
                    <a:pt x="2560954" y="850542"/>
                    <a:pt x="2570224" y="874352"/>
                    <a:pt x="2566913" y="892209"/>
                  </a:cubicBezTo>
                  <a:cubicBezTo>
                    <a:pt x="2564265" y="910067"/>
                    <a:pt x="2550360" y="916020"/>
                    <a:pt x="2536455" y="904115"/>
                  </a:cubicBezTo>
                  <a:cubicBezTo>
                    <a:pt x="2522550" y="892209"/>
                    <a:pt x="2513280" y="869061"/>
                    <a:pt x="2515929" y="850542"/>
                  </a:cubicBezTo>
                  <a:cubicBezTo>
                    <a:pt x="2517584" y="841613"/>
                    <a:pt x="2521888" y="835826"/>
                    <a:pt x="2527516" y="833676"/>
                  </a:cubicBezTo>
                  <a:close/>
                  <a:moveTo>
                    <a:pt x="40788" y="0"/>
                  </a:moveTo>
                  <a:cubicBezTo>
                    <a:pt x="51047" y="0"/>
                    <a:pt x="61223" y="2133"/>
                    <a:pt x="68773" y="6398"/>
                  </a:cubicBezTo>
                  <a:cubicBezTo>
                    <a:pt x="84530" y="16242"/>
                    <a:pt x="84530" y="30680"/>
                    <a:pt x="68773" y="39212"/>
                  </a:cubicBezTo>
                  <a:cubicBezTo>
                    <a:pt x="53016" y="49056"/>
                    <a:pt x="27411" y="49056"/>
                    <a:pt x="12311" y="39212"/>
                  </a:cubicBezTo>
                  <a:cubicBezTo>
                    <a:pt x="-4103" y="30024"/>
                    <a:pt x="-4103" y="15586"/>
                    <a:pt x="12311" y="6398"/>
                  </a:cubicBezTo>
                  <a:cubicBezTo>
                    <a:pt x="20190" y="2133"/>
                    <a:pt x="30530" y="0"/>
                    <a:pt x="40788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BACCF772-8EA5-8B40-926D-E0E622DF6AA6}"/>
              </a:ext>
            </a:extLst>
          </p:cNvPr>
          <p:cNvSpPr/>
          <p:nvPr/>
        </p:nvSpPr>
        <p:spPr>
          <a:xfrm>
            <a:off x="380451" y="2003876"/>
            <a:ext cx="575072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Enhancement of the timeliness of information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Support of the audit committee/ Meeting management’s regulatory objectives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dirty="0">
                <a:cs typeface="Arial" panose="020B0604020202020204" pitchFamily="34" charset="0"/>
              </a:rPr>
              <a:t>Reducing the cost of assurance.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dirty="0">
                <a:cs typeface="Arial" panose="020B0604020202020204" pitchFamily="34" charset="0"/>
              </a:rPr>
              <a:t>Promoting a more efficient use of resources.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Increased reliability of audit outcomes / generated audit evidence, especially since audits with TBAT are able to cover the entire data set and not just a specific (small) sample of the whole population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sz="1200" dirty="0">
                <a:cs typeface="Arial" panose="020B0604020202020204" pitchFamily="34" charset="0"/>
              </a:rPr>
              <a:t>(e.g. Brown et al., 2007; Chan and Vasarhelyi, 2011; Kearns et al., 2011, </a:t>
            </a:r>
            <a:r>
              <a:rPr lang="en-US" sz="1200" dirty="0" err="1">
                <a:cs typeface="Arial" panose="020B0604020202020204" pitchFamily="34" charset="0"/>
              </a:rPr>
              <a:t>Jans</a:t>
            </a:r>
            <a:r>
              <a:rPr lang="en-US" sz="1200" dirty="0">
                <a:cs typeface="Arial" panose="020B0604020202020204" pitchFamily="34" charset="0"/>
              </a:rPr>
              <a:t> &amp; </a:t>
            </a:r>
            <a:r>
              <a:rPr lang="en-US" sz="1200" dirty="0" err="1">
                <a:cs typeface="Arial" panose="020B0604020202020204" pitchFamily="34" charset="0"/>
              </a:rPr>
              <a:t>Hosseinpour</a:t>
            </a:r>
            <a:r>
              <a:rPr lang="en-US" sz="1200" dirty="0">
                <a:cs typeface="Arial" panose="020B0604020202020204" pitchFamily="34" charset="0"/>
              </a:rPr>
              <a:t>, 2018)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2F1EA8-66B6-1047-9945-55A1DE80A7A2}"/>
              </a:ext>
            </a:extLst>
          </p:cNvPr>
          <p:cNvSpPr/>
          <p:nvPr/>
        </p:nvSpPr>
        <p:spPr>
          <a:xfrm>
            <a:off x="380451" y="4600203"/>
            <a:ext cx="975259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60000" tIns="0" rIns="360000" bIns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chemeClr val="tx2"/>
                </a:solidFill>
                <a:latin typeface="Arial"/>
                <a:ea typeface="Arial Unicode MS" pitchFamily="34" charset="-128"/>
                <a:cs typeface="Arial" charset="0"/>
              </a:rPr>
              <a:t>There have been multiple calls for research on how audit technology influences audit outcomes </a:t>
            </a:r>
            <a:r>
              <a:rPr lang="en-US" sz="1200" kern="0" dirty="0">
                <a:solidFill>
                  <a:schemeClr val="tx2"/>
                </a:solidFill>
                <a:latin typeface="Arial"/>
                <a:ea typeface="Arial Unicode MS" pitchFamily="34" charset="-128"/>
                <a:cs typeface="Arial" charset="0"/>
              </a:rPr>
              <a:t>(e.g. Christ, Eulerich, Krane and Wood, 2021; </a:t>
            </a:r>
            <a:r>
              <a:rPr lang="en-US" sz="1200" kern="0" dirty="0" err="1">
                <a:solidFill>
                  <a:schemeClr val="tx2"/>
                </a:solidFill>
                <a:latin typeface="Arial"/>
                <a:ea typeface="Arial Unicode MS" pitchFamily="34" charset="-128"/>
                <a:cs typeface="Arial" charset="0"/>
              </a:rPr>
              <a:t>Alles</a:t>
            </a:r>
            <a:r>
              <a:rPr lang="en-US" sz="1200" kern="0" dirty="0">
                <a:solidFill>
                  <a:schemeClr val="tx2"/>
                </a:solidFill>
                <a:latin typeface="Arial"/>
                <a:ea typeface="Arial Unicode MS" pitchFamily="34" charset="-128"/>
                <a:cs typeface="Arial" charset="0"/>
              </a:rPr>
              <a:t> and Gray 2016; </a:t>
            </a:r>
            <a:r>
              <a:rPr lang="en-US" sz="1200" kern="0" dirty="0" err="1">
                <a:solidFill>
                  <a:schemeClr val="tx2"/>
                </a:solidFill>
                <a:latin typeface="Arial"/>
                <a:ea typeface="Arial Unicode MS" pitchFamily="34" charset="-128"/>
                <a:cs typeface="Arial" charset="0"/>
              </a:rPr>
              <a:t>Earley</a:t>
            </a:r>
            <a:r>
              <a:rPr lang="en-US" sz="1200" kern="0" dirty="0">
                <a:solidFill>
                  <a:schemeClr val="tx2"/>
                </a:solidFill>
                <a:latin typeface="Arial"/>
                <a:ea typeface="Arial Unicode MS" pitchFamily="34" charset="-128"/>
                <a:cs typeface="Arial" charset="0"/>
              </a:rPr>
              <a:t> 2015; Wang and Cuthbertson 2015; Janvrin and Wood 2016; Moffitt, Richardson, Snow, Wiesner, and Wood 2016; Austin, Carpenter, Christ, and Nielsen 2020)</a:t>
            </a:r>
            <a:r>
              <a:rPr lang="en-US" sz="1600" kern="0" dirty="0">
                <a:solidFill>
                  <a:schemeClr val="tx2"/>
                </a:solidFill>
                <a:latin typeface="Arial"/>
                <a:ea typeface="Arial Unicode MS" pitchFamily="34" charset="-128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967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90304" y="397789"/>
            <a:ext cx="8361362" cy="1325562"/>
          </a:xfrm>
        </p:spPr>
        <p:txBody>
          <a:bodyPr/>
          <a:lstStyle/>
          <a:p>
            <a:r>
              <a:rPr lang="en-US" sz="3600" dirty="0"/>
              <a:t>Hypotheses and Research Question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118C9-3003-4440-B2DA-5AAA7BC71856}" type="datetime4">
              <a:rPr lang="de-DE">
                <a:solidFill>
                  <a:srgbClr val="004C93"/>
                </a:solidFill>
                <a:latin typeface="Calibri"/>
              </a:rPr>
              <a:pPr>
                <a:defRPr/>
              </a:pPr>
              <a:t>26. Juli 2021</a:t>
            </a:fld>
            <a:endParaRPr lang="de-DE" dirty="0">
              <a:solidFill>
                <a:srgbClr val="004C93"/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C93"/>
                </a:solidFill>
                <a:latin typeface="Calibri"/>
              </a:rPr>
              <a:t>Technology-based Audit Techniques for Internal Auditing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04211-1201-44F1-916E-F8A0626769E6}" type="slidenum">
              <a:rPr lang="de-DE">
                <a:solidFill>
                  <a:srgbClr val="004C93"/>
                </a:solidFill>
                <a:latin typeface="Calibri"/>
              </a:rPr>
              <a:pPr>
                <a:defRPr/>
              </a:pPr>
              <a:t>5</a:t>
            </a:fld>
            <a:endParaRPr lang="de-DE" dirty="0">
              <a:solidFill>
                <a:srgbClr val="004C93"/>
              </a:solidFill>
              <a:latin typeface="Calibri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90304" y="3486845"/>
            <a:ext cx="9868159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de-DE"/>
            </a:defPPr>
            <a:lvl1pPr marL="88900" lvl="0" defTabSz="914400" eaLnBrk="1" fontAlgn="auto" hangingPunct="1">
              <a:spcBef>
                <a:spcPts val="0"/>
              </a:spcBef>
              <a:spcAft>
                <a:spcPts val="0"/>
              </a:spcAft>
              <a:defRPr sz="1600" kern="0">
                <a:latin typeface="Arial"/>
                <a:ea typeface="Arial Unicode MS" pitchFamily="34" charset="-128"/>
                <a:cs typeface="Arial" charset="0"/>
              </a:defRPr>
            </a:lvl1pPr>
          </a:lstStyle>
          <a:p>
            <a:r>
              <a:rPr lang="en-US" dirty="0"/>
              <a:t>H1: The use of technology-based audit techniques (TBATs) and the maturity of the data analytics usage are associated with increased auditor effectiveness.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/>
              <a:t>H2: The use of technology-based audit techniques (TBATs) and the maturity of the data analytics are associated with an increase in the efficiency of the audit.</a:t>
            </a:r>
          </a:p>
          <a:p>
            <a:endParaRPr lang="en-US" dirty="0"/>
          </a:p>
          <a:p>
            <a:r>
              <a:rPr lang="en-US" dirty="0"/>
              <a:t>RQ1: Where in the phases of the audit are the use of technology-based audit techniques (TBATs) and the maturity of the data analytics usage helpful in improving the effectiveness and efficiency of the audit?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5C85D48-2C74-6840-BCD5-9996967458DF}"/>
              </a:ext>
            </a:extLst>
          </p:cNvPr>
          <p:cNvSpPr/>
          <p:nvPr/>
        </p:nvSpPr>
        <p:spPr>
          <a:xfrm>
            <a:off x="698244" y="1254656"/>
            <a:ext cx="5609250" cy="5296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60000" tIns="0" rIns="360000" bIns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chemeClr val="tx2"/>
                </a:solidFill>
                <a:latin typeface="Arial"/>
                <a:ea typeface="Arial Unicode MS" pitchFamily="34" charset="-128"/>
                <a:cs typeface="Arial" charset="0"/>
              </a:rPr>
              <a:t>So it is obvious…Technology improves Audits....?!?!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E838C7C-054A-9941-92F6-FBD2E6411328}"/>
              </a:ext>
            </a:extLst>
          </p:cNvPr>
          <p:cNvSpPr txBox="1"/>
          <p:nvPr/>
        </p:nvSpPr>
        <p:spPr>
          <a:xfrm>
            <a:off x="690304" y="1857616"/>
            <a:ext cx="9868159" cy="1555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60000" tIns="0" rIns="360000" bIns="0" anchor="ctr">
            <a:noAutofit/>
          </a:bodyPr>
          <a:lstStyle>
            <a:defPPr>
              <a:defRPr lang="de-DE"/>
            </a:defPPr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600"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Prior Research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/>
              <a:t>mixed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comes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outcome</a:t>
            </a:r>
            <a:r>
              <a:rPr lang="de-DE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Technology (e.g. a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)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automatically</a:t>
            </a:r>
            <a:r>
              <a:rPr lang="de-DE" dirty="0"/>
              <a:t> </a:t>
            </a:r>
            <a:r>
              <a:rPr lang="de-DE" dirty="0" err="1"/>
              <a:t>helpful</a:t>
            </a:r>
            <a:r>
              <a:rPr lang="de-DE" dirty="0"/>
              <a:t>, so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also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auditor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audit</a:t>
            </a:r>
            <a:r>
              <a:rPr lang="de-DE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still not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„real </a:t>
            </a:r>
            <a:r>
              <a:rPr lang="de-DE" dirty="0" err="1"/>
              <a:t>effects</a:t>
            </a:r>
            <a:r>
              <a:rPr lang="de-DE" dirty="0"/>
              <a:t>“ on </a:t>
            </a:r>
            <a:r>
              <a:rPr lang="de-DE" dirty="0" err="1"/>
              <a:t>efficiency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effectiveness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/</a:t>
            </a:r>
            <a:r>
              <a:rPr lang="de-DE" dirty="0" err="1"/>
              <a:t>similarities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comes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 in different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audit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48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0B576E20-0C19-2C4A-B00B-7C8304FAC9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0B576E20-0C19-2C4A-B00B-7C8304FAC9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9F0F0598-938A-AE4D-9962-B732770B52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845" y="422863"/>
            <a:ext cx="8361362" cy="1325562"/>
          </a:xfrm>
        </p:spPr>
        <p:txBody>
          <a:bodyPr/>
          <a:lstStyle/>
          <a:p>
            <a:r>
              <a:rPr lang="en-US" sz="4000" dirty="0"/>
              <a:t>Method and Analytical Approach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01802" y="1161526"/>
            <a:ext cx="8786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4C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7845" y="1561636"/>
            <a:ext cx="92786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 and sample selection: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at 2 large IIA conferences in May and November 2019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297 different internal auditors.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No. of Audits covered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531 different audits.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Pilot Test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With 2 internal auditors and the German IIA.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Questionnaire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19 questions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Multiple Regression with two measures for effectiveness and one measure for efficiency!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D1384501-C957-4F45-84B7-DA69B047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1802" y="6356353"/>
            <a:ext cx="8786812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alibri"/>
              </a:rPr>
              <a:t>Technology-based Audit Techniques for Internal Auditing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E274CE81-4C54-954B-B244-320A8B33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9908" y="6354763"/>
            <a:ext cx="490769" cy="365125"/>
          </a:xfrm>
        </p:spPr>
        <p:txBody>
          <a:bodyPr/>
          <a:lstStyle/>
          <a:p>
            <a:pPr>
              <a:defRPr/>
            </a:pPr>
            <a:fld id="{16F04211-1201-44F1-916E-F8A0626769E6}" type="slidenum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6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" name="Datumsplatzhalter 1">
            <a:extLst>
              <a:ext uri="{FF2B5EF4-FFF2-40B4-BE49-F238E27FC236}">
                <a16:creationId xmlns:a16="http://schemas.microsoft.com/office/drawing/2014/main" id="{CD562645-1408-6E4E-8722-4E6E981B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388" y="6356353"/>
            <a:ext cx="2057400" cy="365125"/>
          </a:xfrm>
        </p:spPr>
        <p:txBody>
          <a:bodyPr/>
          <a:lstStyle/>
          <a:p>
            <a:pPr>
              <a:defRPr/>
            </a:pPr>
            <a:fld id="{DE9118C9-3003-4440-B2DA-5AAA7BC71856}" type="datetime4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26. Juli 2021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6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0B576E20-0C19-2C4A-B00B-7C8304FAC9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0B576E20-0C19-2C4A-B00B-7C8304FAC9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9F0F0598-938A-AE4D-9962-B732770B52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845" y="422863"/>
            <a:ext cx="8361362" cy="1325562"/>
          </a:xfrm>
        </p:spPr>
        <p:txBody>
          <a:bodyPr/>
          <a:lstStyle/>
          <a:p>
            <a:r>
              <a:rPr lang="en-US" sz="4000" dirty="0"/>
              <a:t>Method and Analytical Approach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01802" y="1161526"/>
            <a:ext cx="8786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4C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7845" y="1561636"/>
            <a:ext cx="10193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Empirical Approach: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D1384501-C957-4F45-84B7-DA69B047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1802" y="6356353"/>
            <a:ext cx="8786812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alibri"/>
              </a:rPr>
              <a:t>Technology-based Audit Techniques for Internal Auditing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E274CE81-4C54-954B-B244-320A8B33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9908" y="6354763"/>
            <a:ext cx="490769" cy="365125"/>
          </a:xfrm>
        </p:spPr>
        <p:txBody>
          <a:bodyPr/>
          <a:lstStyle/>
          <a:p>
            <a:pPr>
              <a:defRPr/>
            </a:pPr>
            <a:fld id="{16F04211-1201-44F1-916E-F8A0626769E6}" type="slidenum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7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" name="Datumsplatzhalter 1">
            <a:extLst>
              <a:ext uri="{FF2B5EF4-FFF2-40B4-BE49-F238E27FC236}">
                <a16:creationId xmlns:a16="http://schemas.microsoft.com/office/drawing/2014/main" id="{CD562645-1408-6E4E-8722-4E6E981B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388" y="6356353"/>
            <a:ext cx="2057400" cy="365125"/>
          </a:xfrm>
        </p:spPr>
        <p:txBody>
          <a:bodyPr/>
          <a:lstStyle/>
          <a:p>
            <a:pPr>
              <a:defRPr/>
            </a:pPr>
            <a:fld id="{DE9118C9-3003-4440-B2DA-5AAA7BC71856}" type="datetime4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26. Juli 2021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B290394-6A65-DB4A-B671-2FDF50A1C2F5}"/>
              </a:ext>
            </a:extLst>
          </p:cNvPr>
          <p:cNvSpPr/>
          <p:nvPr/>
        </p:nvSpPr>
        <p:spPr>
          <a:xfrm>
            <a:off x="527845" y="2161800"/>
            <a:ext cx="101183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Audit Effectiveness: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Audit Effective = </a:t>
            </a:r>
            <a:r>
              <a:rPr lang="en-US" i="1" dirty="0">
                <a:solidFill>
                  <a:prstClr val="black"/>
                </a:solidFill>
                <a:latin typeface="Symbol" pitchFamily="2" charset="2"/>
                <a:ea typeface="Times New Roman" panose="02020603050405020304" pitchFamily="18" charset="0"/>
              </a:rPr>
              <a:t>b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solidFill>
                  <a:prstClr val="black"/>
                </a:solidFill>
                <a:latin typeface="Symbol" pitchFamily="2" charset="2"/>
                <a:ea typeface="Times New Roman" panose="02020603050405020304" pitchFamily="18" charset="0"/>
              </a:rPr>
              <a:t>b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Overall TBAT (Overall DAT) + </a:t>
            </a:r>
            <a:r>
              <a:rPr lang="en-US" i="1" dirty="0" err="1">
                <a:solidFill>
                  <a:prstClr val="black"/>
                </a:solidFill>
                <a:latin typeface="Symbol" pitchFamily="2" charset="2"/>
                <a:ea typeface="Times New Roman" panose="02020603050405020304" pitchFamily="18" charset="0"/>
              </a:rPr>
              <a:t>b</a:t>
            </a:r>
            <a:r>
              <a:rPr lang="en-US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Controls Engagement + </a:t>
            </a:r>
            <a:r>
              <a:rPr lang="en-US" i="1" dirty="0">
                <a:solidFill>
                  <a:prstClr val="black"/>
                </a:solidFill>
                <a:latin typeface="Symbol" pitchFamily="2" charset="2"/>
                <a:ea typeface="Times New Roman" panose="02020603050405020304" pitchFamily="18" charset="0"/>
              </a:rPr>
              <a:t>e</a:t>
            </a:r>
            <a:r>
              <a:rPr lang="en-US" dirty="0">
                <a:solidFill>
                  <a:prstClr val="black"/>
                </a:solidFill>
                <a:latin typeface="Symbol" pitchFamily="2" charset="2"/>
                <a:ea typeface="Times New Roman" panose="02020603050405020304" pitchFamily="18" charset="0"/>
              </a:rPr>
              <a:t> 	</a:t>
            </a:r>
            <a:endParaRPr lang="de-DE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Audit Effective = </a:t>
            </a:r>
            <a:r>
              <a:rPr lang="en-US" i="1" dirty="0">
                <a:solidFill>
                  <a:prstClr val="black"/>
                </a:solidFill>
                <a:latin typeface="Symbol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solidFill>
                  <a:prstClr val="black"/>
                </a:solidFill>
                <a:latin typeface="Symbol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TBAT (DAT)-at various stages + </a:t>
            </a:r>
            <a:r>
              <a:rPr lang="en-US" i="1" dirty="0" err="1">
                <a:solidFill>
                  <a:prstClr val="black"/>
                </a:solidFill>
                <a:latin typeface="Symbol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Controls Engagement + </a:t>
            </a:r>
            <a:r>
              <a:rPr lang="en-US" i="1" dirty="0">
                <a:solidFill>
                  <a:prstClr val="black"/>
                </a:solidFill>
                <a:latin typeface="Symbol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DV is measured as No. of Recommendation / Risk Factors Found </a:t>
            </a:r>
            <a:endParaRPr lang="de-DE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prstClr val="black"/>
              </a:solidFill>
              <a:latin typeface="Symbol" pitchFamily="2" charset="2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prstClr val="black"/>
              </a:solidFill>
              <a:latin typeface="Symbol" pitchFamily="2" charset="2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Audit Efficiency: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Auditing Days = </a:t>
            </a:r>
            <a:r>
              <a:rPr lang="en-US" i="1" dirty="0">
                <a:solidFill>
                  <a:prstClr val="black"/>
                </a:solidFill>
                <a:latin typeface="Symbol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solidFill>
                  <a:prstClr val="black"/>
                </a:solidFill>
                <a:latin typeface="Symbol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Overall TBAT(DAT)+ </a:t>
            </a:r>
            <a:r>
              <a:rPr lang="en-US" i="1" dirty="0" err="1">
                <a:solidFill>
                  <a:prstClr val="black"/>
                </a:solidFill>
                <a:latin typeface="Symbol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Controls Engagement + </a:t>
            </a:r>
            <a:r>
              <a:rPr lang="en-US" i="1" dirty="0">
                <a:solidFill>
                  <a:prstClr val="black"/>
                </a:solidFill>
                <a:latin typeface="Symbol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prstClr val="black"/>
                </a:solidFill>
                <a:latin typeface="Symbol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Symbol" pitchFamily="2" charset="2"/>
                <a:ea typeface="Times New Roman" panose="02020603050405020304" pitchFamily="18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</a:rPr>
              <a:t>Auditing Days = h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</a:rPr>
              <a:t>0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</a:rPr>
              <a:t> + h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</a:rPr>
              <a:t>1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</a:rPr>
              <a:t>TBAT (DAT)-at various stages +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</a:t>
            </a:r>
            <a:r>
              <a:rPr lang="en-US" i="1" baseline="-25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j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Controls Engagement + e</a:t>
            </a:r>
            <a:r>
              <a:rPr lang="de-DE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Symbol" pitchFamily="2" charset="2"/>
                <a:ea typeface="Times New Roman" panose="02020603050405020304" pitchFamily="18" charset="0"/>
              </a:rPr>
              <a:t>								</a:t>
            </a:r>
            <a:endParaRPr lang="de-DE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3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Method and Analytical Approach: Variables</a:t>
            </a:r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568CED90-A98B-1944-88FE-FFFC50082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1802" y="6356353"/>
            <a:ext cx="8786812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alibri"/>
              </a:rPr>
              <a:t>Technology-based Audit Techniques for Internal Auditing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913B58BF-BA47-644C-A1DB-BFD31504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9908" y="6354763"/>
            <a:ext cx="490769" cy="365125"/>
          </a:xfrm>
        </p:spPr>
        <p:txBody>
          <a:bodyPr/>
          <a:lstStyle/>
          <a:p>
            <a:pPr>
              <a:defRPr/>
            </a:pPr>
            <a:fld id="{16F04211-1201-44F1-916E-F8A0626769E6}" type="slidenum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8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3" name="Datumsplatzhalter 1">
            <a:extLst>
              <a:ext uri="{FF2B5EF4-FFF2-40B4-BE49-F238E27FC236}">
                <a16:creationId xmlns:a16="http://schemas.microsoft.com/office/drawing/2014/main" id="{50168023-7369-174E-88C1-F4D2E1FB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388" y="6356353"/>
            <a:ext cx="2057400" cy="365125"/>
          </a:xfrm>
        </p:spPr>
        <p:txBody>
          <a:bodyPr/>
          <a:lstStyle/>
          <a:p>
            <a:pPr>
              <a:defRPr/>
            </a:pPr>
            <a:fld id="{DE9118C9-3003-4440-B2DA-5AAA7BC71856}" type="datetime4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26. Juli 2021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91F686A-4331-3D40-B5B7-BB66BDA3C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354731"/>
              </p:ext>
            </p:extLst>
          </p:nvPr>
        </p:nvGraphicFramePr>
        <p:xfrm>
          <a:off x="665749" y="1752859"/>
          <a:ext cx="9728551" cy="2775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4234">
                  <a:extLst>
                    <a:ext uri="{9D8B030D-6E8A-4147-A177-3AD203B41FA5}">
                      <a16:colId xmlns:a16="http://schemas.microsoft.com/office/drawing/2014/main" val="103908917"/>
                    </a:ext>
                  </a:extLst>
                </a:gridCol>
                <a:gridCol w="7284317">
                  <a:extLst>
                    <a:ext uri="{9D8B030D-6E8A-4147-A177-3AD203B41FA5}">
                      <a16:colId xmlns:a16="http://schemas.microsoft.com/office/drawing/2014/main" val="4287449186"/>
                    </a:ext>
                  </a:extLst>
                </a:gridCol>
              </a:tblGrid>
              <a:tr h="21982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Dependent Variables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83933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Auditing Days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days spent on the audit (days in preparation + fieldwork + reporting)</a:t>
                      </a:r>
                      <a:endParaRPr lang="de-DE" sz="1200" b="0" kern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extLst>
                  <a:ext uri="{0D108BD9-81ED-4DB2-BD59-A6C34878D82A}">
                    <a16:rowId xmlns:a16="http://schemas.microsoft.com/office/drawing/2014/main" val="1009637210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Factors Found 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significant risk factors found as a result of the audit divided by total number of auditing days</a:t>
                      </a:r>
                      <a:endParaRPr lang="de-DE" sz="1200" b="0" kern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extLst>
                  <a:ext uri="{0D108BD9-81ED-4DB2-BD59-A6C34878D82A}">
                    <a16:rowId xmlns:a16="http://schemas.microsoft.com/office/drawing/2014/main" val="3944462298"/>
                  </a:ext>
                </a:extLst>
              </a:tr>
              <a:tr h="32510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Recommendations produced by Internal Audit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extLst>
                  <a:ext uri="{0D108BD9-81ED-4DB2-BD59-A6C34878D82A}">
                    <a16:rowId xmlns:a16="http://schemas.microsoft.com/office/drawing/2014/main" val="529168099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Independent Variables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69767"/>
                  </a:ext>
                </a:extLst>
              </a:tr>
              <a:tr h="31622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TBAT—Planning Schedule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Respondent’s rating of the audit engagement’s use of TBATs for planning the audit schedule (1 = Very Low to 5 = Very High)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extLst>
                  <a:ext uri="{0D108BD9-81ED-4DB2-BD59-A6C34878D82A}">
                    <a16:rowId xmlns:a16="http://schemas.microsoft.com/office/drawing/2014/main" val="220875139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TBAT—Planning Audit Process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…for planning the audit processes and procedures …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extLst>
                  <a:ext uri="{0D108BD9-81ED-4DB2-BD59-A6C34878D82A}">
                    <a16:rowId xmlns:a16="http://schemas.microsoft.com/office/drawing/2014/main" val="2851168150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TBAT—Gathering Evidence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…for gathering audit evidence…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extLst>
                  <a:ext uri="{0D108BD9-81ED-4DB2-BD59-A6C34878D82A}">
                    <a16:rowId xmlns:a16="http://schemas.microsoft.com/office/drawing/2014/main" val="1530994265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TBAT—Analyses</a:t>
                      </a:r>
                      <a:endParaRPr lang="de-DE" sz="1200" b="0" kern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…for analyses of audit findings…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extLst>
                  <a:ext uri="{0D108BD9-81ED-4DB2-BD59-A6C34878D82A}">
                    <a16:rowId xmlns:a16="http://schemas.microsoft.com/office/drawing/2014/main" val="613981062"/>
                  </a:ext>
                </a:extLst>
              </a:tr>
              <a:tr h="32635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TBAT—Reporting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…for reporting of audit findings…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extLst>
                  <a:ext uri="{0D108BD9-81ED-4DB2-BD59-A6C34878D82A}">
                    <a16:rowId xmlns:a16="http://schemas.microsoft.com/office/drawing/2014/main" val="767090227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TBAT—Follow Up</a:t>
                      </a:r>
                      <a:endParaRPr lang="de-DE" sz="1200" b="0" kern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…for following up on audit findings…</a:t>
                      </a:r>
                      <a:endParaRPr lang="de-DE" sz="12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960" marR="50960" marT="0" marB="0"/>
                </a:tc>
                <a:extLst>
                  <a:ext uri="{0D108BD9-81ED-4DB2-BD59-A6C34878D82A}">
                    <a16:rowId xmlns:a16="http://schemas.microsoft.com/office/drawing/2014/main" val="678132974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9B8F3E6B-18BD-BD46-AA8A-29CA1EBA5CFA}"/>
              </a:ext>
            </a:extLst>
          </p:cNvPr>
          <p:cNvSpPr txBox="1"/>
          <p:nvPr/>
        </p:nvSpPr>
        <p:spPr>
          <a:xfrm>
            <a:off x="626268" y="4528694"/>
            <a:ext cx="8769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</a:rPr>
              <a:t>Additional Dummys </a:t>
            </a:r>
            <a:r>
              <a:rPr lang="de-DE" sz="1400" dirty="0" err="1">
                <a:solidFill>
                  <a:schemeClr val="tx2"/>
                </a:solidFill>
              </a:rPr>
              <a:t>for</a:t>
            </a:r>
            <a:endParaRPr lang="de-DE" sz="1400" dirty="0">
              <a:solidFill>
                <a:schemeClr val="tx2"/>
              </a:solidFill>
            </a:endParaRPr>
          </a:p>
          <a:p>
            <a:r>
              <a:rPr lang="de-DE" sz="1400" dirty="0">
                <a:solidFill>
                  <a:schemeClr val="tx2"/>
                </a:solidFill>
              </a:rPr>
              <a:t>-     Audit </a:t>
            </a:r>
            <a:r>
              <a:rPr lang="de-DE" sz="1400" dirty="0" err="1">
                <a:solidFill>
                  <a:schemeClr val="tx2"/>
                </a:solidFill>
              </a:rPr>
              <a:t>Object</a:t>
            </a:r>
            <a:r>
              <a:rPr lang="de-DE" sz="1400" dirty="0">
                <a:solidFill>
                  <a:schemeClr val="tx2"/>
                </a:solidFill>
              </a:rPr>
              <a:t> (</a:t>
            </a:r>
            <a:r>
              <a:rPr lang="de-DE" sz="1400" dirty="0" err="1">
                <a:solidFill>
                  <a:schemeClr val="tx2"/>
                </a:solidFill>
              </a:rPr>
              <a:t>Subsidiary</a:t>
            </a:r>
            <a:r>
              <a:rPr lang="de-DE" sz="1400" dirty="0">
                <a:solidFill>
                  <a:schemeClr val="tx2"/>
                </a:solidFill>
              </a:rPr>
              <a:t>, Plant, Project, Process)</a:t>
            </a: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tx2"/>
                </a:solidFill>
              </a:rPr>
              <a:t>Focus (Financial Audit, Operational </a:t>
            </a:r>
            <a:r>
              <a:rPr lang="de-DE" sz="1400" dirty="0" err="1">
                <a:solidFill>
                  <a:schemeClr val="tx2"/>
                </a:solidFill>
              </a:rPr>
              <a:t>audit</a:t>
            </a:r>
            <a:r>
              <a:rPr lang="de-DE" sz="1400" dirty="0">
                <a:solidFill>
                  <a:schemeClr val="tx2"/>
                </a:solidFill>
              </a:rPr>
              <a:t> etc.)</a:t>
            </a: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tx2"/>
                </a:solidFill>
              </a:rPr>
              <a:t>Assurance Focus</a:t>
            </a:r>
          </a:p>
          <a:p>
            <a:r>
              <a:rPr lang="de-DE" sz="1400" dirty="0">
                <a:solidFill>
                  <a:schemeClr val="tx2"/>
                </a:solidFill>
              </a:rPr>
              <a:t>Control Variables </a:t>
            </a:r>
            <a:r>
              <a:rPr lang="de-DE" sz="1400" dirty="0" err="1">
                <a:solidFill>
                  <a:schemeClr val="tx2"/>
                </a:solidFill>
              </a:rPr>
              <a:t>for</a:t>
            </a:r>
            <a:r>
              <a:rPr lang="de-DE" sz="1400" dirty="0">
                <a:solidFill>
                  <a:schemeClr val="tx2"/>
                </a:solidFill>
              </a:rPr>
              <a:t>:</a:t>
            </a:r>
          </a:p>
          <a:p>
            <a:r>
              <a:rPr lang="de-DE" sz="1400" dirty="0">
                <a:solidFill>
                  <a:schemeClr val="tx2"/>
                </a:solidFill>
              </a:rPr>
              <a:t>-    Team Size</a:t>
            </a:r>
          </a:p>
          <a:p>
            <a:r>
              <a:rPr lang="de-DE" sz="1400" dirty="0">
                <a:solidFill>
                  <a:schemeClr val="tx2"/>
                </a:solidFill>
              </a:rPr>
              <a:t>-     Audit Size</a:t>
            </a:r>
          </a:p>
          <a:p>
            <a:pPr marL="285750" indent="-285750">
              <a:buFontTx/>
              <a:buChar char="-"/>
            </a:pPr>
            <a:r>
              <a:rPr lang="de-DE" sz="1400" dirty="0" err="1">
                <a:solidFill>
                  <a:schemeClr val="tx2"/>
                </a:solidFill>
              </a:rPr>
              <a:t>Risk</a:t>
            </a:r>
            <a:r>
              <a:rPr lang="de-DE" sz="1400" dirty="0">
                <a:solidFill>
                  <a:schemeClr val="tx2"/>
                </a:solidFill>
              </a:rPr>
              <a:t>/Performance </a:t>
            </a:r>
            <a:r>
              <a:rPr lang="de-DE" sz="1400" dirty="0" err="1">
                <a:solidFill>
                  <a:schemeClr val="tx2"/>
                </a:solidFill>
              </a:rPr>
              <a:t>of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the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Auditee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tx2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5801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530F917-2CC7-1E4A-BF5D-5EF974A5C2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think-cell Folie" r:id="rId6" imgW="7772400" imgH="10058400" progId="TCLayout.ActiveDocument.1">
                  <p:embed/>
                </p:oleObj>
              </mc:Choice>
              <mc:Fallback>
                <p:oleObj name="think-cell Folie" r:id="rId6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530F917-2CC7-1E4A-BF5D-5EF974A5C2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8405AB91-F030-9845-ABBE-C9E047BCA8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6720" y="0"/>
            <a:ext cx="8361362" cy="1325562"/>
          </a:xfrm>
        </p:spPr>
        <p:txBody>
          <a:bodyPr/>
          <a:lstStyle/>
          <a:p>
            <a:r>
              <a:rPr lang="en-US" sz="3200" dirty="0"/>
              <a:t>Results: Overall Use of TBAT and Data Analytics on Internal Audit Outcomes 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CC0235EE-A32D-664A-9902-535BF99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6719" y="6334582"/>
            <a:ext cx="8786812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alibri"/>
              </a:rPr>
              <a:t>Technology-based Audit Techniques for Internal Auditing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9DA4780B-065E-C743-9897-2752AAC1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825" y="6332992"/>
            <a:ext cx="490769" cy="365125"/>
          </a:xfrm>
        </p:spPr>
        <p:txBody>
          <a:bodyPr/>
          <a:lstStyle/>
          <a:p>
            <a:pPr>
              <a:defRPr/>
            </a:pPr>
            <a:fld id="{16F04211-1201-44F1-916E-F8A0626769E6}" type="slidenum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9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382AF293-EA06-D244-B037-C2E51196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8305" y="6334582"/>
            <a:ext cx="2057400" cy="365125"/>
          </a:xfrm>
        </p:spPr>
        <p:txBody>
          <a:bodyPr/>
          <a:lstStyle/>
          <a:p>
            <a:pPr>
              <a:defRPr/>
            </a:pPr>
            <a:fld id="{DE9118C9-3003-4440-B2DA-5AAA7BC71856}" type="datetime4">
              <a:rPr lang="de-DE">
                <a:solidFill>
                  <a:schemeClr val="tx1"/>
                </a:solidFill>
                <a:latin typeface="Calibri"/>
              </a:rPr>
              <a:pPr>
                <a:defRPr/>
              </a:pPr>
              <a:t>26. Juli 2021</a:t>
            </a:fld>
            <a:endParaRPr lang="de-DE" dirty="0">
              <a:solidFill>
                <a:schemeClr val="tx1"/>
              </a:solidFill>
              <a:latin typeface="Calibri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E59F616C-FF28-2246-975A-E6D2C5DF9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92787"/>
              </p:ext>
            </p:extLst>
          </p:nvPr>
        </p:nvGraphicFramePr>
        <p:xfrm>
          <a:off x="577965" y="1077238"/>
          <a:ext cx="8666243" cy="5255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1248">
                  <a:extLst>
                    <a:ext uri="{9D8B030D-6E8A-4147-A177-3AD203B41FA5}">
                      <a16:colId xmlns:a16="http://schemas.microsoft.com/office/drawing/2014/main" val="2514027373"/>
                    </a:ext>
                  </a:extLst>
                </a:gridCol>
                <a:gridCol w="1110899">
                  <a:extLst>
                    <a:ext uri="{9D8B030D-6E8A-4147-A177-3AD203B41FA5}">
                      <a16:colId xmlns:a16="http://schemas.microsoft.com/office/drawing/2014/main" val="4244665765"/>
                    </a:ext>
                  </a:extLst>
                </a:gridCol>
                <a:gridCol w="1180166">
                  <a:extLst>
                    <a:ext uri="{9D8B030D-6E8A-4147-A177-3AD203B41FA5}">
                      <a16:colId xmlns:a16="http://schemas.microsoft.com/office/drawing/2014/main" val="932981047"/>
                    </a:ext>
                  </a:extLst>
                </a:gridCol>
                <a:gridCol w="1110899">
                  <a:extLst>
                    <a:ext uri="{9D8B030D-6E8A-4147-A177-3AD203B41FA5}">
                      <a16:colId xmlns:a16="http://schemas.microsoft.com/office/drawing/2014/main" val="1294791878"/>
                    </a:ext>
                  </a:extLst>
                </a:gridCol>
                <a:gridCol w="1078458">
                  <a:extLst>
                    <a:ext uri="{9D8B030D-6E8A-4147-A177-3AD203B41FA5}">
                      <a16:colId xmlns:a16="http://schemas.microsoft.com/office/drawing/2014/main" val="943873500"/>
                    </a:ext>
                  </a:extLst>
                </a:gridCol>
                <a:gridCol w="1182797">
                  <a:extLst>
                    <a:ext uri="{9D8B030D-6E8A-4147-A177-3AD203B41FA5}">
                      <a16:colId xmlns:a16="http://schemas.microsoft.com/office/drawing/2014/main" val="2067958963"/>
                    </a:ext>
                  </a:extLst>
                </a:gridCol>
                <a:gridCol w="1111776">
                  <a:extLst>
                    <a:ext uri="{9D8B030D-6E8A-4147-A177-3AD203B41FA5}">
                      <a16:colId xmlns:a16="http://schemas.microsoft.com/office/drawing/2014/main" val="1192376500"/>
                    </a:ext>
                  </a:extLst>
                </a:gridCol>
              </a:tblGrid>
              <a:tr h="187706">
                <a:tc gridSpan="6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Overall Use of TBAT and Data Analytics on Internal Audit Outcomes 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94737217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(1)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(2)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(3)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(4)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(5)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(6)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4576100"/>
                  </a:ext>
                </a:extLst>
              </a:tr>
              <a:tr h="312843"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Risk Factors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Recommend.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Auditing Days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Risk Factors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Recommend.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Auditing Days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5031340"/>
                  </a:ext>
                </a:extLst>
              </a:tr>
              <a:tr h="312843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coef/p-value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4198594"/>
                  </a:ext>
                </a:extLst>
              </a:tr>
              <a:tr h="187706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Overall TBAT ( +/- )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0.045***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0.041**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-5.493***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3337221"/>
                  </a:ext>
                </a:extLst>
              </a:tr>
              <a:tr h="187706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Overall DAT ( +/-) 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0.037***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0.029*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-2.507**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0319041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Subsidiary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0.053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0.021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10.038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0.054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0.028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9.531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603011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Plant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0.077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0.199*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7.810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0.071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0.201*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6.516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5135628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Project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0.015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-0.051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21.031**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0.007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-0.059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21.425**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0735903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Process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-0.037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-0.137**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9.958*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-0.039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-0.137**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10.457*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29973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Financial Focus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0.045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0.119**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-2.012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0.052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0.127**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-3.358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4735908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Operational Focus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-0.028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-0.003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0.368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-0.024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0.011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-0.988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2450609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Compliance Focus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0.030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0.143**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-3.695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0.029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0.139**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-3.983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7467160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Managerial Focus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-0.028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0.037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4.054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-0.034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0.030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4.489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9356367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IT Focus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-0.029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-0.004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0.664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-0.018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0.003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-0.645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6582004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Assurance 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0.018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0.046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-1.752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0.030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0.066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-2.407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0927664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Team Size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-0.001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-0.005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9.355**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-0.001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-0.005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9.328**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7029014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Audit Size 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-0.032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-0.047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9.248***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-0.029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-0.048*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8.820***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9563456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Risk before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0.023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0.058**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2.139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0.019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0.053*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2.368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8267508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Performance before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-0.002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0.007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0.857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-0.002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0.008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0.728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2449815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Report to Board/AC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-0.061*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0.003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2.479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-0.055*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0.010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1.554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8408316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Publicly Listed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-0.028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-0.043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-2.718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-0.024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-0.040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-2.776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836040"/>
                  </a:ext>
                </a:extLst>
              </a:tr>
              <a:tr h="312843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Finance Services Industry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-0.110***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-0.258***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6.891**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-0.102***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-0.249***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6.881**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0660432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Intercept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0.166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0.316*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-18.914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0.186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0.349**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-25.833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9833264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7162087"/>
                  </a:ext>
                </a:extLst>
              </a:tr>
              <a:tr h="312843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Number of observations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351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409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434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354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410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435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1461837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Adjusted R2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0.081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0.167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0.288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0.075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0.159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2"/>
                          </a:solidFill>
                          <a:effectLst/>
                        </a:rPr>
                        <a:t>0.267</a:t>
                      </a:r>
                      <a:endParaRPr lang="de-DE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5921767"/>
                  </a:ext>
                </a:extLst>
              </a:tr>
              <a:tr h="312843">
                <a:tc gridSpan="7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The p-values are in parentheses. P-values are two-tailed, except for the hypothesized effects in bold (one-tailed). *** p&lt;0.01, ** p&lt;0.05, * p&lt;0.1 See Appendix A for variable definitions.</a:t>
                      </a:r>
                      <a:endParaRPr lang="de-DE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51990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AB7757F3-C1FF-B44D-B06A-61631D7C129C}"/>
              </a:ext>
            </a:extLst>
          </p:cNvPr>
          <p:cNvSpPr/>
          <p:nvPr/>
        </p:nvSpPr>
        <p:spPr>
          <a:xfrm>
            <a:off x="2730325" y="1971621"/>
            <a:ext cx="3392424" cy="338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97003F-655B-6048-B4C2-DF9AD6152B6A}"/>
              </a:ext>
            </a:extLst>
          </p:cNvPr>
          <p:cNvSpPr/>
          <p:nvPr/>
        </p:nvSpPr>
        <p:spPr>
          <a:xfrm>
            <a:off x="5878491" y="2140785"/>
            <a:ext cx="3392424" cy="338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889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iEHWyEl6IedXqiGqp7B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iEHWyEl6IedXqiGqp7B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iEHWyEl6IedXqiGqp7B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9a4B3.Au6aSVSJCWEzS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iEHWyEl6IedXqiGqp7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DVzhhjz27csJ4iFz7H0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HongvH_rMd4zRdYvwvU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HongvH_rMd4zRdYvwvU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iEHWyEl6IedXqiGqp7Bg"/>
</p:tagLst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C2BC80"/>
      </a:lt2>
      <a:accent1>
        <a:srgbClr val="BABABA"/>
      </a:accent1>
      <a:accent2>
        <a:srgbClr val="C5B598"/>
      </a:accent2>
      <a:accent3>
        <a:srgbClr val="6C6734"/>
      </a:accent3>
      <a:accent4>
        <a:srgbClr val="A5A5A5"/>
      </a:accent4>
      <a:accent5>
        <a:srgbClr val="DAD6B2"/>
      </a:accent5>
      <a:accent6>
        <a:srgbClr val="C5B598"/>
      </a:accent6>
      <a:hlink>
        <a:srgbClr val="746241"/>
      </a:hlink>
      <a:folHlink>
        <a:srgbClr val="D4D9C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S Template 1.pot [Compatibility Mode]" id="{54935486-65C3-4D43-B5DE-E782927F0BFF}" vid="{1AB1A84B-9E7D-48EA-B42B-4CCD44C8F17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S Template 1.pot [Compatibility Mode]" id="{54935486-65C3-4D43-B5DE-E782927F0BFF}" vid="{19449C3F-F8DF-42B3-95B9-DAD179075DF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IA-NADocument" ma:contentTypeID="0x010100A3F1A33742BB40798E5513FD18CF9B2C005C77A80A3B7BA74E89C96842008757BB" ma:contentTypeVersion="2" ma:contentTypeDescription="IIA NA Document Content Type" ma:contentTypeScope="" ma:versionID="e16d7731927a5e03a527d60c600657fb">
  <xsd:schema xmlns:xsd="http://www.w3.org/2001/XMLSchema" xmlns:xs="http://www.w3.org/2001/XMLSchema" xmlns:p="http://schemas.microsoft.com/office/2006/metadata/properties" xmlns:ns2="630e50e1-9dd0-4111-9690-c5bba5f2ebf8" targetNamespace="http://schemas.microsoft.com/office/2006/metadata/properties" ma:root="true" ma:fieldsID="972b6ebe73b1fe2ae6629f81eef795ab" ns2:_="">
    <xsd:import namespace="630e50e1-9dd0-4111-9690-c5bba5f2ebf8"/>
    <xsd:element name="properties">
      <xsd:complexType>
        <xsd:sequence>
          <xsd:element name="documentManagement">
            <xsd:complexType>
              <xsd:all>
                <xsd:element ref="ns2:NAFileID" minOccurs="0"/>
                <xsd:element ref="ns2:NAInternalAuditTopic" minOccurs="0"/>
                <xsd:element ref="ns2:NAContentSource" minOccurs="0"/>
                <xsd:element ref="ns2:NAIndustry" minOccurs="0"/>
                <xsd:element ref="ns2:NAAuthor" minOccurs="0"/>
                <xsd:element ref="ns2:NADepartment" minOccurs="0"/>
                <xsd:element ref="ns2:NAContentLocation" minOccurs="0"/>
                <xsd:element ref="ns2:NAContentPrivacy" minOccurs="0"/>
                <xsd:element ref="ns2:IIALang" minOccurs="0"/>
                <xsd:element ref="ns2:NASumma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e50e1-9dd0-4111-9690-c5bba5f2ebf8" elementFormDefault="qualified">
    <xsd:import namespace="http://schemas.microsoft.com/office/2006/documentManagement/types"/>
    <xsd:import namespace="http://schemas.microsoft.com/office/infopath/2007/PartnerControls"/>
    <xsd:element name="NAFileID" ma:index="8" nillable="true" ma:displayName="NAFileID" ma:internalName="NAFileID">
      <xsd:simpleType>
        <xsd:restriction base="dms:Text"/>
      </xsd:simpleType>
    </xsd:element>
    <xsd:element name="NAInternalAuditTopic" ma:index="9" nillable="true" ma:displayName="NAInternalAuditTopic" ma:format="Dropdown" ma:internalName="NAInternalAuditTopic">
      <xsd:simpleType>
        <xsd:restriction base="dms:Choice">
          <xsd:enumeration value="Finance and Compliance Auditing"/>
          <xsd:enumeration value="Fraud"/>
          <xsd:enumeration value="Governance"/>
          <xsd:enumeration value="Internal Audit Activity/Function"/>
          <xsd:enumeration value="Internal Control"/>
          <xsd:enumeration value="Operational/Performance Auditing"/>
          <xsd:enumeration value="Risk"/>
          <xsd:enumeration value="Technology"/>
          <xsd:enumeration value="Other"/>
        </xsd:restriction>
      </xsd:simpleType>
    </xsd:element>
    <xsd:element name="NAContentSource" ma:index="10" nillable="true" ma:displayName="NAContentSource" ma:format="Dropdown" ma:internalName="NAContentSource">
      <xsd:simpleType>
        <xsd:restriction base="dms:Choice">
          <xsd:enumeration value="[]"/>
          <xsd:enumeration value="Annual Report"/>
          <xsd:enumeration value="Article"/>
          <xsd:enumeration value="Audit Tool (Checklists, Audit Programs)"/>
          <xsd:enumeration value="Bio"/>
          <xsd:enumeration value="Blog"/>
          <xsd:enumeration value="Chapter Leader Materials"/>
          <xsd:enumeration value="Committee Document"/>
          <xsd:enumeration value="Conference"/>
          <xsd:enumeration value="Course Outline"/>
          <xsd:enumeration value="Curriculum"/>
          <xsd:enumeration value="FAQ"/>
          <xsd:enumeration value="Forms"/>
          <xsd:enumeration value="Glossary"/>
          <xsd:enumeration value="Institute Leader Materials"/>
          <xsd:enumeration value="Instructions"/>
          <xsd:enumeration value="Marketing Material"/>
          <xsd:enumeration value="Matrix"/>
          <xsd:enumeration value="Model"/>
          <xsd:enumeration value="MoU"/>
          <xsd:enumeration value="Matrix"/>
          <xsd:enumeration value="News/PR"/>
          <xsd:enumeration value="Position Paper"/>
          <xsd:enumeration value="Practice Guide"/>
          <xsd:enumeration value="Practice Advisory"/>
          <xsd:enumeration value="Preparation Guide"/>
          <xsd:enumeration value="Presentation"/>
          <xsd:enumeration value="Press release"/>
          <xsd:enumeration value="Price List"/>
          <xsd:enumeration value="Publication"/>
          <xsd:enumeration value="Report/Paper"/>
          <xsd:enumeration value="Self-Study"/>
          <xsd:enumeration value="Seminar"/>
          <xsd:enumeration value="Survey"/>
          <xsd:enumeration value="Webinar"/>
        </xsd:restriction>
      </xsd:simpleType>
    </xsd:element>
    <xsd:element name="NAIndustry" ma:index="11" nillable="true" ma:displayName="NAIndustry" ma:internalName="NAIndustry">
      <xsd:simpleType>
        <xsd:restriction base="dms:Choice">
          <xsd:enumeration value="Construction"/>
          <xsd:enumeration value="Environmental"/>
          <xsd:enumeration value="Financial Services"/>
          <xsd:enumeration value="Gaming"/>
          <xsd:enumeration value="Government"/>
          <xsd:enumeration value="Healthcare"/>
          <xsd:enumeration value="Manufacturing"/>
          <xsd:enumeration value="[]"/>
        </xsd:restriction>
      </xsd:simpleType>
    </xsd:element>
    <xsd:element name="NAAuthor" ma:index="12" nillable="true" ma:displayName="NAAuthor" ma:internalName="NAAuthor">
      <xsd:simpleType>
        <xsd:restriction base="dms:Text"/>
      </xsd:simpleType>
    </xsd:element>
    <xsd:element name="NADepartment" ma:index="13" nillable="true" ma:displayName="NADepartment" ma:internalName="NADepartment">
      <xsd:simpleType>
        <xsd:restriction base="dms:Choice">
          <xsd:enumeration value="Academic Relations"/>
          <xsd:enumeration value="Accounting"/>
          <xsd:enumeration value="Advertising/Sponsorship"/>
          <xsd:enumeration value="Advocacy"/>
          <xsd:enumeration value="AEC"/>
          <xsd:enumeration value="Bookstore"/>
          <xsd:enumeration value="Certification"/>
          <xsd:enumeration value="Chapters"/>
          <xsd:enumeration value="Conferences"/>
          <xsd:enumeration value="Corporate Communications"/>
          <xsd:enumeration value="Customer Relations"/>
          <xsd:enumeration value="E-learning"/>
          <xsd:enumeration value="GAIN"/>
          <xsd:enumeration value="Governance"/>
          <xsd:enumeration value="Human Resources"/>
          <xsd:enumeration value="Information Services"/>
          <xsd:enumeration value="International Conferecnce"/>
          <xsd:enumeration value="Global Relations"/>
          <xsd:enumeration value="Marketing"/>
          <xsd:enumeration value="Membership"/>
          <xsd:enumeration value="On-site Training"/>
          <xsd:enumeration value="Publications"/>
          <xsd:enumeration value="Quality"/>
          <xsd:enumeration value="Research Foundation"/>
          <xsd:enumeration value="Seminars"/>
          <xsd:enumeration value="Standards and Guidance"/>
          <xsd:enumeration value="[]"/>
        </xsd:restriction>
      </xsd:simpleType>
    </xsd:element>
    <xsd:element name="NAContentLocation" ma:index="14" nillable="true" ma:displayName="NAContentLocation" ma:internalName="NAContentLocation">
      <xsd:simpleType>
        <xsd:restriction base="dms:Choice">
          <xsd:enumeration value="Global website"/>
          <xsd:enumeration value="N.A. website"/>
          <xsd:enumeration value="Both"/>
        </xsd:restriction>
      </xsd:simpleType>
    </xsd:element>
    <xsd:element name="NAContentPrivacy" ma:index="15" nillable="true" ma:displayName="NAContentPrivacy" ma:internalName="NAContentPrivacy">
      <xsd:simpleType>
        <xsd:restriction base="dms:Choice">
          <xsd:enumeration value="Confidential - High Risk"/>
          <xsd:enumeration value="Private - Medium Risk"/>
          <xsd:enumeration value="Restricted - Low Risk"/>
          <xsd:enumeration value="Public - no risk"/>
          <xsd:enumeration value="[]"/>
        </xsd:restriction>
      </xsd:simpleType>
    </xsd:element>
    <xsd:element name="IIALang" ma:index="16" nillable="true" ma:displayName="IIALang" ma:default="English" ma:format="Dropdown" ma:internalName="IIALang">
      <xsd:simpleType>
        <xsd:restriction base="dms:Choice">
          <xsd:enumeration value="Arabic"/>
          <xsd:enumeration value="Armenian"/>
          <xsd:enumeration value="Azeri"/>
          <xsd:enumeration value="Bosnian"/>
          <xsd:enumeration value="Bulgarian"/>
          <xsd:enumeration value="Chinese (Simplified)"/>
          <xsd:enumeration value="Chinese (Unsimplified)"/>
          <xsd:enumeration value="Chinese (Traditional)"/>
          <xsd:enumeration value="Croatian"/>
          <xsd:enumeration value="Czech"/>
          <xsd:enumeration value="Danish"/>
          <xsd:enumeration value="Dari"/>
          <xsd:enumeration value="Dutch"/>
          <xsd:enumeration value="English"/>
          <xsd:enumeration value="Estonian"/>
          <xsd:enumeration value="Finnish"/>
          <xsd:enumeration value="French"/>
          <xsd:enumeration value="Georgian"/>
          <xsd:enumeration value="German"/>
          <xsd:enumeration value="Greek"/>
          <xsd:enumeration value="Hebrew"/>
          <xsd:enumeration value="Hungarian"/>
          <xsd:enumeration value="Icelandic"/>
          <xsd:enumeration value="Indonesian"/>
          <xsd:enumeration value="Italian"/>
          <xsd:enumeration value="Japanese"/>
          <xsd:enumeration value="Korean"/>
          <xsd:enumeration value="Latvian"/>
          <xsd:enumeration value="Lithuanian"/>
          <xsd:enumeration value="Macedonian"/>
          <xsd:enumeration value="Mongolian"/>
          <xsd:enumeration value="Montenegrin"/>
          <xsd:enumeration value="Norwegian"/>
          <xsd:enumeration value="Polish"/>
          <xsd:enumeration value="Portuguese"/>
          <xsd:enumeration value="Romanian"/>
          <xsd:enumeration value="Russian"/>
          <xsd:enumeration value="Serbian"/>
          <xsd:enumeration value="Slovak"/>
          <xsd:enumeration value="Slovenian"/>
          <xsd:enumeration value="Spanish"/>
          <xsd:enumeration value="Swedish"/>
          <xsd:enumeration value="Tajik"/>
          <xsd:enumeration value="Thai"/>
          <xsd:enumeration value="Turkish"/>
          <xsd:enumeration value="Ukrainian"/>
          <xsd:enumeration value="Vietnamese"/>
          <xsd:enumeration value="[]"/>
        </xsd:restriction>
      </xsd:simpleType>
    </xsd:element>
    <xsd:element name="NASummary" ma:index="17" nillable="true" ma:displayName="NASummary" ma:internalName="NASummary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ASummary xmlns="630e50e1-9dd0-4111-9690-c5bba5f2ebf8" xsi:nil="true"/>
    <NAFileID xmlns="630e50e1-9dd0-4111-9690-c5bba5f2ebf8" xsi:nil="true"/>
    <NAContentPrivacy xmlns="630e50e1-9dd0-4111-9690-c5bba5f2ebf8">Public - no risk</NAContentPrivacy>
    <NADepartment xmlns="630e50e1-9dd0-4111-9690-c5bba5f2ebf8">Research Foundation</NADepartment>
    <NAContentSource xmlns="630e50e1-9dd0-4111-9690-c5bba5f2ebf8">Presentation</NAContentSource>
    <IIALang xmlns="630e50e1-9dd0-4111-9690-c5bba5f2ebf8">English</IIALang>
    <NAInternalAuditTopic xmlns="630e50e1-9dd0-4111-9690-c5bba5f2ebf8" xsi:nil="true"/>
    <NAContentLocation xmlns="630e50e1-9dd0-4111-9690-c5bba5f2ebf8">Both</NAContentLocation>
    <NAAuthor xmlns="630e50e1-9dd0-4111-9690-c5bba5f2ebf8" xsi:nil="true"/>
    <NAIndustry xmlns="630e50e1-9dd0-4111-9690-c5bba5f2ebf8" xsi:nil="true"/>
  </documentManagement>
</p:properties>
</file>

<file path=customXml/itemProps1.xml><?xml version="1.0" encoding="utf-8"?>
<ds:datastoreItem xmlns:ds="http://schemas.openxmlformats.org/officeDocument/2006/customXml" ds:itemID="{4B9505E6-0FE4-418D-8C0C-01A50C07712D}"/>
</file>

<file path=customXml/itemProps2.xml><?xml version="1.0" encoding="utf-8"?>
<ds:datastoreItem xmlns:ds="http://schemas.openxmlformats.org/officeDocument/2006/customXml" ds:itemID="{7EE98E2D-0E82-4D55-98BE-111CD85144CE}"/>
</file>

<file path=customXml/itemProps3.xml><?xml version="1.0" encoding="utf-8"?>
<ds:datastoreItem xmlns:ds="http://schemas.openxmlformats.org/officeDocument/2006/customXml" ds:itemID="{83AF8F3A-E912-415F-8FDD-7916C12A537D}"/>
</file>

<file path=docProps/app.xml><?xml version="1.0" encoding="utf-8"?>
<Properties xmlns="http://schemas.openxmlformats.org/officeDocument/2006/extended-properties" xmlns:vt="http://schemas.openxmlformats.org/officeDocument/2006/docPropsVTypes">
  <Template>LSS Template 1</Template>
  <TotalTime>0</TotalTime>
  <Words>3161</Words>
  <Application>Microsoft Macintosh PowerPoint</Application>
  <PresentationFormat>Breitbild</PresentationFormat>
  <Paragraphs>775</Paragraphs>
  <Slides>19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9" baseType="lpstr">
      <vt:lpstr>Adobe Song Std L</vt:lpstr>
      <vt:lpstr>Arial</vt:lpstr>
      <vt:lpstr>Calibri</vt:lpstr>
      <vt:lpstr>Lato Light</vt:lpstr>
      <vt:lpstr>Symbol</vt:lpstr>
      <vt:lpstr>Times New Roman</vt:lpstr>
      <vt:lpstr>Wingdings</vt:lpstr>
      <vt:lpstr>Office Theme</vt:lpstr>
      <vt:lpstr>Custom Design</vt:lpstr>
      <vt:lpstr>think-cell Folie</vt:lpstr>
      <vt:lpstr>The Impact of Audit Technology on Audit Outcomes: Technology-Based Audit Techniques’ Impact on Internal Auditing</vt:lpstr>
      <vt:lpstr>PowerPoint-Präsentation</vt:lpstr>
      <vt:lpstr>Introduction</vt:lpstr>
      <vt:lpstr>Prior Literature</vt:lpstr>
      <vt:lpstr>Hypotheses and Research Question</vt:lpstr>
      <vt:lpstr>Method and Analytical Approach</vt:lpstr>
      <vt:lpstr>Method and Analytical Approach</vt:lpstr>
      <vt:lpstr>Method and Analytical Approach: Variables</vt:lpstr>
      <vt:lpstr>Results: Overall Use of TBAT and Data Analytics on Internal Audit Outcomes </vt:lpstr>
      <vt:lpstr>Results: Risk Factors Found by Internal Audit </vt:lpstr>
      <vt:lpstr>Results: Recommendations by internal audit  </vt:lpstr>
      <vt:lpstr>Results: Recommendations by internal audit  </vt:lpstr>
      <vt:lpstr>Discussion, Conclusion and Limitations</vt:lpstr>
      <vt:lpstr> Chair of Internal Auditing</vt:lpstr>
      <vt:lpstr>IIA’s Definition of relevant technology</vt:lpstr>
      <vt:lpstr>Prior Literature</vt:lpstr>
      <vt:lpstr>Supplemental analyses: Internal auditors’ perceptions of the value of TBAT in their job function</vt:lpstr>
      <vt:lpstr>Supplemental analyses: CAEs’ perceptions of the value of TBAT in internal audit job function</vt:lpstr>
      <vt:lpstr>Regression Results: Stakeholder</vt:lpstr>
    </vt:vector>
  </TitlesOfParts>
  <Company>IIA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Technology-Based Audit Techniques in the Internal Audit Function—Is There an Improvement in Efficiency and Effectiveness? </dc:title>
  <dc:creator>Melodye Flanagan</dc:creator>
  <cp:lastModifiedBy>Marc Eulerich</cp:lastModifiedBy>
  <cp:revision>7</cp:revision>
  <dcterms:created xsi:type="dcterms:W3CDTF">2021-07-14T21:03:54Z</dcterms:created>
  <dcterms:modified xsi:type="dcterms:W3CDTF">2021-07-26T18:05:30Z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0x010100A3F1A33742BB40798E5513FD18CF9B2C005C77A80A3B7BA74E89C96842008757BB</vt:lpwstr>
  </property>
  <property fmtid="{D5CDD505-2E9C-101B-9397-08002B2CF9AE}" pid="3" name="Order">
    <vt:r8>64100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